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7" r:id="rId3"/>
    <p:sldId id="260" r:id="rId4"/>
    <p:sldId id="261" r:id="rId5"/>
    <p:sldId id="266" r:id="rId6"/>
    <p:sldId id="262" r:id="rId7"/>
    <p:sldId id="263"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501" autoAdjust="0"/>
  </p:normalViewPr>
  <p:slideViewPr>
    <p:cSldViewPr snapToGrid="0">
      <p:cViewPr varScale="1">
        <p:scale>
          <a:sx n="59" d="100"/>
          <a:sy n="59" d="100"/>
        </p:scale>
        <p:origin x="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9843AD-FB46-4DAE-9320-FC8F9A4F4DBA}" type="doc">
      <dgm:prSet loTypeId="urn:microsoft.com/office/officeart/2008/layout/RadialCluster" loCatId="relationship" qsTypeId="urn:microsoft.com/office/officeart/2005/8/quickstyle/simple1" qsCatId="simple" csTypeId="urn:microsoft.com/office/officeart/2005/8/colors/accent0_1" csCatId="mainScheme" phldr="1"/>
      <dgm:spPr/>
      <dgm:t>
        <a:bodyPr/>
        <a:lstStyle/>
        <a:p>
          <a:endParaRPr lang="en-US"/>
        </a:p>
      </dgm:t>
    </dgm:pt>
    <dgm:pt modelId="{F4710DB3-88D6-4DC4-978B-5CAE22B037E0}">
      <dgm:prSet phldrT="[Text]"/>
      <dgm:spPr>
        <a:solidFill>
          <a:schemeClr val="bg1">
            <a:lumMod val="85000"/>
          </a:schemeClr>
        </a:solidFill>
      </dgm:spPr>
      <dgm:t>
        <a:bodyPr/>
        <a:lstStyle/>
        <a:p>
          <a:r>
            <a:rPr lang="en-US" dirty="0"/>
            <a:t>Super Server</a:t>
          </a:r>
        </a:p>
      </dgm:t>
    </dgm:pt>
    <dgm:pt modelId="{938FAFC8-BAB2-44C4-B52E-B66E31A5414D}" type="parTrans" cxnId="{1AC3DD1E-D959-412A-A247-4CF36BDC0AA3}">
      <dgm:prSet/>
      <dgm:spPr/>
      <dgm:t>
        <a:bodyPr/>
        <a:lstStyle/>
        <a:p>
          <a:endParaRPr lang="en-US"/>
        </a:p>
      </dgm:t>
    </dgm:pt>
    <dgm:pt modelId="{6427FBAD-F874-4AA7-9332-1F450B473C1D}" type="sibTrans" cxnId="{1AC3DD1E-D959-412A-A247-4CF36BDC0AA3}">
      <dgm:prSet/>
      <dgm:spPr/>
      <dgm:t>
        <a:bodyPr/>
        <a:lstStyle/>
        <a:p>
          <a:endParaRPr lang="en-US"/>
        </a:p>
      </dgm:t>
    </dgm:pt>
    <dgm:pt modelId="{B8DBFACE-F6FB-4F3B-B2FE-568FC43BD7E2}">
      <dgm:prSet phldrT="[Text]"/>
      <dgm:spPr/>
      <dgm:t>
        <a:bodyPr/>
        <a:lstStyle/>
        <a:p>
          <a:r>
            <a:rPr lang="en-US" dirty="0"/>
            <a:t>Client</a:t>
          </a:r>
        </a:p>
      </dgm:t>
    </dgm:pt>
    <dgm:pt modelId="{B08801F9-FCC7-4DD8-85D0-E3BC1930AC0A}" type="parTrans" cxnId="{446DD3A8-B2A0-4B54-8571-381FAFCE0884}">
      <dgm:prSet/>
      <dgm:spPr/>
      <dgm:t>
        <a:bodyPr/>
        <a:lstStyle/>
        <a:p>
          <a:endParaRPr lang="en-US"/>
        </a:p>
      </dgm:t>
    </dgm:pt>
    <dgm:pt modelId="{9BAA0A24-42A1-4DAA-8C70-1DDB21BA1AA3}" type="sibTrans" cxnId="{446DD3A8-B2A0-4B54-8571-381FAFCE0884}">
      <dgm:prSet/>
      <dgm:spPr/>
      <dgm:t>
        <a:bodyPr/>
        <a:lstStyle/>
        <a:p>
          <a:endParaRPr lang="en-US"/>
        </a:p>
      </dgm:t>
    </dgm:pt>
    <dgm:pt modelId="{E79AA69B-6B59-48C3-92FE-4460E9FC7D5D}">
      <dgm:prSet phldrT="[Text]"/>
      <dgm:spPr/>
      <dgm:t>
        <a:bodyPr/>
        <a:lstStyle/>
        <a:p>
          <a:r>
            <a:rPr lang="en-US" dirty="0"/>
            <a:t>Client</a:t>
          </a:r>
        </a:p>
      </dgm:t>
    </dgm:pt>
    <dgm:pt modelId="{45E9AEE5-4A77-42A2-923B-180FBDA3438B}" type="parTrans" cxnId="{4C9B165D-C1C3-4ECC-8336-AC010C82A145}">
      <dgm:prSet/>
      <dgm:spPr/>
      <dgm:t>
        <a:bodyPr/>
        <a:lstStyle/>
        <a:p>
          <a:endParaRPr lang="en-US"/>
        </a:p>
      </dgm:t>
    </dgm:pt>
    <dgm:pt modelId="{0AA5EAF9-6B89-447E-82ED-41BF6CBD8596}" type="sibTrans" cxnId="{4C9B165D-C1C3-4ECC-8336-AC010C82A145}">
      <dgm:prSet/>
      <dgm:spPr/>
      <dgm:t>
        <a:bodyPr/>
        <a:lstStyle/>
        <a:p>
          <a:endParaRPr lang="en-US"/>
        </a:p>
      </dgm:t>
    </dgm:pt>
    <dgm:pt modelId="{03044759-B77A-45BD-AA32-FA2E6E64E59C}">
      <dgm:prSet phldrT="[Text]"/>
      <dgm:spPr/>
      <dgm:t>
        <a:bodyPr/>
        <a:lstStyle/>
        <a:p>
          <a:r>
            <a:rPr lang="en-US" dirty="0"/>
            <a:t>……</a:t>
          </a:r>
        </a:p>
      </dgm:t>
    </dgm:pt>
    <dgm:pt modelId="{BCBA29D0-F9C3-46C1-ADCA-AC0FC474DBA2}" type="parTrans" cxnId="{F547B937-EDDA-43A6-88E9-E9F8AC70035D}">
      <dgm:prSet/>
      <dgm:spPr/>
      <dgm:t>
        <a:bodyPr/>
        <a:lstStyle/>
        <a:p>
          <a:endParaRPr lang="en-US"/>
        </a:p>
      </dgm:t>
    </dgm:pt>
    <dgm:pt modelId="{870FF1F1-608B-474B-B4AC-A8E5B90A1666}" type="sibTrans" cxnId="{F547B937-EDDA-43A6-88E9-E9F8AC70035D}">
      <dgm:prSet/>
      <dgm:spPr/>
      <dgm:t>
        <a:bodyPr/>
        <a:lstStyle/>
        <a:p>
          <a:endParaRPr lang="en-US"/>
        </a:p>
      </dgm:t>
    </dgm:pt>
    <dgm:pt modelId="{DD200F3E-1E0B-4B00-97E0-7B3F35D28192}">
      <dgm:prSet phldrT="[Text]"/>
      <dgm:spPr/>
      <dgm:t>
        <a:bodyPr/>
        <a:lstStyle/>
        <a:p>
          <a:r>
            <a:rPr lang="en-US" dirty="0"/>
            <a:t>Client</a:t>
          </a:r>
        </a:p>
      </dgm:t>
    </dgm:pt>
    <dgm:pt modelId="{4C9DC899-01E2-4EC2-A834-1E792CB9ADED}" type="parTrans" cxnId="{5EF8F6B8-2AAB-4CD5-BC13-A33EB3231DA8}">
      <dgm:prSet/>
      <dgm:spPr/>
      <dgm:t>
        <a:bodyPr/>
        <a:lstStyle/>
        <a:p>
          <a:endParaRPr lang="en-US"/>
        </a:p>
      </dgm:t>
    </dgm:pt>
    <dgm:pt modelId="{ABE39EF0-AEA2-4558-8202-D96CA499B631}" type="sibTrans" cxnId="{5EF8F6B8-2AAB-4CD5-BC13-A33EB3231DA8}">
      <dgm:prSet/>
      <dgm:spPr/>
      <dgm:t>
        <a:bodyPr/>
        <a:lstStyle/>
        <a:p>
          <a:endParaRPr lang="en-US"/>
        </a:p>
      </dgm:t>
    </dgm:pt>
    <dgm:pt modelId="{44A757F0-B646-411E-8EA4-5B4A7C09C195}">
      <dgm:prSet phldrT="[Text]"/>
      <dgm:spPr/>
      <dgm:t>
        <a:bodyPr/>
        <a:lstStyle/>
        <a:p>
          <a:r>
            <a:rPr lang="en-US" dirty="0"/>
            <a:t>Client</a:t>
          </a:r>
        </a:p>
      </dgm:t>
    </dgm:pt>
    <dgm:pt modelId="{50C5BAAF-F552-4FF4-90F8-501D17FD5B58}" type="parTrans" cxnId="{04356DB2-339D-40C2-934C-D0B99BD6B4C4}">
      <dgm:prSet/>
      <dgm:spPr/>
      <dgm:t>
        <a:bodyPr/>
        <a:lstStyle/>
        <a:p>
          <a:endParaRPr lang="en-US"/>
        </a:p>
      </dgm:t>
    </dgm:pt>
    <dgm:pt modelId="{EB6B3724-0622-4F4F-B3FC-E02CCFFE3075}" type="sibTrans" cxnId="{04356DB2-339D-40C2-934C-D0B99BD6B4C4}">
      <dgm:prSet/>
      <dgm:spPr/>
      <dgm:t>
        <a:bodyPr/>
        <a:lstStyle/>
        <a:p>
          <a:endParaRPr lang="en-US"/>
        </a:p>
      </dgm:t>
    </dgm:pt>
    <dgm:pt modelId="{28422243-71B7-4925-BB69-80D237473CF2}">
      <dgm:prSet phldrT="[Text]"/>
      <dgm:spPr/>
      <dgm:t>
        <a:bodyPr/>
        <a:lstStyle/>
        <a:p>
          <a:r>
            <a:rPr lang="en-US" dirty="0"/>
            <a:t>Client</a:t>
          </a:r>
        </a:p>
      </dgm:t>
    </dgm:pt>
    <dgm:pt modelId="{409A9683-5B54-481A-8072-ECC8AB6E7EF3}" type="parTrans" cxnId="{0E2290C1-CF66-463F-97CF-A942CDAB8F5F}">
      <dgm:prSet/>
      <dgm:spPr/>
      <dgm:t>
        <a:bodyPr/>
        <a:lstStyle/>
        <a:p>
          <a:endParaRPr lang="en-US"/>
        </a:p>
      </dgm:t>
    </dgm:pt>
    <dgm:pt modelId="{A1DB84DF-4DDA-4CA4-B1E8-1B1D6DC5B5AF}" type="sibTrans" cxnId="{0E2290C1-CF66-463F-97CF-A942CDAB8F5F}">
      <dgm:prSet/>
      <dgm:spPr/>
      <dgm:t>
        <a:bodyPr/>
        <a:lstStyle/>
        <a:p>
          <a:endParaRPr lang="en-US"/>
        </a:p>
      </dgm:t>
    </dgm:pt>
    <dgm:pt modelId="{ADE11243-E93B-4113-B494-07025BE386B2}" type="pres">
      <dgm:prSet presAssocID="{569843AD-FB46-4DAE-9320-FC8F9A4F4DBA}" presName="Name0" presStyleCnt="0">
        <dgm:presLayoutVars>
          <dgm:chMax val="1"/>
          <dgm:chPref val="1"/>
          <dgm:dir/>
          <dgm:animOne val="branch"/>
          <dgm:animLvl val="lvl"/>
        </dgm:presLayoutVars>
      </dgm:prSet>
      <dgm:spPr/>
    </dgm:pt>
    <dgm:pt modelId="{A5908615-92BB-4BC6-B677-7B000AB89C3F}" type="pres">
      <dgm:prSet presAssocID="{F4710DB3-88D6-4DC4-978B-5CAE22B037E0}" presName="singleCycle" presStyleCnt="0"/>
      <dgm:spPr/>
    </dgm:pt>
    <dgm:pt modelId="{977DF8AC-87E1-4B17-B908-69E399F25473}" type="pres">
      <dgm:prSet presAssocID="{F4710DB3-88D6-4DC4-978B-5CAE22B037E0}" presName="singleCenter" presStyleLbl="node1" presStyleIdx="0" presStyleCnt="7">
        <dgm:presLayoutVars>
          <dgm:chMax val="7"/>
          <dgm:chPref val="7"/>
        </dgm:presLayoutVars>
      </dgm:prSet>
      <dgm:spPr/>
    </dgm:pt>
    <dgm:pt modelId="{CCE3CCE3-C1B2-4A44-8211-A539142F34CA}" type="pres">
      <dgm:prSet presAssocID="{B08801F9-FCC7-4DD8-85D0-E3BC1930AC0A}" presName="Name56" presStyleLbl="parChTrans1D2" presStyleIdx="0" presStyleCnt="6"/>
      <dgm:spPr/>
    </dgm:pt>
    <dgm:pt modelId="{FBD57572-E057-477E-9A6A-568BF827D6A0}" type="pres">
      <dgm:prSet presAssocID="{B8DBFACE-F6FB-4F3B-B2FE-568FC43BD7E2}" presName="text0" presStyleLbl="node1" presStyleIdx="1" presStyleCnt="7">
        <dgm:presLayoutVars>
          <dgm:bulletEnabled val="1"/>
        </dgm:presLayoutVars>
      </dgm:prSet>
      <dgm:spPr/>
    </dgm:pt>
    <dgm:pt modelId="{E5F2BB3E-7594-4FF2-8761-B9C85AB008EF}" type="pres">
      <dgm:prSet presAssocID="{45E9AEE5-4A77-42A2-923B-180FBDA3438B}" presName="Name56" presStyleLbl="parChTrans1D2" presStyleIdx="1" presStyleCnt="6"/>
      <dgm:spPr/>
    </dgm:pt>
    <dgm:pt modelId="{119F63A0-5B45-424E-B687-90A7CA36A437}" type="pres">
      <dgm:prSet presAssocID="{E79AA69B-6B59-48C3-92FE-4460E9FC7D5D}" presName="text0" presStyleLbl="node1" presStyleIdx="2" presStyleCnt="7">
        <dgm:presLayoutVars>
          <dgm:bulletEnabled val="1"/>
        </dgm:presLayoutVars>
      </dgm:prSet>
      <dgm:spPr/>
    </dgm:pt>
    <dgm:pt modelId="{8665AA36-2E53-4CAC-8B08-99433DDBDE13}" type="pres">
      <dgm:prSet presAssocID="{BCBA29D0-F9C3-46C1-ADCA-AC0FC474DBA2}" presName="Name56" presStyleLbl="parChTrans1D2" presStyleIdx="2" presStyleCnt="6"/>
      <dgm:spPr/>
    </dgm:pt>
    <dgm:pt modelId="{C91DB8D2-A878-49D2-823E-CB29812D3AD4}" type="pres">
      <dgm:prSet presAssocID="{03044759-B77A-45BD-AA32-FA2E6E64E59C}" presName="text0" presStyleLbl="node1" presStyleIdx="3" presStyleCnt="7">
        <dgm:presLayoutVars>
          <dgm:bulletEnabled val="1"/>
        </dgm:presLayoutVars>
      </dgm:prSet>
      <dgm:spPr/>
    </dgm:pt>
    <dgm:pt modelId="{12C4BFF8-74D6-4B91-9F9D-31927D80E9D4}" type="pres">
      <dgm:prSet presAssocID="{4C9DC899-01E2-4EC2-A834-1E792CB9ADED}" presName="Name56" presStyleLbl="parChTrans1D2" presStyleIdx="3" presStyleCnt="6"/>
      <dgm:spPr/>
    </dgm:pt>
    <dgm:pt modelId="{F66AE081-87F5-47AF-9C77-A33CD2D75473}" type="pres">
      <dgm:prSet presAssocID="{DD200F3E-1E0B-4B00-97E0-7B3F35D28192}" presName="text0" presStyleLbl="node1" presStyleIdx="4" presStyleCnt="7">
        <dgm:presLayoutVars>
          <dgm:bulletEnabled val="1"/>
        </dgm:presLayoutVars>
      </dgm:prSet>
      <dgm:spPr/>
    </dgm:pt>
    <dgm:pt modelId="{D7240252-991A-49A7-AB94-87B6767C01AC}" type="pres">
      <dgm:prSet presAssocID="{50C5BAAF-F552-4FF4-90F8-501D17FD5B58}" presName="Name56" presStyleLbl="parChTrans1D2" presStyleIdx="4" presStyleCnt="6"/>
      <dgm:spPr/>
    </dgm:pt>
    <dgm:pt modelId="{1C1E76DC-0440-4854-AAA6-F9E0204D1129}" type="pres">
      <dgm:prSet presAssocID="{44A757F0-B646-411E-8EA4-5B4A7C09C195}" presName="text0" presStyleLbl="node1" presStyleIdx="5" presStyleCnt="7">
        <dgm:presLayoutVars>
          <dgm:bulletEnabled val="1"/>
        </dgm:presLayoutVars>
      </dgm:prSet>
      <dgm:spPr/>
    </dgm:pt>
    <dgm:pt modelId="{4D84D3E2-B030-467A-993B-880669597321}" type="pres">
      <dgm:prSet presAssocID="{409A9683-5B54-481A-8072-ECC8AB6E7EF3}" presName="Name56" presStyleLbl="parChTrans1D2" presStyleIdx="5" presStyleCnt="6"/>
      <dgm:spPr/>
    </dgm:pt>
    <dgm:pt modelId="{F23B8E49-123B-4B90-AA57-7A5FEF5CA503}" type="pres">
      <dgm:prSet presAssocID="{28422243-71B7-4925-BB69-80D237473CF2}" presName="text0" presStyleLbl="node1" presStyleIdx="6" presStyleCnt="7">
        <dgm:presLayoutVars>
          <dgm:bulletEnabled val="1"/>
        </dgm:presLayoutVars>
      </dgm:prSet>
      <dgm:spPr/>
    </dgm:pt>
  </dgm:ptLst>
  <dgm:cxnLst>
    <dgm:cxn modelId="{6EEC2B1C-29EE-41B8-BCE2-460F8F0BEC29}" type="presOf" srcId="{E79AA69B-6B59-48C3-92FE-4460E9FC7D5D}" destId="{119F63A0-5B45-424E-B687-90A7CA36A437}" srcOrd="0" destOrd="0" presId="urn:microsoft.com/office/officeart/2008/layout/RadialCluster"/>
    <dgm:cxn modelId="{1AC3DD1E-D959-412A-A247-4CF36BDC0AA3}" srcId="{569843AD-FB46-4DAE-9320-FC8F9A4F4DBA}" destId="{F4710DB3-88D6-4DC4-978B-5CAE22B037E0}" srcOrd="0" destOrd="0" parTransId="{938FAFC8-BAB2-44C4-B52E-B66E31A5414D}" sibTransId="{6427FBAD-F874-4AA7-9332-1F450B473C1D}"/>
    <dgm:cxn modelId="{F78BCB35-B4D3-4F92-97A3-F14CA5004990}" type="presOf" srcId="{569843AD-FB46-4DAE-9320-FC8F9A4F4DBA}" destId="{ADE11243-E93B-4113-B494-07025BE386B2}" srcOrd="0" destOrd="0" presId="urn:microsoft.com/office/officeart/2008/layout/RadialCluster"/>
    <dgm:cxn modelId="{F547B937-EDDA-43A6-88E9-E9F8AC70035D}" srcId="{F4710DB3-88D6-4DC4-978B-5CAE22B037E0}" destId="{03044759-B77A-45BD-AA32-FA2E6E64E59C}" srcOrd="2" destOrd="0" parTransId="{BCBA29D0-F9C3-46C1-ADCA-AC0FC474DBA2}" sibTransId="{870FF1F1-608B-474B-B4AC-A8E5B90A1666}"/>
    <dgm:cxn modelId="{4C9B165D-C1C3-4ECC-8336-AC010C82A145}" srcId="{F4710DB3-88D6-4DC4-978B-5CAE22B037E0}" destId="{E79AA69B-6B59-48C3-92FE-4460E9FC7D5D}" srcOrd="1" destOrd="0" parTransId="{45E9AEE5-4A77-42A2-923B-180FBDA3438B}" sibTransId="{0AA5EAF9-6B89-447E-82ED-41BF6CBD8596}"/>
    <dgm:cxn modelId="{DF611E5F-B8AB-4422-B2FF-12C44C518947}" type="presOf" srcId="{DD200F3E-1E0B-4B00-97E0-7B3F35D28192}" destId="{F66AE081-87F5-47AF-9C77-A33CD2D75473}" srcOrd="0" destOrd="0" presId="urn:microsoft.com/office/officeart/2008/layout/RadialCluster"/>
    <dgm:cxn modelId="{547B744E-AAB3-46D7-84F7-3CA686CB163A}" type="presOf" srcId="{4C9DC899-01E2-4EC2-A834-1E792CB9ADED}" destId="{12C4BFF8-74D6-4B91-9F9D-31927D80E9D4}" srcOrd="0" destOrd="0" presId="urn:microsoft.com/office/officeart/2008/layout/RadialCluster"/>
    <dgm:cxn modelId="{3B1F5C81-122B-421E-AA6E-337CBE82D48A}" type="presOf" srcId="{409A9683-5B54-481A-8072-ECC8AB6E7EF3}" destId="{4D84D3E2-B030-467A-993B-880669597321}" srcOrd="0" destOrd="0" presId="urn:microsoft.com/office/officeart/2008/layout/RadialCluster"/>
    <dgm:cxn modelId="{55068584-E535-4B0D-AB42-C6F2F9A91290}" type="presOf" srcId="{B08801F9-FCC7-4DD8-85D0-E3BC1930AC0A}" destId="{CCE3CCE3-C1B2-4A44-8211-A539142F34CA}" srcOrd="0" destOrd="0" presId="urn:microsoft.com/office/officeart/2008/layout/RadialCluster"/>
    <dgm:cxn modelId="{0C1E4C9F-7838-47DC-AF3E-B566383F8877}" type="presOf" srcId="{45E9AEE5-4A77-42A2-923B-180FBDA3438B}" destId="{E5F2BB3E-7594-4FF2-8761-B9C85AB008EF}" srcOrd="0" destOrd="0" presId="urn:microsoft.com/office/officeart/2008/layout/RadialCluster"/>
    <dgm:cxn modelId="{446DD3A8-B2A0-4B54-8571-381FAFCE0884}" srcId="{F4710DB3-88D6-4DC4-978B-5CAE22B037E0}" destId="{B8DBFACE-F6FB-4F3B-B2FE-568FC43BD7E2}" srcOrd="0" destOrd="0" parTransId="{B08801F9-FCC7-4DD8-85D0-E3BC1930AC0A}" sibTransId="{9BAA0A24-42A1-4DAA-8C70-1DDB21BA1AA3}"/>
    <dgm:cxn modelId="{04356DB2-339D-40C2-934C-D0B99BD6B4C4}" srcId="{F4710DB3-88D6-4DC4-978B-5CAE22B037E0}" destId="{44A757F0-B646-411E-8EA4-5B4A7C09C195}" srcOrd="4" destOrd="0" parTransId="{50C5BAAF-F552-4FF4-90F8-501D17FD5B58}" sibTransId="{EB6B3724-0622-4F4F-B3FC-E02CCFFE3075}"/>
    <dgm:cxn modelId="{6A2A6DB8-AF03-46F5-A0CA-F1C7425F2CFF}" type="presOf" srcId="{BCBA29D0-F9C3-46C1-ADCA-AC0FC474DBA2}" destId="{8665AA36-2E53-4CAC-8B08-99433DDBDE13}" srcOrd="0" destOrd="0" presId="urn:microsoft.com/office/officeart/2008/layout/RadialCluster"/>
    <dgm:cxn modelId="{5EF8F6B8-2AAB-4CD5-BC13-A33EB3231DA8}" srcId="{F4710DB3-88D6-4DC4-978B-5CAE22B037E0}" destId="{DD200F3E-1E0B-4B00-97E0-7B3F35D28192}" srcOrd="3" destOrd="0" parTransId="{4C9DC899-01E2-4EC2-A834-1E792CB9ADED}" sibTransId="{ABE39EF0-AEA2-4558-8202-D96CA499B631}"/>
    <dgm:cxn modelId="{C07580BD-C3E8-486F-A9DA-56731DE00F03}" type="presOf" srcId="{F4710DB3-88D6-4DC4-978B-5CAE22B037E0}" destId="{977DF8AC-87E1-4B17-B908-69E399F25473}" srcOrd="0" destOrd="0" presId="urn:microsoft.com/office/officeart/2008/layout/RadialCluster"/>
    <dgm:cxn modelId="{0E2290C1-CF66-463F-97CF-A942CDAB8F5F}" srcId="{F4710DB3-88D6-4DC4-978B-5CAE22B037E0}" destId="{28422243-71B7-4925-BB69-80D237473CF2}" srcOrd="5" destOrd="0" parTransId="{409A9683-5B54-481A-8072-ECC8AB6E7EF3}" sibTransId="{A1DB84DF-4DDA-4CA4-B1E8-1B1D6DC5B5AF}"/>
    <dgm:cxn modelId="{3426ABDD-B677-4B20-BA18-C6C1AE849DFA}" type="presOf" srcId="{44A757F0-B646-411E-8EA4-5B4A7C09C195}" destId="{1C1E76DC-0440-4854-AAA6-F9E0204D1129}" srcOrd="0" destOrd="0" presId="urn:microsoft.com/office/officeart/2008/layout/RadialCluster"/>
    <dgm:cxn modelId="{2617B0E7-F79D-4F70-82D0-58FF7270A02C}" type="presOf" srcId="{B8DBFACE-F6FB-4F3B-B2FE-568FC43BD7E2}" destId="{FBD57572-E057-477E-9A6A-568BF827D6A0}" srcOrd="0" destOrd="0" presId="urn:microsoft.com/office/officeart/2008/layout/RadialCluster"/>
    <dgm:cxn modelId="{24939AEE-4CA8-471C-80C8-06FB5CCE2A7A}" type="presOf" srcId="{03044759-B77A-45BD-AA32-FA2E6E64E59C}" destId="{C91DB8D2-A878-49D2-823E-CB29812D3AD4}" srcOrd="0" destOrd="0" presId="urn:microsoft.com/office/officeart/2008/layout/RadialCluster"/>
    <dgm:cxn modelId="{436C11F0-2620-4B40-85BD-431F33BEA201}" type="presOf" srcId="{50C5BAAF-F552-4FF4-90F8-501D17FD5B58}" destId="{D7240252-991A-49A7-AB94-87B6767C01AC}" srcOrd="0" destOrd="0" presId="urn:microsoft.com/office/officeart/2008/layout/RadialCluster"/>
    <dgm:cxn modelId="{A6F5F0F2-6A83-435A-B566-BC750E31D652}" type="presOf" srcId="{28422243-71B7-4925-BB69-80D237473CF2}" destId="{F23B8E49-123B-4B90-AA57-7A5FEF5CA503}" srcOrd="0" destOrd="0" presId="urn:microsoft.com/office/officeart/2008/layout/RadialCluster"/>
    <dgm:cxn modelId="{101CA155-0040-46A1-917B-11A5B17F9895}" type="presParOf" srcId="{ADE11243-E93B-4113-B494-07025BE386B2}" destId="{A5908615-92BB-4BC6-B677-7B000AB89C3F}" srcOrd="0" destOrd="0" presId="urn:microsoft.com/office/officeart/2008/layout/RadialCluster"/>
    <dgm:cxn modelId="{A6C08456-6925-4CB3-8093-7256CAC3DE47}" type="presParOf" srcId="{A5908615-92BB-4BC6-B677-7B000AB89C3F}" destId="{977DF8AC-87E1-4B17-B908-69E399F25473}" srcOrd="0" destOrd="0" presId="urn:microsoft.com/office/officeart/2008/layout/RadialCluster"/>
    <dgm:cxn modelId="{289B6E5E-BA6E-4B2C-8940-D703F23CB0F4}" type="presParOf" srcId="{A5908615-92BB-4BC6-B677-7B000AB89C3F}" destId="{CCE3CCE3-C1B2-4A44-8211-A539142F34CA}" srcOrd="1" destOrd="0" presId="urn:microsoft.com/office/officeart/2008/layout/RadialCluster"/>
    <dgm:cxn modelId="{F5E19016-B220-4288-97B3-E8E435B959C2}" type="presParOf" srcId="{A5908615-92BB-4BC6-B677-7B000AB89C3F}" destId="{FBD57572-E057-477E-9A6A-568BF827D6A0}" srcOrd="2" destOrd="0" presId="urn:microsoft.com/office/officeart/2008/layout/RadialCluster"/>
    <dgm:cxn modelId="{4AD423B5-9CA9-4EF8-8927-1A94CDC74420}" type="presParOf" srcId="{A5908615-92BB-4BC6-B677-7B000AB89C3F}" destId="{E5F2BB3E-7594-4FF2-8761-B9C85AB008EF}" srcOrd="3" destOrd="0" presId="urn:microsoft.com/office/officeart/2008/layout/RadialCluster"/>
    <dgm:cxn modelId="{6B31C251-3754-467B-B461-0A824D84E2C9}" type="presParOf" srcId="{A5908615-92BB-4BC6-B677-7B000AB89C3F}" destId="{119F63A0-5B45-424E-B687-90A7CA36A437}" srcOrd="4" destOrd="0" presId="urn:microsoft.com/office/officeart/2008/layout/RadialCluster"/>
    <dgm:cxn modelId="{95D74752-81BE-47C6-B50A-D8A39DC8418A}" type="presParOf" srcId="{A5908615-92BB-4BC6-B677-7B000AB89C3F}" destId="{8665AA36-2E53-4CAC-8B08-99433DDBDE13}" srcOrd="5" destOrd="0" presId="urn:microsoft.com/office/officeart/2008/layout/RadialCluster"/>
    <dgm:cxn modelId="{7EBB734B-702A-41E6-BA4A-C581C8E683B7}" type="presParOf" srcId="{A5908615-92BB-4BC6-B677-7B000AB89C3F}" destId="{C91DB8D2-A878-49D2-823E-CB29812D3AD4}" srcOrd="6" destOrd="0" presId="urn:microsoft.com/office/officeart/2008/layout/RadialCluster"/>
    <dgm:cxn modelId="{4BA185A7-9AB2-45BC-9C8F-229603E2363A}" type="presParOf" srcId="{A5908615-92BB-4BC6-B677-7B000AB89C3F}" destId="{12C4BFF8-74D6-4B91-9F9D-31927D80E9D4}" srcOrd="7" destOrd="0" presId="urn:microsoft.com/office/officeart/2008/layout/RadialCluster"/>
    <dgm:cxn modelId="{35185914-CECE-48FB-B81C-BFC822B9162C}" type="presParOf" srcId="{A5908615-92BB-4BC6-B677-7B000AB89C3F}" destId="{F66AE081-87F5-47AF-9C77-A33CD2D75473}" srcOrd="8" destOrd="0" presId="urn:microsoft.com/office/officeart/2008/layout/RadialCluster"/>
    <dgm:cxn modelId="{CA3B49D9-D111-4607-BEDD-241365748835}" type="presParOf" srcId="{A5908615-92BB-4BC6-B677-7B000AB89C3F}" destId="{D7240252-991A-49A7-AB94-87B6767C01AC}" srcOrd="9" destOrd="0" presId="urn:microsoft.com/office/officeart/2008/layout/RadialCluster"/>
    <dgm:cxn modelId="{2D0AF46A-E4AB-4D7D-A57B-AF426C9E5C9B}" type="presParOf" srcId="{A5908615-92BB-4BC6-B677-7B000AB89C3F}" destId="{1C1E76DC-0440-4854-AAA6-F9E0204D1129}" srcOrd="10" destOrd="0" presId="urn:microsoft.com/office/officeart/2008/layout/RadialCluster"/>
    <dgm:cxn modelId="{3C8CD472-5D64-412D-80BC-C31FFD499F9B}" type="presParOf" srcId="{A5908615-92BB-4BC6-B677-7B000AB89C3F}" destId="{4D84D3E2-B030-467A-993B-880669597321}" srcOrd="11" destOrd="0" presId="urn:microsoft.com/office/officeart/2008/layout/RadialCluster"/>
    <dgm:cxn modelId="{FE2FF82B-C27C-484F-A688-E1600BDCCE80}" type="presParOf" srcId="{A5908615-92BB-4BC6-B677-7B000AB89C3F}" destId="{F23B8E49-123B-4B90-AA57-7A5FEF5CA503}"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404E9AC-72F2-4223-8ADA-2FAC2494B58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n-US"/>
        </a:p>
      </dgm:t>
    </dgm:pt>
    <dgm:pt modelId="{145BEC5E-3AA9-4ECD-AEC8-D76E1A31978B}">
      <dgm:prSet phldrT="[Text]" phldr="1"/>
      <dgm:spPr/>
      <dgm:t>
        <a:bodyPr/>
        <a:lstStyle/>
        <a:p>
          <a:endParaRPr lang="en-US" dirty="0"/>
        </a:p>
      </dgm:t>
    </dgm:pt>
    <dgm:pt modelId="{9884752A-05A4-41BE-829E-C88A3E58723C}" type="parTrans" cxnId="{7AD33488-CE11-4AB5-A4CF-5E031ED2997F}">
      <dgm:prSet/>
      <dgm:spPr/>
      <dgm:t>
        <a:bodyPr/>
        <a:lstStyle/>
        <a:p>
          <a:endParaRPr lang="en-US"/>
        </a:p>
      </dgm:t>
    </dgm:pt>
    <dgm:pt modelId="{97C4388B-8C28-4592-8B1C-C4D3DBC31292}" type="sibTrans" cxnId="{7AD33488-CE11-4AB5-A4CF-5E031ED2997F}">
      <dgm:prSet/>
      <dgm:spPr/>
      <dgm:t>
        <a:bodyPr/>
        <a:lstStyle/>
        <a:p>
          <a:endParaRPr lang="en-US"/>
        </a:p>
      </dgm:t>
    </dgm:pt>
    <dgm:pt modelId="{515A0860-D8D7-4E05-BB83-509B288300E9}">
      <dgm:prSet phldrT="[Text]" custT="1"/>
      <dgm:spPr/>
      <dgm:t>
        <a:bodyPr/>
        <a:lstStyle/>
        <a:p>
          <a:r>
            <a:rPr lang="en-US" sz="1400" dirty="0"/>
            <a:t>Client</a:t>
          </a:r>
        </a:p>
      </dgm:t>
    </dgm:pt>
    <dgm:pt modelId="{5FD51ACB-2878-49E3-80F1-C58A2D9F85DA}" type="parTrans" cxnId="{29FD8AA2-C06D-41C6-AF0F-8BE9E75DA2F8}">
      <dgm:prSet/>
      <dgm:spPr/>
      <dgm:t>
        <a:bodyPr/>
        <a:lstStyle/>
        <a:p>
          <a:endParaRPr lang="en-US"/>
        </a:p>
      </dgm:t>
    </dgm:pt>
    <dgm:pt modelId="{B5C8FC7B-8A89-4618-8990-99F81C9C6D9E}" type="sibTrans" cxnId="{29FD8AA2-C06D-41C6-AF0F-8BE9E75DA2F8}">
      <dgm:prSet/>
      <dgm:spPr/>
      <dgm:t>
        <a:bodyPr/>
        <a:lstStyle/>
        <a:p>
          <a:endParaRPr lang="en-US"/>
        </a:p>
      </dgm:t>
    </dgm:pt>
    <dgm:pt modelId="{79ECCB68-2C98-4C07-BAC8-00E530D9CDBA}">
      <dgm:prSet phldrT="[Text]" custT="1"/>
      <dgm:spPr/>
      <dgm:t>
        <a:bodyPr/>
        <a:lstStyle/>
        <a:p>
          <a:r>
            <a:rPr lang="en-US" sz="1400" dirty="0"/>
            <a:t>Client</a:t>
          </a:r>
        </a:p>
      </dgm:t>
    </dgm:pt>
    <dgm:pt modelId="{17FE05AC-7BFA-40A5-8CAB-AD84C37D4722}" type="parTrans" cxnId="{5FD75951-CE91-459F-B4D8-2D89ED0181ED}">
      <dgm:prSet/>
      <dgm:spPr/>
      <dgm:t>
        <a:bodyPr/>
        <a:lstStyle/>
        <a:p>
          <a:endParaRPr lang="en-US"/>
        </a:p>
      </dgm:t>
    </dgm:pt>
    <dgm:pt modelId="{0B55952A-B646-446F-9577-B601D93FDE74}" type="sibTrans" cxnId="{5FD75951-CE91-459F-B4D8-2D89ED0181ED}">
      <dgm:prSet/>
      <dgm:spPr/>
      <dgm:t>
        <a:bodyPr/>
        <a:lstStyle/>
        <a:p>
          <a:endParaRPr lang="en-US"/>
        </a:p>
      </dgm:t>
    </dgm:pt>
    <dgm:pt modelId="{951B8C9F-95E3-4AF2-B2E2-81E06BD01C26}">
      <dgm:prSet phldrT="[Text]" custT="1"/>
      <dgm:spPr/>
      <dgm:t>
        <a:bodyPr/>
        <a:lstStyle/>
        <a:p>
          <a:r>
            <a:rPr lang="en-US" sz="1400" dirty="0"/>
            <a:t>Client</a:t>
          </a:r>
        </a:p>
      </dgm:t>
    </dgm:pt>
    <dgm:pt modelId="{D638A0EA-031F-4CAF-8F33-ED73286582F5}" type="parTrans" cxnId="{205DDC69-79E6-41FA-87B1-F1D0AC83055E}">
      <dgm:prSet/>
      <dgm:spPr/>
      <dgm:t>
        <a:bodyPr/>
        <a:lstStyle/>
        <a:p>
          <a:endParaRPr lang="en-US"/>
        </a:p>
      </dgm:t>
    </dgm:pt>
    <dgm:pt modelId="{B69A33E8-B445-4DEA-B95A-49D46A18CC36}" type="sibTrans" cxnId="{205DDC69-79E6-41FA-87B1-F1D0AC83055E}">
      <dgm:prSet/>
      <dgm:spPr/>
      <dgm:t>
        <a:bodyPr/>
        <a:lstStyle/>
        <a:p>
          <a:endParaRPr lang="en-US"/>
        </a:p>
      </dgm:t>
    </dgm:pt>
    <dgm:pt modelId="{C9291F55-8F39-4627-A4A6-31BF1AE416D1}">
      <dgm:prSet phldrT="[Text]" custT="1"/>
      <dgm:spPr/>
      <dgm:t>
        <a:bodyPr/>
        <a:lstStyle/>
        <a:p>
          <a:r>
            <a:rPr lang="en-US" sz="1400"/>
            <a:t>Client</a:t>
          </a:r>
          <a:endParaRPr lang="en-US" sz="1400" dirty="0"/>
        </a:p>
      </dgm:t>
    </dgm:pt>
    <dgm:pt modelId="{B4F736D6-87F8-43D2-BDEB-2E69DB54FAB8}" type="parTrans" cxnId="{9FD1EB5A-DA8D-4382-86E6-A9542ABA5E5E}">
      <dgm:prSet/>
      <dgm:spPr/>
      <dgm:t>
        <a:bodyPr/>
        <a:lstStyle/>
        <a:p>
          <a:endParaRPr lang="en-US"/>
        </a:p>
      </dgm:t>
    </dgm:pt>
    <dgm:pt modelId="{93849194-18A8-4785-BC3E-D8C41B01E891}" type="sibTrans" cxnId="{9FD1EB5A-DA8D-4382-86E6-A9542ABA5E5E}">
      <dgm:prSet/>
      <dgm:spPr/>
      <dgm:t>
        <a:bodyPr/>
        <a:lstStyle/>
        <a:p>
          <a:endParaRPr lang="en-US"/>
        </a:p>
      </dgm:t>
    </dgm:pt>
    <dgm:pt modelId="{B6B96A8B-D56B-4AA5-922C-D51CB699CD90}">
      <dgm:prSet phldrT="[Text]" custT="1"/>
      <dgm:spPr/>
      <dgm:t>
        <a:bodyPr/>
        <a:lstStyle/>
        <a:p>
          <a:r>
            <a:rPr lang="en-US" sz="1400"/>
            <a:t>Client</a:t>
          </a:r>
          <a:endParaRPr lang="en-US" sz="1400" dirty="0"/>
        </a:p>
      </dgm:t>
    </dgm:pt>
    <dgm:pt modelId="{45D4D478-0D0A-4333-94C4-4FBDD4A08D17}" type="parTrans" cxnId="{7BC25D03-D5D2-4728-9F68-D2483E946891}">
      <dgm:prSet/>
      <dgm:spPr/>
      <dgm:t>
        <a:bodyPr/>
        <a:lstStyle/>
        <a:p>
          <a:endParaRPr lang="en-US"/>
        </a:p>
      </dgm:t>
    </dgm:pt>
    <dgm:pt modelId="{6B9325C8-0575-46DE-9479-54FD2E47936B}" type="sibTrans" cxnId="{7BC25D03-D5D2-4728-9F68-D2483E946891}">
      <dgm:prSet/>
      <dgm:spPr/>
      <dgm:t>
        <a:bodyPr/>
        <a:lstStyle/>
        <a:p>
          <a:endParaRPr lang="en-US"/>
        </a:p>
      </dgm:t>
    </dgm:pt>
    <dgm:pt modelId="{DDE8EE56-2641-484A-8FE4-90137C86A6D4}">
      <dgm:prSet phldrT="[Text]" custT="1"/>
      <dgm:spPr/>
      <dgm:t>
        <a:bodyPr/>
        <a:lstStyle/>
        <a:p>
          <a:r>
            <a:rPr lang="en-US" sz="1400" dirty="0"/>
            <a:t>…..</a:t>
          </a:r>
        </a:p>
      </dgm:t>
    </dgm:pt>
    <dgm:pt modelId="{48C54986-AF50-46D5-A4C5-AF471404FBCA}" type="parTrans" cxnId="{5457E7C9-4552-49D0-AB1F-09E87044B6BE}">
      <dgm:prSet/>
      <dgm:spPr/>
      <dgm:t>
        <a:bodyPr/>
        <a:lstStyle/>
        <a:p>
          <a:endParaRPr lang="en-US"/>
        </a:p>
      </dgm:t>
    </dgm:pt>
    <dgm:pt modelId="{3A833FCD-8BCF-4DC7-B213-211C67A84A3F}" type="sibTrans" cxnId="{5457E7C9-4552-49D0-AB1F-09E87044B6BE}">
      <dgm:prSet/>
      <dgm:spPr/>
      <dgm:t>
        <a:bodyPr/>
        <a:lstStyle/>
        <a:p>
          <a:endParaRPr lang="en-US"/>
        </a:p>
      </dgm:t>
    </dgm:pt>
    <dgm:pt modelId="{678FA783-EC0A-4F24-BF67-2248D0B71F30}" type="pres">
      <dgm:prSet presAssocID="{D404E9AC-72F2-4223-8ADA-2FAC2494B58A}" presName="Name0" presStyleCnt="0">
        <dgm:presLayoutVars>
          <dgm:chPref val="1"/>
          <dgm:dir val="rev"/>
          <dgm:animOne val="branch"/>
          <dgm:animLvl val="lvl"/>
          <dgm:resizeHandles val="exact"/>
        </dgm:presLayoutVars>
      </dgm:prSet>
      <dgm:spPr/>
    </dgm:pt>
    <dgm:pt modelId="{77B8F8FD-92B1-4E35-995E-6B6D4418E296}" type="pres">
      <dgm:prSet presAssocID="{145BEC5E-3AA9-4ECD-AEC8-D76E1A31978B}" presName="root1" presStyleCnt="0"/>
      <dgm:spPr/>
    </dgm:pt>
    <dgm:pt modelId="{C4C62C97-5BC2-4A79-B75E-332D90738920}" type="pres">
      <dgm:prSet presAssocID="{145BEC5E-3AA9-4ECD-AEC8-D76E1A31978B}" presName="LevelOneTextNode" presStyleLbl="node0" presStyleIdx="0" presStyleCnt="1">
        <dgm:presLayoutVars>
          <dgm:chPref val="3"/>
        </dgm:presLayoutVars>
      </dgm:prSet>
      <dgm:spPr/>
    </dgm:pt>
    <dgm:pt modelId="{7C0158E9-F584-4F29-ACB4-46CF58E46067}" type="pres">
      <dgm:prSet presAssocID="{145BEC5E-3AA9-4ECD-AEC8-D76E1A31978B}" presName="level2hierChild" presStyleCnt="0"/>
      <dgm:spPr/>
    </dgm:pt>
    <dgm:pt modelId="{DD6B4C01-88D1-4DC9-A09E-24D5C15AA63C}" type="pres">
      <dgm:prSet presAssocID="{5FD51ACB-2878-49E3-80F1-C58A2D9F85DA}" presName="conn2-1" presStyleLbl="parChTrans1D2" presStyleIdx="0" presStyleCnt="6"/>
      <dgm:spPr/>
    </dgm:pt>
    <dgm:pt modelId="{488ED40D-3AF9-40AD-9510-0F4445E2A659}" type="pres">
      <dgm:prSet presAssocID="{5FD51ACB-2878-49E3-80F1-C58A2D9F85DA}" presName="connTx" presStyleLbl="parChTrans1D2" presStyleIdx="0" presStyleCnt="6"/>
      <dgm:spPr/>
    </dgm:pt>
    <dgm:pt modelId="{F8072F35-001E-4A4C-99F9-49ACAA7192F7}" type="pres">
      <dgm:prSet presAssocID="{515A0860-D8D7-4E05-BB83-509B288300E9}" presName="root2" presStyleCnt="0"/>
      <dgm:spPr/>
    </dgm:pt>
    <dgm:pt modelId="{0F1F4272-9AAA-411A-A8D3-51C6C7CAB91C}" type="pres">
      <dgm:prSet presAssocID="{515A0860-D8D7-4E05-BB83-509B288300E9}" presName="LevelTwoTextNode" presStyleLbl="node2" presStyleIdx="0" presStyleCnt="6" custLinFactNeighborY="11990">
        <dgm:presLayoutVars>
          <dgm:chPref val="3"/>
        </dgm:presLayoutVars>
      </dgm:prSet>
      <dgm:spPr/>
    </dgm:pt>
    <dgm:pt modelId="{0F3E1AB2-143A-4FD6-A2EE-E0A5D26D7BB6}" type="pres">
      <dgm:prSet presAssocID="{515A0860-D8D7-4E05-BB83-509B288300E9}" presName="level3hierChild" presStyleCnt="0"/>
      <dgm:spPr/>
    </dgm:pt>
    <dgm:pt modelId="{B8A9073F-D593-4B09-9BE2-220A75A13F41}" type="pres">
      <dgm:prSet presAssocID="{17FE05AC-7BFA-40A5-8CAB-AD84C37D4722}" presName="conn2-1" presStyleLbl="parChTrans1D2" presStyleIdx="1" presStyleCnt="6"/>
      <dgm:spPr/>
    </dgm:pt>
    <dgm:pt modelId="{9DB68BAB-34E1-42DA-A2A5-557BC970763C}" type="pres">
      <dgm:prSet presAssocID="{17FE05AC-7BFA-40A5-8CAB-AD84C37D4722}" presName="connTx" presStyleLbl="parChTrans1D2" presStyleIdx="1" presStyleCnt="6"/>
      <dgm:spPr/>
    </dgm:pt>
    <dgm:pt modelId="{26272169-3979-4A7B-9A52-381E372B89C6}" type="pres">
      <dgm:prSet presAssocID="{79ECCB68-2C98-4C07-BAC8-00E530D9CDBA}" presName="root2" presStyleCnt="0"/>
      <dgm:spPr/>
    </dgm:pt>
    <dgm:pt modelId="{95B791F3-3530-41FF-90DC-52156D2718FE}" type="pres">
      <dgm:prSet presAssocID="{79ECCB68-2C98-4C07-BAC8-00E530D9CDBA}" presName="LevelTwoTextNode" presStyleLbl="node2" presStyleIdx="1" presStyleCnt="6">
        <dgm:presLayoutVars>
          <dgm:chPref val="3"/>
        </dgm:presLayoutVars>
      </dgm:prSet>
      <dgm:spPr/>
    </dgm:pt>
    <dgm:pt modelId="{B6FFEAB5-32F4-48E8-BBDC-CD42E52B4A5D}" type="pres">
      <dgm:prSet presAssocID="{79ECCB68-2C98-4C07-BAC8-00E530D9CDBA}" presName="level3hierChild" presStyleCnt="0"/>
      <dgm:spPr/>
    </dgm:pt>
    <dgm:pt modelId="{62A16516-6107-4405-82F4-FDD7CE616910}" type="pres">
      <dgm:prSet presAssocID="{D638A0EA-031F-4CAF-8F33-ED73286582F5}" presName="conn2-1" presStyleLbl="parChTrans1D2" presStyleIdx="2" presStyleCnt="6"/>
      <dgm:spPr/>
    </dgm:pt>
    <dgm:pt modelId="{9EE2F799-9E78-4A96-BE56-9D8AC5AF172A}" type="pres">
      <dgm:prSet presAssocID="{D638A0EA-031F-4CAF-8F33-ED73286582F5}" presName="connTx" presStyleLbl="parChTrans1D2" presStyleIdx="2" presStyleCnt="6"/>
      <dgm:spPr/>
    </dgm:pt>
    <dgm:pt modelId="{59504D96-3150-409F-8F15-118F85AE5D52}" type="pres">
      <dgm:prSet presAssocID="{951B8C9F-95E3-4AF2-B2E2-81E06BD01C26}" presName="root2" presStyleCnt="0"/>
      <dgm:spPr/>
    </dgm:pt>
    <dgm:pt modelId="{2A082B8D-E88C-48C8-9276-6C5DC50F69D2}" type="pres">
      <dgm:prSet presAssocID="{951B8C9F-95E3-4AF2-B2E2-81E06BD01C26}" presName="LevelTwoTextNode" presStyleLbl="node2" presStyleIdx="2" presStyleCnt="6">
        <dgm:presLayoutVars>
          <dgm:chPref val="3"/>
        </dgm:presLayoutVars>
      </dgm:prSet>
      <dgm:spPr/>
    </dgm:pt>
    <dgm:pt modelId="{30F0BE4E-D4A2-4208-9B0E-F3DEF72F24C5}" type="pres">
      <dgm:prSet presAssocID="{951B8C9F-95E3-4AF2-B2E2-81E06BD01C26}" presName="level3hierChild" presStyleCnt="0"/>
      <dgm:spPr/>
    </dgm:pt>
    <dgm:pt modelId="{205427E0-66A6-4184-8E11-4DE8A8A797DD}" type="pres">
      <dgm:prSet presAssocID="{B4F736D6-87F8-43D2-BDEB-2E69DB54FAB8}" presName="conn2-1" presStyleLbl="parChTrans1D2" presStyleIdx="3" presStyleCnt="6"/>
      <dgm:spPr/>
    </dgm:pt>
    <dgm:pt modelId="{3121DA26-6E34-4A7B-B6B4-8EE9CD0793E4}" type="pres">
      <dgm:prSet presAssocID="{B4F736D6-87F8-43D2-BDEB-2E69DB54FAB8}" presName="connTx" presStyleLbl="parChTrans1D2" presStyleIdx="3" presStyleCnt="6"/>
      <dgm:spPr/>
    </dgm:pt>
    <dgm:pt modelId="{545702E6-6E96-40B4-BA76-80545D166FC2}" type="pres">
      <dgm:prSet presAssocID="{C9291F55-8F39-4627-A4A6-31BF1AE416D1}" presName="root2" presStyleCnt="0"/>
      <dgm:spPr/>
    </dgm:pt>
    <dgm:pt modelId="{00F3ACCD-54AA-41CB-B305-9DF9EEEF1D72}" type="pres">
      <dgm:prSet presAssocID="{C9291F55-8F39-4627-A4A6-31BF1AE416D1}" presName="LevelTwoTextNode" presStyleLbl="node2" presStyleIdx="3" presStyleCnt="6">
        <dgm:presLayoutVars>
          <dgm:chPref val="3"/>
        </dgm:presLayoutVars>
      </dgm:prSet>
      <dgm:spPr/>
    </dgm:pt>
    <dgm:pt modelId="{B002648F-57DA-4CD7-B6E6-EBB8ED2E491E}" type="pres">
      <dgm:prSet presAssocID="{C9291F55-8F39-4627-A4A6-31BF1AE416D1}" presName="level3hierChild" presStyleCnt="0"/>
      <dgm:spPr/>
    </dgm:pt>
    <dgm:pt modelId="{1A54129A-D401-429E-9BBA-6B5465232D2D}" type="pres">
      <dgm:prSet presAssocID="{45D4D478-0D0A-4333-94C4-4FBDD4A08D17}" presName="conn2-1" presStyleLbl="parChTrans1D2" presStyleIdx="4" presStyleCnt="6"/>
      <dgm:spPr/>
    </dgm:pt>
    <dgm:pt modelId="{75CD051B-EC0E-49DD-9DA4-A0B63CEEDC30}" type="pres">
      <dgm:prSet presAssocID="{45D4D478-0D0A-4333-94C4-4FBDD4A08D17}" presName="connTx" presStyleLbl="parChTrans1D2" presStyleIdx="4" presStyleCnt="6"/>
      <dgm:spPr/>
    </dgm:pt>
    <dgm:pt modelId="{EFE5B97A-F804-41CE-B2E5-E9620619406A}" type="pres">
      <dgm:prSet presAssocID="{B6B96A8B-D56B-4AA5-922C-D51CB699CD90}" presName="root2" presStyleCnt="0"/>
      <dgm:spPr/>
    </dgm:pt>
    <dgm:pt modelId="{72AB5EAE-B087-4F95-AF54-5726516BE608}" type="pres">
      <dgm:prSet presAssocID="{B6B96A8B-D56B-4AA5-922C-D51CB699CD90}" presName="LevelTwoTextNode" presStyleLbl="node2" presStyleIdx="4" presStyleCnt="6">
        <dgm:presLayoutVars>
          <dgm:chPref val="3"/>
        </dgm:presLayoutVars>
      </dgm:prSet>
      <dgm:spPr/>
    </dgm:pt>
    <dgm:pt modelId="{65C1C7AB-F1E2-44BC-B5E4-8321DB1EE474}" type="pres">
      <dgm:prSet presAssocID="{B6B96A8B-D56B-4AA5-922C-D51CB699CD90}" presName="level3hierChild" presStyleCnt="0"/>
      <dgm:spPr/>
    </dgm:pt>
    <dgm:pt modelId="{00861F1E-933E-4448-8B38-FA41DF46ECEA}" type="pres">
      <dgm:prSet presAssocID="{48C54986-AF50-46D5-A4C5-AF471404FBCA}" presName="conn2-1" presStyleLbl="parChTrans1D2" presStyleIdx="5" presStyleCnt="6"/>
      <dgm:spPr/>
    </dgm:pt>
    <dgm:pt modelId="{724E3734-CC0D-4391-86A9-98624F98765E}" type="pres">
      <dgm:prSet presAssocID="{48C54986-AF50-46D5-A4C5-AF471404FBCA}" presName="connTx" presStyleLbl="parChTrans1D2" presStyleIdx="5" presStyleCnt="6"/>
      <dgm:spPr/>
    </dgm:pt>
    <dgm:pt modelId="{EC97F48D-4BEA-47C8-8EA4-7255097029FD}" type="pres">
      <dgm:prSet presAssocID="{DDE8EE56-2641-484A-8FE4-90137C86A6D4}" presName="root2" presStyleCnt="0"/>
      <dgm:spPr/>
    </dgm:pt>
    <dgm:pt modelId="{0D59B2E3-B2C3-479C-8891-991828467C4E}" type="pres">
      <dgm:prSet presAssocID="{DDE8EE56-2641-484A-8FE4-90137C86A6D4}" presName="LevelTwoTextNode" presStyleLbl="node2" presStyleIdx="5" presStyleCnt="6">
        <dgm:presLayoutVars>
          <dgm:chPref val="3"/>
        </dgm:presLayoutVars>
      </dgm:prSet>
      <dgm:spPr/>
    </dgm:pt>
    <dgm:pt modelId="{B2442611-217D-4344-8787-C51BFB50529E}" type="pres">
      <dgm:prSet presAssocID="{DDE8EE56-2641-484A-8FE4-90137C86A6D4}" presName="level3hierChild" presStyleCnt="0"/>
      <dgm:spPr/>
    </dgm:pt>
  </dgm:ptLst>
  <dgm:cxnLst>
    <dgm:cxn modelId="{7BC25D03-D5D2-4728-9F68-D2483E946891}" srcId="{145BEC5E-3AA9-4ECD-AEC8-D76E1A31978B}" destId="{B6B96A8B-D56B-4AA5-922C-D51CB699CD90}" srcOrd="4" destOrd="0" parTransId="{45D4D478-0D0A-4333-94C4-4FBDD4A08D17}" sibTransId="{6B9325C8-0575-46DE-9479-54FD2E47936B}"/>
    <dgm:cxn modelId="{336FCE03-5C40-4DFE-B740-CFCC5DD0C4F1}" type="presOf" srcId="{D638A0EA-031F-4CAF-8F33-ED73286582F5}" destId="{9EE2F799-9E78-4A96-BE56-9D8AC5AF172A}" srcOrd="1" destOrd="0" presId="urn:microsoft.com/office/officeart/2008/layout/HorizontalMultiLevelHierarchy"/>
    <dgm:cxn modelId="{EF839A0C-62A1-4AD6-B11A-F0581F4DF0C2}" type="presOf" srcId="{B4F736D6-87F8-43D2-BDEB-2E69DB54FAB8}" destId="{3121DA26-6E34-4A7B-B6B4-8EE9CD0793E4}" srcOrd="1" destOrd="0" presId="urn:microsoft.com/office/officeart/2008/layout/HorizontalMultiLevelHierarchy"/>
    <dgm:cxn modelId="{96C86A10-FE8F-4A7F-9429-DD875B168CB2}" type="presOf" srcId="{145BEC5E-3AA9-4ECD-AEC8-D76E1A31978B}" destId="{C4C62C97-5BC2-4A79-B75E-332D90738920}" srcOrd="0" destOrd="0" presId="urn:microsoft.com/office/officeart/2008/layout/HorizontalMultiLevelHierarchy"/>
    <dgm:cxn modelId="{29D5351D-052D-490F-B1EE-4EFCFB2ED558}" type="presOf" srcId="{DDE8EE56-2641-484A-8FE4-90137C86A6D4}" destId="{0D59B2E3-B2C3-479C-8891-991828467C4E}" srcOrd="0" destOrd="0" presId="urn:microsoft.com/office/officeart/2008/layout/HorizontalMultiLevelHierarchy"/>
    <dgm:cxn modelId="{16B46025-F924-450D-85E2-648D9CBD215A}" type="presOf" srcId="{515A0860-D8D7-4E05-BB83-509B288300E9}" destId="{0F1F4272-9AAA-411A-A8D3-51C6C7CAB91C}" srcOrd="0" destOrd="0" presId="urn:microsoft.com/office/officeart/2008/layout/HorizontalMultiLevelHierarchy"/>
    <dgm:cxn modelId="{79AC1E26-5332-40B1-9487-F6E349F680A1}" type="presOf" srcId="{D638A0EA-031F-4CAF-8F33-ED73286582F5}" destId="{62A16516-6107-4405-82F4-FDD7CE616910}" srcOrd="0" destOrd="0" presId="urn:microsoft.com/office/officeart/2008/layout/HorizontalMultiLevelHierarchy"/>
    <dgm:cxn modelId="{83CEC428-86E8-495C-8FD0-F578B44014FF}" type="presOf" srcId="{5FD51ACB-2878-49E3-80F1-C58A2D9F85DA}" destId="{488ED40D-3AF9-40AD-9510-0F4445E2A659}" srcOrd="1" destOrd="0" presId="urn:microsoft.com/office/officeart/2008/layout/HorizontalMultiLevelHierarchy"/>
    <dgm:cxn modelId="{EEE5B55C-BF04-450E-A50E-6EDAD666D881}" type="presOf" srcId="{79ECCB68-2C98-4C07-BAC8-00E530D9CDBA}" destId="{95B791F3-3530-41FF-90DC-52156D2718FE}" srcOrd="0" destOrd="0" presId="urn:microsoft.com/office/officeart/2008/layout/HorizontalMultiLevelHierarchy"/>
    <dgm:cxn modelId="{A3639741-01DF-4A6E-A9F1-15076190F184}" type="presOf" srcId="{45D4D478-0D0A-4333-94C4-4FBDD4A08D17}" destId="{1A54129A-D401-429E-9BBA-6B5465232D2D}" srcOrd="0" destOrd="0" presId="urn:microsoft.com/office/officeart/2008/layout/HorizontalMultiLevelHierarchy"/>
    <dgm:cxn modelId="{D84FCB63-DCF3-44C7-888C-BC60932CFDFD}" type="presOf" srcId="{C9291F55-8F39-4627-A4A6-31BF1AE416D1}" destId="{00F3ACCD-54AA-41CB-B305-9DF9EEEF1D72}" srcOrd="0" destOrd="0" presId="urn:microsoft.com/office/officeart/2008/layout/HorizontalMultiLevelHierarchy"/>
    <dgm:cxn modelId="{205DDC69-79E6-41FA-87B1-F1D0AC83055E}" srcId="{145BEC5E-3AA9-4ECD-AEC8-D76E1A31978B}" destId="{951B8C9F-95E3-4AF2-B2E2-81E06BD01C26}" srcOrd="2" destOrd="0" parTransId="{D638A0EA-031F-4CAF-8F33-ED73286582F5}" sibTransId="{B69A33E8-B445-4DEA-B95A-49D46A18CC36}"/>
    <dgm:cxn modelId="{5A5D296A-582D-470A-8641-A6803752E4A2}" type="presOf" srcId="{D404E9AC-72F2-4223-8ADA-2FAC2494B58A}" destId="{678FA783-EC0A-4F24-BF67-2248D0B71F30}" srcOrd="0" destOrd="0" presId="urn:microsoft.com/office/officeart/2008/layout/HorizontalMultiLevelHierarchy"/>
    <dgm:cxn modelId="{5FD75951-CE91-459F-B4D8-2D89ED0181ED}" srcId="{145BEC5E-3AA9-4ECD-AEC8-D76E1A31978B}" destId="{79ECCB68-2C98-4C07-BAC8-00E530D9CDBA}" srcOrd="1" destOrd="0" parTransId="{17FE05AC-7BFA-40A5-8CAB-AD84C37D4722}" sibTransId="{0B55952A-B646-446F-9577-B601D93FDE74}"/>
    <dgm:cxn modelId="{BA8DBF52-12F2-48B1-AF10-641F7A2285E8}" type="presOf" srcId="{45D4D478-0D0A-4333-94C4-4FBDD4A08D17}" destId="{75CD051B-EC0E-49DD-9DA4-A0B63CEEDC30}" srcOrd="1" destOrd="0" presId="urn:microsoft.com/office/officeart/2008/layout/HorizontalMultiLevelHierarchy"/>
    <dgm:cxn modelId="{9FD1EB5A-DA8D-4382-86E6-A9542ABA5E5E}" srcId="{145BEC5E-3AA9-4ECD-AEC8-D76E1A31978B}" destId="{C9291F55-8F39-4627-A4A6-31BF1AE416D1}" srcOrd="3" destOrd="0" parTransId="{B4F736D6-87F8-43D2-BDEB-2E69DB54FAB8}" sibTransId="{93849194-18A8-4785-BC3E-D8C41B01E891}"/>
    <dgm:cxn modelId="{391CF67C-4866-4C45-90FF-794E18B754F0}" type="presOf" srcId="{B4F736D6-87F8-43D2-BDEB-2E69DB54FAB8}" destId="{205427E0-66A6-4184-8E11-4DE8A8A797DD}" srcOrd="0" destOrd="0" presId="urn:microsoft.com/office/officeart/2008/layout/HorizontalMultiLevelHierarchy"/>
    <dgm:cxn modelId="{DCE7BE86-D51B-4021-AA0D-FC47943210A7}" type="presOf" srcId="{17FE05AC-7BFA-40A5-8CAB-AD84C37D4722}" destId="{B8A9073F-D593-4B09-9BE2-220A75A13F41}" srcOrd="0" destOrd="0" presId="urn:microsoft.com/office/officeart/2008/layout/HorizontalMultiLevelHierarchy"/>
    <dgm:cxn modelId="{7AD33488-CE11-4AB5-A4CF-5E031ED2997F}" srcId="{D404E9AC-72F2-4223-8ADA-2FAC2494B58A}" destId="{145BEC5E-3AA9-4ECD-AEC8-D76E1A31978B}" srcOrd="0" destOrd="0" parTransId="{9884752A-05A4-41BE-829E-C88A3E58723C}" sibTransId="{97C4388B-8C28-4592-8B1C-C4D3DBC31292}"/>
    <dgm:cxn modelId="{407D0E99-849B-45F8-84F7-1946BF69C541}" type="presOf" srcId="{B6B96A8B-D56B-4AA5-922C-D51CB699CD90}" destId="{72AB5EAE-B087-4F95-AF54-5726516BE608}" srcOrd="0" destOrd="0" presId="urn:microsoft.com/office/officeart/2008/layout/HorizontalMultiLevelHierarchy"/>
    <dgm:cxn modelId="{29FD8AA2-C06D-41C6-AF0F-8BE9E75DA2F8}" srcId="{145BEC5E-3AA9-4ECD-AEC8-D76E1A31978B}" destId="{515A0860-D8D7-4E05-BB83-509B288300E9}" srcOrd="0" destOrd="0" parTransId="{5FD51ACB-2878-49E3-80F1-C58A2D9F85DA}" sibTransId="{B5C8FC7B-8A89-4618-8990-99F81C9C6D9E}"/>
    <dgm:cxn modelId="{87C61FBB-FA19-4EAB-837B-23D556E44B02}" type="presOf" srcId="{5FD51ACB-2878-49E3-80F1-C58A2D9F85DA}" destId="{DD6B4C01-88D1-4DC9-A09E-24D5C15AA63C}" srcOrd="0" destOrd="0" presId="urn:microsoft.com/office/officeart/2008/layout/HorizontalMultiLevelHierarchy"/>
    <dgm:cxn modelId="{4F3708BE-F876-466E-8B87-14BDEBE6ADAF}" type="presOf" srcId="{17FE05AC-7BFA-40A5-8CAB-AD84C37D4722}" destId="{9DB68BAB-34E1-42DA-A2A5-557BC970763C}" srcOrd="1" destOrd="0" presId="urn:microsoft.com/office/officeart/2008/layout/HorizontalMultiLevelHierarchy"/>
    <dgm:cxn modelId="{DBDEEBBE-5DE0-4CB3-8B03-9C2F11B785DB}" type="presOf" srcId="{48C54986-AF50-46D5-A4C5-AF471404FBCA}" destId="{724E3734-CC0D-4391-86A9-98624F98765E}" srcOrd="1" destOrd="0" presId="urn:microsoft.com/office/officeart/2008/layout/HorizontalMultiLevelHierarchy"/>
    <dgm:cxn modelId="{5457E7C9-4552-49D0-AB1F-09E87044B6BE}" srcId="{145BEC5E-3AA9-4ECD-AEC8-D76E1A31978B}" destId="{DDE8EE56-2641-484A-8FE4-90137C86A6D4}" srcOrd="5" destOrd="0" parTransId="{48C54986-AF50-46D5-A4C5-AF471404FBCA}" sibTransId="{3A833FCD-8BCF-4DC7-B213-211C67A84A3F}"/>
    <dgm:cxn modelId="{AD9F59CA-8061-4B24-89C6-283EBA0B30A4}" type="presOf" srcId="{48C54986-AF50-46D5-A4C5-AF471404FBCA}" destId="{00861F1E-933E-4448-8B38-FA41DF46ECEA}" srcOrd="0" destOrd="0" presId="urn:microsoft.com/office/officeart/2008/layout/HorizontalMultiLevelHierarchy"/>
    <dgm:cxn modelId="{6A1D5BCD-CB6F-4BAA-A475-AA14E85C1DF5}" type="presOf" srcId="{951B8C9F-95E3-4AF2-B2E2-81E06BD01C26}" destId="{2A082B8D-E88C-48C8-9276-6C5DC50F69D2}" srcOrd="0" destOrd="0" presId="urn:microsoft.com/office/officeart/2008/layout/HorizontalMultiLevelHierarchy"/>
    <dgm:cxn modelId="{21FEE003-B6B3-48DA-9E53-5AAA8910613B}" type="presParOf" srcId="{678FA783-EC0A-4F24-BF67-2248D0B71F30}" destId="{77B8F8FD-92B1-4E35-995E-6B6D4418E296}" srcOrd="0" destOrd="0" presId="urn:microsoft.com/office/officeart/2008/layout/HorizontalMultiLevelHierarchy"/>
    <dgm:cxn modelId="{0F3880F6-5586-4D9C-8ECB-6F1621D76814}" type="presParOf" srcId="{77B8F8FD-92B1-4E35-995E-6B6D4418E296}" destId="{C4C62C97-5BC2-4A79-B75E-332D90738920}" srcOrd="0" destOrd="0" presId="urn:microsoft.com/office/officeart/2008/layout/HorizontalMultiLevelHierarchy"/>
    <dgm:cxn modelId="{7F3E8E73-496C-4466-B02B-291CE842EAA6}" type="presParOf" srcId="{77B8F8FD-92B1-4E35-995E-6B6D4418E296}" destId="{7C0158E9-F584-4F29-ACB4-46CF58E46067}" srcOrd="1" destOrd="0" presId="urn:microsoft.com/office/officeart/2008/layout/HorizontalMultiLevelHierarchy"/>
    <dgm:cxn modelId="{AC58ED9F-8051-46DB-A0AE-4C30DB2C30B9}" type="presParOf" srcId="{7C0158E9-F584-4F29-ACB4-46CF58E46067}" destId="{DD6B4C01-88D1-4DC9-A09E-24D5C15AA63C}" srcOrd="0" destOrd="0" presId="urn:microsoft.com/office/officeart/2008/layout/HorizontalMultiLevelHierarchy"/>
    <dgm:cxn modelId="{9CC74428-D780-4E5B-98DD-F4EC6CC37CC3}" type="presParOf" srcId="{DD6B4C01-88D1-4DC9-A09E-24D5C15AA63C}" destId="{488ED40D-3AF9-40AD-9510-0F4445E2A659}" srcOrd="0" destOrd="0" presId="urn:microsoft.com/office/officeart/2008/layout/HorizontalMultiLevelHierarchy"/>
    <dgm:cxn modelId="{5717034C-F3D9-4BFE-B39C-DF6DFA10F01F}" type="presParOf" srcId="{7C0158E9-F584-4F29-ACB4-46CF58E46067}" destId="{F8072F35-001E-4A4C-99F9-49ACAA7192F7}" srcOrd="1" destOrd="0" presId="urn:microsoft.com/office/officeart/2008/layout/HorizontalMultiLevelHierarchy"/>
    <dgm:cxn modelId="{81B73AF9-C251-4069-AB38-3EE069E1DC89}" type="presParOf" srcId="{F8072F35-001E-4A4C-99F9-49ACAA7192F7}" destId="{0F1F4272-9AAA-411A-A8D3-51C6C7CAB91C}" srcOrd="0" destOrd="0" presId="urn:microsoft.com/office/officeart/2008/layout/HorizontalMultiLevelHierarchy"/>
    <dgm:cxn modelId="{A1E2CE78-E7DA-45A8-A72E-A2E8E61F6BB3}" type="presParOf" srcId="{F8072F35-001E-4A4C-99F9-49ACAA7192F7}" destId="{0F3E1AB2-143A-4FD6-A2EE-E0A5D26D7BB6}" srcOrd="1" destOrd="0" presId="urn:microsoft.com/office/officeart/2008/layout/HorizontalMultiLevelHierarchy"/>
    <dgm:cxn modelId="{4A3186B9-E3D9-4736-984A-C5CA8D4F63D3}" type="presParOf" srcId="{7C0158E9-F584-4F29-ACB4-46CF58E46067}" destId="{B8A9073F-D593-4B09-9BE2-220A75A13F41}" srcOrd="2" destOrd="0" presId="urn:microsoft.com/office/officeart/2008/layout/HorizontalMultiLevelHierarchy"/>
    <dgm:cxn modelId="{87A85519-9878-48E8-A6B4-F86C4293FEE2}" type="presParOf" srcId="{B8A9073F-D593-4B09-9BE2-220A75A13F41}" destId="{9DB68BAB-34E1-42DA-A2A5-557BC970763C}" srcOrd="0" destOrd="0" presId="urn:microsoft.com/office/officeart/2008/layout/HorizontalMultiLevelHierarchy"/>
    <dgm:cxn modelId="{6AF510BC-6652-48CB-9B01-34EC3FF08670}" type="presParOf" srcId="{7C0158E9-F584-4F29-ACB4-46CF58E46067}" destId="{26272169-3979-4A7B-9A52-381E372B89C6}" srcOrd="3" destOrd="0" presId="urn:microsoft.com/office/officeart/2008/layout/HorizontalMultiLevelHierarchy"/>
    <dgm:cxn modelId="{6365B058-3B4D-42F5-B307-256785E5D1DF}" type="presParOf" srcId="{26272169-3979-4A7B-9A52-381E372B89C6}" destId="{95B791F3-3530-41FF-90DC-52156D2718FE}" srcOrd="0" destOrd="0" presId="urn:microsoft.com/office/officeart/2008/layout/HorizontalMultiLevelHierarchy"/>
    <dgm:cxn modelId="{7393DF0A-A3FD-40F2-96EB-463252FF9D3F}" type="presParOf" srcId="{26272169-3979-4A7B-9A52-381E372B89C6}" destId="{B6FFEAB5-32F4-48E8-BBDC-CD42E52B4A5D}" srcOrd="1" destOrd="0" presId="urn:microsoft.com/office/officeart/2008/layout/HorizontalMultiLevelHierarchy"/>
    <dgm:cxn modelId="{3BF11CAD-AC47-4309-A110-D3BEE44B7872}" type="presParOf" srcId="{7C0158E9-F584-4F29-ACB4-46CF58E46067}" destId="{62A16516-6107-4405-82F4-FDD7CE616910}" srcOrd="4" destOrd="0" presId="urn:microsoft.com/office/officeart/2008/layout/HorizontalMultiLevelHierarchy"/>
    <dgm:cxn modelId="{3B046D0C-2BEE-4C70-95F5-C9914E9AD63C}" type="presParOf" srcId="{62A16516-6107-4405-82F4-FDD7CE616910}" destId="{9EE2F799-9E78-4A96-BE56-9D8AC5AF172A}" srcOrd="0" destOrd="0" presId="urn:microsoft.com/office/officeart/2008/layout/HorizontalMultiLevelHierarchy"/>
    <dgm:cxn modelId="{06CEC407-E973-4C5F-A4DE-475E1F9826E7}" type="presParOf" srcId="{7C0158E9-F584-4F29-ACB4-46CF58E46067}" destId="{59504D96-3150-409F-8F15-118F85AE5D52}" srcOrd="5" destOrd="0" presId="urn:microsoft.com/office/officeart/2008/layout/HorizontalMultiLevelHierarchy"/>
    <dgm:cxn modelId="{5159E5B2-188E-49E4-BE87-529EC1B77B03}" type="presParOf" srcId="{59504D96-3150-409F-8F15-118F85AE5D52}" destId="{2A082B8D-E88C-48C8-9276-6C5DC50F69D2}" srcOrd="0" destOrd="0" presId="urn:microsoft.com/office/officeart/2008/layout/HorizontalMultiLevelHierarchy"/>
    <dgm:cxn modelId="{4D6C5304-28EF-49FD-8734-0C275688B388}" type="presParOf" srcId="{59504D96-3150-409F-8F15-118F85AE5D52}" destId="{30F0BE4E-D4A2-4208-9B0E-F3DEF72F24C5}" srcOrd="1" destOrd="0" presId="urn:microsoft.com/office/officeart/2008/layout/HorizontalMultiLevelHierarchy"/>
    <dgm:cxn modelId="{A86A016A-AAEB-4803-A1B4-C7C0FD880317}" type="presParOf" srcId="{7C0158E9-F584-4F29-ACB4-46CF58E46067}" destId="{205427E0-66A6-4184-8E11-4DE8A8A797DD}" srcOrd="6" destOrd="0" presId="urn:microsoft.com/office/officeart/2008/layout/HorizontalMultiLevelHierarchy"/>
    <dgm:cxn modelId="{5F4DC360-B7A1-4B9C-BA7A-B0E040D88E07}" type="presParOf" srcId="{205427E0-66A6-4184-8E11-4DE8A8A797DD}" destId="{3121DA26-6E34-4A7B-B6B4-8EE9CD0793E4}" srcOrd="0" destOrd="0" presId="urn:microsoft.com/office/officeart/2008/layout/HorizontalMultiLevelHierarchy"/>
    <dgm:cxn modelId="{EAF6D821-1464-4658-A0E5-C383F6C06D75}" type="presParOf" srcId="{7C0158E9-F584-4F29-ACB4-46CF58E46067}" destId="{545702E6-6E96-40B4-BA76-80545D166FC2}" srcOrd="7" destOrd="0" presId="urn:microsoft.com/office/officeart/2008/layout/HorizontalMultiLevelHierarchy"/>
    <dgm:cxn modelId="{18074BAE-82F6-4D86-8842-AA1F0D07659F}" type="presParOf" srcId="{545702E6-6E96-40B4-BA76-80545D166FC2}" destId="{00F3ACCD-54AA-41CB-B305-9DF9EEEF1D72}" srcOrd="0" destOrd="0" presId="urn:microsoft.com/office/officeart/2008/layout/HorizontalMultiLevelHierarchy"/>
    <dgm:cxn modelId="{A1E5AEDB-8A35-42AF-BEEA-9F510EC1FD68}" type="presParOf" srcId="{545702E6-6E96-40B4-BA76-80545D166FC2}" destId="{B002648F-57DA-4CD7-B6E6-EBB8ED2E491E}" srcOrd="1" destOrd="0" presId="urn:microsoft.com/office/officeart/2008/layout/HorizontalMultiLevelHierarchy"/>
    <dgm:cxn modelId="{E5D494D3-22A1-46A0-A664-589B574B9F3A}" type="presParOf" srcId="{7C0158E9-F584-4F29-ACB4-46CF58E46067}" destId="{1A54129A-D401-429E-9BBA-6B5465232D2D}" srcOrd="8" destOrd="0" presId="urn:microsoft.com/office/officeart/2008/layout/HorizontalMultiLevelHierarchy"/>
    <dgm:cxn modelId="{154BF010-F965-490D-A984-F1CAB0935096}" type="presParOf" srcId="{1A54129A-D401-429E-9BBA-6B5465232D2D}" destId="{75CD051B-EC0E-49DD-9DA4-A0B63CEEDC30}" srcOrd="0" destOrd="0" presId="urn:microsoft.com/office/officeart/2008/layout/HorizontalMultiLevelHierarchy"/>
    <dgm:cxn modelId="{5653304F-5DEB-44FC-9E2D-74E3B207F269}" type="presParOf" srcId="{7C0158E9-F584-4F29-ACB4-46CF58E46067}" destId="{EFE5B97A-F804-41CE-B2E5-E9620619406A}" srcOrd="9" destOrd="0" presId="urn:microsoft.com/office/officeart/2008/layout/HorizontalMultiLevelHierarchy"/>
    <dgm:cxn modelId="{F66C4305-61B9-48B8-AA93-65C298CB16E8}" type="presParOf" srcId="{EFE5B97A-F804-41CE-B2E5-E9620619406A}" destId="{72AB5EAE-B087-4F95-AF54-5726516BE608}" srcOrd="0" destOrd="0" presId="urn:microsoft.com/office/officeart/2008/layout/HorizontalMultiLevelHierarchy"/>
    <dgm:cxn modelId="{2CD85C85-340B-480D-8963-BFEFE1E74F74}" type="presParOf" srcId="{EFE5B97A-F804-41CE-B2E5-E9620619406A}" destId="{65C1C7AB-F1E2-44BC-B5E4-8321DB1EE474}" srcOrd="1" destOrd="0" presId="urn:microsoft.com/office/officeart/2008/layout/HorizontalMultiLevelHierarchy"/>
    <dgm:cxn modelId="{75BE0566-0F65-400F-B10F-2FF87F914182}" type="presParOf" srcId="{7C0158E9-F584-4F29-ACB4-46CF58E46067}" destId="{00861F1E-933E-4448-8B38-FA41DF46ECEA}" srcOrd="10" destOrd="0" presId="urn:microsoft.com/office/officeart/2008/layout/HorizontalMultiLevelHierarchy"/>
    <dgm:cxn modelId="{9B99B894-2B2C-4B83-80AB-BBC324D93352}" type="presParOf" srcId="{00861F1E-933E-4448-8B38-FA41DF46ECEA}" destId="{724E3734-CC0D-4391-86A9-98624F98765E}" srcOrd="0" destOrd="0" presId="urn:microsoft.com/office/officeart/2008/layout/HorizontalMultiLevelHierarchy"/>
    <dgm:cxn modelId="{79E7E1E4-4758-48BF-A2E9-9304C0D3FB75}" type="presParOf" srcId="{7C0158E9-F584-4F29-ACB4-46CF58E46067}" destId="{EC97F48D-4BEA-47C8-8EA4-7255097029FD}" srcOrd="11" destOrd="0" presId="urn:microsoft.com/office/officeart/2008/layout/HorizontalMultiLevelHierarchy"/>
    <dgm:cxn modelId="{C143BCE4-6B09-4682-9F42-5304BBA1F007}" type="presParOf" srcId="{EC97F48D-4BEA-47C8-8EA4-7255097029FD}" destId="{0D59B2E3-B2C3-479C-8891-991828467C4E}" srcOrd="0" destOrd="0" presId="urn:microsoft.com/office/officeart/2008/layout/HorizontalMultiLevelHierarchy"/>
    <dgm:cxn modelId="{A588768C-57F1-418C-A060-C4B09AAA3AAE}" type="presParOf" srcId="{EC97F48D-4BEA-47C8-8EA4-7255097029FD}" destId="{B2442611-217D-4344-8787-C51BFB50529E}"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6DD01E-6795-46C7-89A1-B2D7EF360650}"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n-US"/>
        </a:p>
      </dgm:t>
    </dgm:pt>
    <dgm:pt modelId="{58380C01-AB38-424B-A0CD-4A89DDFE60E4}">
      <dgm:prSet phldrT="[Text]" custT="1"/>
      <dgm:spPr>
        <a:solidFill>
          <a:schemeClr val="bg1">
            <a:lumMod val="85000"/>
          </a:schemeClr>
        </a:solidFill>
      </dgm:spPr>
      <dgm:t>
        <a:bodyPr/>
        <a:lstStyle/>
        <a:p>
          <a:r>
            <a:rPr lang="en-US" sz="1400" dirty="0"/>
            <a:t>Central Contact Point</a:t>
          </a:r>
        </a:p>
      </dgm:t>
    </dgm:pt>
    <dgm:pt modelId="{CFA69A13-8C1D-43B5-B177-D2798E159261}" type="parTrans" cxnId="{915BBF71-B42B-4BC7-B34E-A039F3A176AB}">
      <dgm:prSet/>
      <dgm:spPr/>
      <dgm:t>
        <a:bodyPr/>
        <a:lstStyle/>
        <a:p>
          <a:endParaRPr lang="en-US"/>
        </a:p>
      </dgm:t>
    </dgm:pt>
    <dgm:pt modelId="{E18B4313-8EFF-4C55-BB52-8D2E2CBEB536}" type="sibTrans" cxnId="{915BBF71-B42B-4BC7-B34E-A039F3A176AB}">
      <dgm:prSet/>
      <dgm:spPr/>
      <dgm:t>
        <a:bodyPr/>
        <a:lstStyle/>
        <a:p>
          <a:endParaRPr lang="en-US"/>
        </a:p>
      </dgm:t>
    </dgm:pt>
    <dgm:pt modelId="{3C721A2E-422F-4EBA-9D40-947B9ABEB966}">
      <dgm:prSet phldrT="[Text]" custT="1"/>
      <dgm:spPr/>
      <dgm:t>
        <a:bodyPr/>
        <a:lstStyle/>
        <a:p>
          <a:r>
            <a:rPr lang="en-US" sz="1400" dirty="0"/>
            <a:t>Servers</a:t>
          </a:r>
        </a:p>
      </dgm:t>
    </dgm:pt>
    <dgm:pt modelId="{BA844D97-6002-4153-B2E5-38D26715A7FD}" type="parTrans" cxnId="{7CBC919E-EF94-4F8D-9854-728988353EDE}">
      <dgm:prSet/>
      <dgm:spPr/>
      <dgm:t>
        <a:bodyPr/>
        <a:lstStyle/>
        <a:p>
          <a:endParaRPr lang="en-US"/>
        </a:p>
      </dgm:t>
    </dgm:pt>
    <dgm:pt modelId="{D8A8BA21-FDFF-4ED5-90B6-47CD9945701E}" type="sibTrans" cxnId="{7CBC919E-EF94-4F8D-9854-728988353EDE}">
      <dgm:prSet/>
      <dgm:spPr/>
      <dgm:t>
        <a:bodyPr/>
        <a:lstStyle/>
        <a:p>
          <a:endParaRPr lang="en-US"/>
        </a:p>
      </dgm:t>
    </dgm:pt>
    <dgm:pt modelId="{882A9493-8E76-4CE9-BC53-EDF5C8D37BD6}">
      <dgm:prSet phldrT="[Text]" custT="1"/>
      <dgm:spPr/>
      <dgm:t>
        <a:bodyPr/>
        <a:lstStyle/>
        <a:p>
          <a:r>
            <a:rPr lang="en-US" sz="1400" dirty="0"/>
            <a:t>Servers</a:t>
          </a:r>
        </a:p>
      </dgm:t>
    </dgm:pt>
    <dgm:pt modelId="{E3126D85-2F06-4596-B0B3-C43271C1762E}" type="parTrans" cxnId="{47324DDA-DFF7-4AC2-A1F6-97A2B596AE5A}">
      <dgm:prSet/>
      <dgm:spPr/>
      <dgm:t>
        <a:bodyPr/>
        <a:lstStyle/>
        <a:p>
          <a:endParaRPr lang="en-US"/>
        </a:p>
      </dgm:t>
    </dgm:pt>
    <dgm:pt modelId="{5FE18554-401C-4554-B1A7-DE1B7D110250}" type="sibTrans" cxnId="{47324DDA-DFF7-4AC2-A1F6-97A2B596AE5A}">
      <dgm:prSet/>
      <dgm:spPr/>
      <dgm:t>
        <a:bodyPr/>
        <a:lstStyle/>
        <a:p>
          <a:endParaRPr lang="en-US"/>
        </a:p>
      </dgm:t>
    </dgm:pt>
    <dgm:pt modelId="{7941ED0D-6581-4053-874F-2752E4DC753E}">
      <dgm:prSet phldrT="[Text]" custT="1"/>
      <dgm:spPr/>
      <dgm:t>
        <a:bodyPr/>
        <a:lstStyle/>
        <a:p>
          <a:r>
            <a:rPr lang="en-US" sz="1400" dirty="0"/>
            <a:t>Servers</a:t>
          </a:r>
        </a:p>
      </dgm:t>
    </dgm:pt>
    <dgm:pt modelId="{61AB2A85-6F6D-4279-8059-E2B0AB0FBFF2}" type="parTrans" cxnId="{29F1D941-5AD5-485B-A475-F5044935DE74}">
      <dgm:prSet/>
      <dgm:spPr/>
      <dgm:t>
        <a:bodyPr/>
        <a:lstStyle/>
        <a:p>
          <a:endParaRPr lang="en-US"/>
        </a:p>
      </dgm:t>
    </dgm:pt>
    <dgm:pt modelId="{371A1F08-08BF-4BD2-8DBC-68E8E34F4D17}" type="sibTrans" cxnId="{29F1D941-5AD5-485B-A475-F5044935DE74}">
      <dgm:prSet/>
      <dgm:spPr/>
      <dgm:t>
        <a:bodyPr/>
        <a:lstStyle/>
        <a:p>
          <a:endParaRPr lang="en-US"/>
        </a:p>
      </dgm:t>
    </dgm:pt>
    <dgm:pt modelId="{3D960AD5-966E-4BAB-A5EE-6BB387DE9DAA}">
      <dgm:prSet phldrT="[Text]" custT="1"/>
      <dgm:spPr/>
      <dgm:t>
        <a:bodyPr/>
        <a:lstStyle/>
        <a:p>
          <a:r>
            <a:rPr lang="en-US" sz="1400" dirty="0"/>
            <a:t>……</a:t>
          </a:r>
        </a:p>
      </dgm:t>
    </dgm:pt>
    <dgm:pt modelId="{015CEDB2-B544-4200-9129-01E382B6FD7B}" type="parTrans" cxnId="{D642808C-F509-4D85-ADB8-D20311BEAEC4}">
      <dgm:prSet/>
      <dgm:spPr/>
      <dgm:t>
        <a:bodyPr/>
        <a:lstStyle/>
        <a:p>
          <a:endParaRPr lang="en-US"/>
        </a:p>
      </dgm:t>
    </dgm:pt>
    <dgm:pt modelId="{68880EA8-B440-477D-8B6A-C53EE858FDE1}" type="sibTrans" cxnId="{D642808C-F509-4D85-ADB8-D20311BEAEC4}">
      <dgm:prSet/>
      <dgm:spPr/>
      <dgm:t>
        <a:bodyPr/>
        <a:lstStyle/>
        <a:p>
          <a:endParaRPr lang="en-US"/>
        </a:p>
      </dgm:t>
    </dgm:pt>
    <dgm:pt modelId="{8AA21D4E-1F22-4D90-B805-6D54E1811610}" type="pres">
      <dgm:prSet presAssocID="{BA6DD01E-6795-46C7-89A1-B2D7EF360650}" presName="Name0" presStyleCnt="0">
        <dgm:presLayoutVars>
          <dgm:chPref val="1"/>
          <dgm:dir/>
          <dgm:animOne val="branch"/>
          <dgm:animLvl val="lvl"/>
          <dgm:resizeHandles val="exact"/>
        </dgm:presLayoutVars>
      </dgm:prSet>
      <dgm:spPr/>
    </dgm:pt>
    <dgm:pt modelId="{189C86C8-489A-4759-A5D4-C31EC65FD5B6}" type="pres">
      <dgm:prSet presAssocID="{58380C01-AB38-424B-A0CD-4A89DDFE60E4}" presName="root1" presStyleCnt="0"/>
      <dgm:spPr/>
    </dgm:pt>
    <dgm:pt modelId="{467702AB-C86C-427A-A99B-D91B4238C8BE}" type="pres">
      <dgm:prSet presAssocID="{58380C01-AB38-424B-A0CD-4A89DDFE60E4}" presName="LevelOneTextNode" presStyleLbl="node0" presStyleIdx="0" presStyleCnt="1">
        <dgm:presLayoutVars>
          <dgm:chPref val="3"/>
        </dgm:presLayoutVars>
      </dgm:prSet>
      <dgm:spPr/>
    </dgm:pt>
    <dgm:pt modelId="{D0CF86A6-EFCD-4E5B-A96D-65DB0109FC1F}" type="pres">
      <dgm:prSet presAssocID="{58380C01-AB38-424B-A0CD-4A89DDFE60E4}" presName="level2hierChild" presStyleCnt="0"/>
      <dgm:spPr/>
    </dgm:pt>
    <dgm:pt modelId="{C11C399A-4BF2-40F2-8B66-4A2A90476C2A}" type="pres">
      <dgm:prSet presAssocID="{BA844D97-6002-4153-B2E5-38D26715A7FD}" presName="conn2-1" presStyleLbl="parChTrans1D2" presStyleIdx="0" presStyleCnt="4"/>
      <dgm:spPr/>
    </dgm:pt>
    <dgm:pt modelId="{94239F03-A1A4-4C08-B41B-0B2B76FB4262}" type="pres">
      <dgm:prSet presAssocID="{BA844D97-6002-4153-B2E5-38D26715A7FD}" presName="connTx" presStyleLbl="parChTrans1D2" presStyleIdx="0" presStyleCnt="4"/>
      <dgm:spPr/>
    </dgm:pt>
    <dgm:pt modelId="{1C20EFC4-8C15-4BCC-8F5F-D62F2D236541}" type="pres">
      <dgm:prSet presAssocID="{3C721A2E-422F-4EBA-9D40-947B9ABEB966}" presName="root2" presStyleCnt="0"/>
      <dgm:spPr/>
    </dgm:pt>
    <dgm:pt modelId="{F5161BB2-676A-4C79-80B7-856FB5BAFAB1}" type="pres">
      <dgm:prSet presAssocID="{3C721A2E-422F-4EBA-9D40-947B9ABEB966}" presName="LevelTwoTextNode" presStyleLbl="node2" presStyleIdx="0" presStyleCnt="4">
        <dgm:presLayoutVars>
          <dgm:chPref val="3"/>
        </dgm:presLayoutVars>
      </dgm:prSet>
      <dgm:spPr/>
    </dgm:pt>
    <dgm:pt modelId="{C049C969-2B0D-4F0D-A84D-AD14CF5DE7FE}" type="pres">
      <dgm:prSet presAssocID="{3C721A2E-422F-4EBA-9D40-947B9ABEB966}" presName="level3hierChild" presStyleCnt="0"/>
      <dgm:spPr/>
    </dgm:pt>
    <dgm:pt modelId="{662A1DF1-4348-4E4D-8459-355A97133F5C}" type="pres">
      <dgm:prSet presAssocID="{E3126D85-2F06-4596-B0B3-C43271C1762E}" presName="conn2-1" presStyleLbl="parChTrans1D2" presStyleIdx="1" presStyleCnt="4"/>
      <dgm:spPr/>
    </dgm:pt>
    <dgm:pt modelId="{4514B946-D3E1-4AF3-9632-1033272D9629}" type="pres">
      <dgm:prSet presAssocID="{E3126D85-2F06-4596-B0B3-C43271C1762E}" presName="connTx" presStyleLbl="parChTrans1D2" presStyleIdx="1" presStyleCnt="4"/>
      <dgm:spPr/>
    </dgm:pt>
    <dgm:pt modelId="{ED4E9739-D615-49BB-B184-207E638ED543}" type="pres">
      <dgm:prSet presAssocID="{882A9493-8E76-4CE9-BC53-EDF5C8D37BD6}" presName="root2" presStyleCnt="0"/>
      <dgm:spPr/>
    </dgm:pt>
    <dgm:pt modelId="{A00E7D7F-F15C-4003-9FEB-15B4FABE7B83}" type="pres">
      <dgm:prSet presAssocID="{882A9493-8E76-4CE9-BC53-EDF5C8D37BD6}" presName="LevelTwoTextNode" presStyleLbl="node2" presStyleIdx="1" presStyleCnt="4">
        <dgm:presLayoutVars>
          <dgm:chPref val="3"/>
        </dgm:presLayoutVars>
      </dgm:prSet>
      <dgm:spPr/>
    </dgm:pt>
    <dgm:pt modelId="{7A684574-5CA5-4C1A-91D1-F66D128C348D}" type="pres">
      <dgm:prSet presAssocID="{882A9493-8E76-4CE9-BC53-EDF5C8D37BD6}" presName="level3hierChild" presStyleCnt="0"/>
      <dgm:spPr/>
    </dgm:pt>
    <dgm:pt modelId="{F53287D6-3272-43F2-A23D-F2BD3863266C}" type="pres">
      <dgm:prSet presAssocID="{61AB2A85-6F6D-4279-8059-E2B0AB0FBFF2}" presName="conn2-1" presStyleLbl="parChTrans1D2" presStyleIdx="2" presStyleCnt="4"/>
      <dgm:spPr/>
    </dgm:pt>
    <dgm:pt modelId="{FACC096F-6F84-4923-9A53-CCBFA45E258E}" type="pres">
      <dgm:prSet presAssocID="{61AB2A85-6F6D-4279-8059-E2B0AB0FBFF2}" presName="connTx" presStyleLbl="parChTrans1D2" presStyleIdx="2" presStyleCnt="4"/>
      <dgm:spPr/>
    </dgm:pt>
    <dgm:pt modelId="{5C952C3E-12CF-461E-951E-F9E1B6BD2C92}" type="pres">
      <dgm:prSet presAssocID="{7941ED0D-6581-4053-874F-2752E4DC753E}" presName="root2" presStyleCnt="0"/>
      <dgm:spPr/>
    </dgm:pt>
    <dgm:pt modelId="{0F390078-DA43-41E5-AEB4-1DA64E764624}" type="pres">
      <dgm:prSet presAssocID="{7941ED0D-6581-4053-874F-2752E4DC753E}" presName="LevelTwoTextNode" presStyleLbl="node2" presStyleIdx="2" presStyleCnt="4">
        <dgm:presLayoutVars>
          <dgm:chPref val="3"/>
        </dgm:presLayoutVars>
      </dgm:prSet>
      <dgm:spPr/>
    </dgm:pt>
    <dgm:pt modelId="{C51C39A5-8D14-4DA9-91A6-987A00F0D989}" type="pres">
      <dgm:prSet presAssocID="{7941ED0D-6581-4053-874F-2752E4DC753E}" presName="level3hierChild" presStyleCnt="0"/>
      <dgm:spPr/>
    </dgm:pt>
    <dgm:pt modelId="{363E1B22-4F57-49DF-A5E2-954B62507287}" type="pres">
      <dgm:prSet presAssocID="{015CEDB2-B544-4200-9129-01E382B6FD7B}" presName="conn2-1" presStyleLbl="parChTrans1D2" presStyleIdx="3" presStyleCnt="4"/>
      <dgm:spPr/>
    </dgm:pt>
    <dgm:pt modelId="{C922BE9B-061C-4BD3-B65B-18BF09D6D114}" type="pres">
      <dgm:prSet presAssocID="{015CEDB2-B544-4200-9129-01E382B6FD7B}" presName="connTx" presStyleLbl="parChTrans1D2" presStyleIdx="3" presStyleCnt="4"/>
      <dgm:spPr/>
    </dgm:pt>
    <dgm:pt modelId="{75EDA089-22E9-40EA-AE71-992A52B38827}" type="pres">
      <dgm:prSet presAssocID="{3D960AD5-966E-4BAB-A5EE-6BB387DE9DAA}" presName="root2" presStyleCnt="0"/>
      <dgm:spPr/>
    </dgm:pt>
    <dgm:pt modelId="{A6B7A2BF-DF69-4DD3-B47D-04D862589C42}" type="pres">
      <dgm:prSet presAssocID="{3D960AD5-966E-4BAB-A5EE-6BB387DE9DAA}" presName="LevelTwoTextNode" presStyleLbl="node2" presStyleIdx="3" presStyleCnt="4">
        <dgm:presLayoutVars>
          <dgm:chPref val="3"/>
        </dgm:presLayoutVars>
      </dgm:prSet>
      <dgm:spPr/>
    </dgm:pt>
    <dgm:pt modelId="{4D1C34CE-6625-479E-85AC-A8F7A60CC744}" type="pres">
      <dgm:prSet presAssocID="{3D960AD5-966E-4BAB-A5EE-6BB387DE9DAA}" presName="level3hierChild" presStyleCnt="0"/>
      <dgm:spPr/>
    </dgm:pt>
  </dgm:ptLst>
  <dgm:cxnLst>
    <dgm:cxn modelId="{E4711B31-794A-414E-A030-C99BD753EC46}" type="presOf" srcId="{E3126D85-2F06-4596-B0B3-C43271C1762E}" destId="{662A1DF1-4348-4E4D-8459-355A97133F5C}" srcOrd="0" destOrd="0" presId="urn:microsoft.com/office/officeart/2008/layout/HorizontalMultiLevelHierarchy"/>
    <dgm:cxn modelId="{DCB58438-EBE9-4A07-BC28-CEC523EF239D}" type="presOf" srcId="{015CEDB2-B544-4200-9129-01E382B6FD7B}" destId="{C922BE9B-061C-4BD3-B65B-18BF09D6D114}" srcOrd="1" destOrd="0" presId="urn:microsoft.com/office/officeart/2008/layout/HorizontalMultiLevelHierarchy"/>
    <dgm:cxn modelId="{F098D961-7047-4E62-BD4C-B5456D02ADD2}" type="presOf" srcId="{3C721A2E-422F-4EBA-9D40-947B9ABEB966}" destId="{F5161BB2-676A-4C79-80B7-856FB5BAFAB1}" srcOrd="0" destOrd="0" presId="urn:microsoft.com/office/officeart/2008/layout/HorizontalMultiLevelHierarchy"/>
    <dgm:cxn modelId="{29F1D941-5AD5-485B-A475-F5044935DE74}" srcId="{58380C01-AB38-424B-A0CD-4A89DDFE60E4}" destId="{7941ED0D-6581-4053-874F-2752E4DC753E}" srcOrd="2" destOrd="0" parTransId="{61AB2A85-6F6D-4279-8059-E2B0AB0FBFF2}" sibTransId="{371A1F08-08BF-4BD2-8DBC-68E8E34F4D17}"/>
    <dgm:cxn modelId="{45F8FE4F-5C0A-496D-AF4E-FCAD66C69A17}" type="presOf" srcId="{882A9493-8E76-4CE9-BC53-EDF5C8D37BD6}" destId="{A00E7D7F-F15C-4003-9FEB-15B4FABE7B83}" srcOrd="0" destOrd="0" presId="urn:microsoft.com/office/officeart/2008/layout/HorizontalMultiLevelHierarchy"/>
    <dgm:cxn modelId="{915BBF71-B42B-4BC7-B34E-A039F3A176AB}" srcId="{BA6DD01E-6795-46C7-89A1-B2D7EF360650}" destId="{58380C01-AB38-424B-A0CD-4A89DDFE60E4}" srcOrd="0" destOrd="0" parTransId="{CFA69A13-8C1D-43B5-B177-D2798E159261}" sibTransId="{E18B4313-8EFF-4C55-BB52-8D2E2CBEB536}"/>
    <dgm:cxn modelId="{05CEC476-5D40-48B7-B033-4AC6A3701B93}" type="presOf" srcId="{61AB2A85-6F6D-4279-8059-E2B0AB0FBFF2}" destId="{F53287D6-3272-43F2-A23D-F2BD3863266C}" srcOrd="0" destOrd="0" presId="urn:microsoft.com/office/officeart/2008/layout/HorizontalMultiLevelHierarchy"/>
    <dgm:cxn modelId="{A6CA5A7B-341B-435F-9EC7-7F41250B7041}" type="presOf" srcId="{BA844D97-6002-4153-B2E5-38D26715A7FD}" destId="{94239F03-A1A4-4C08-B41B-0B2B76FB4262}" srcOrd="1" destOrd="0" presId="urn:microsoft.com/office/officeart/2008/layout/HorizontalMultiLevelHierarchy"/>
    <dgm:cxn modelId="{D642808C-F509-4D85-ADB8-D20311BEAEC4}" srcId="{58380C01-AB38-424B-A0CD-4A89DDFE60E4}" destId="{3D960AD5-966E-4BAB-A5EE-6BB387DE9DAA}" srcOrd="3" destOrd="0" parTransId="{015CEDB2-B544-4200-9129-01E382B6FD7B}" sibTransId="{68880EA8-B440-477D-8B6A-C53EE858FDE1}"/>
    <dgm:cxn modelId="{B6E86A8F-2669-400E-85B8-D49399DACBD2}" type="presOf" srcId="{E3126D85-2F06-4596-B0B3-C43271C1762E}" destId="{4514B946-D3E1-4AF3-9632-1033272D9629}" srcOrd="1" destOrd="0" presId="urn:microsoft.com/office/officeart/2008/layout/HorizontalMultiLevelHierarchy"/>
    <dgm:cxn modelId="{7CBC919E-EF94-4F8D-9854-728988353EDE}" srcId="{58380C01-AB38-424B-A0CD-4A89DDFE60E4}" destId="{3C721A2E-422F-4EBA-9D40-947B9ABEB966}" srcOrd="0" destOrd="0" parTransId="{BA844D97-6002-4153-B2E5-38D26715A7FD}" sibTransId="{D8A8BA21-FDFF-4ED5-90B6-47CD9945701E}"/>
    <dgm:cxn modelId="{4B6B55B0-A2EB-41CD-A85F-F56C5C1786B0}" type="presOf" srcId="{58380C01-AB38-424B-A0CD-4A89DDFE60E4}" destId="{467702AB-C86C-427A-A99B-D91B4238C8BE}" srcOrd="0" destOrd="0" presId="urn:microsoft.com/office/officeart/2008/layout/HorizontalMultiLevelHierarchy"/>
    <dgm:cxn modelId="{1E5311C3-E7C5-4103-9EF9-4390C00869F0}" type="presOf" srcId="{015CEDB2-B544-4200-9129-01E382B6FD7B}" destId="{363E1B22-4F57-49DF-A5E2-954B62507287}" srcOrd="0" destOrd="0" presId="urn:microsoft.com/office/officeart/2008/layout/HorizontalMultiLevelHierarchy"/>
    <dgm:cxn modelId="{2E026BC5-962F-4888-A7BB-9981B71C9BC3}" type="presOf" srcId="{BA844D97-6002-4153-B2E5-38D26715A7FD}" destId="{C11C399A-4BF2-40F2-8B66-4A2A90476C2A}" srcOrd="0" destOrd="0" presId="urn:microsoft.com/office/officeart/2008/layout/HorizontalMultiLevelHierarchy"/>
    <dgm:cxn modelId="{2632F0C9-8AAC-4DB2-A8E3-FF4A88C318F0}" type="presOf" srcId="{BA6DD01E-6795-46C7-89A1-B2D7EF360650}" destId="{8AA21D4E-1F22-4D90-B805-6D54E1811610}" srcOrd="0" destOrd="0" presId="urn:microsoft.com/office/officeart/2008/layout/HorizontalMultiLevelHierarchy"/>
    <dgm:cxn modelId="{752340CC-1955-46D4-900E-D3A392C5B1DA}" type="presOf" srcId="{3D960AD5-966E-4BAB-A5EE-6BB387DE9DAA}" destId="{A6B7A2BF-DF69-4DD3-B47D-04D862589C42}" srcOrd="0" destOrd="0" presId="urn:microsoft.com/office/officeart/2008/layout/HorizontalMultiLevelHierarchy"/>
    <dgm:cxn modelId="{47324DDA-DFF7-4AC2-A1F6-97A2B596AE5A}" srcId="{58380C01-AB38-424B-A0CD-4A89DDFE60E4}" destId="{882A9493-8E76-4CE9-BC53-EDF5C8D37BD6}" srcOrd="1" destOrd="0" parTransId="{E3126D85-2F06-4596-B0B3-C43271C1762E}" sibTransId="{5FE18554-401C-4554-B1A7-DE1B7D110250}"/>
    <dgm:cxn modelId="{C0F870E2-E464-45A8-874E-0A58920342BA}" type="presOf" srcId="{61AB2A85-6F6D-4279-8059-E2B0AB0FBFF2}" destId="{FACC096F-6F84-4923-9A53-CCBFA45E258E}" srcOrd="1" destOrd="0" presId="urn:microsoft.com/office/officeart/2008/layout/HorizontalMultiLevelHierarchy"/>
    <dgm:cxn modelId="{7DCEEDEB-7D6B-4A3E-A36E-A891376C8A12}" type="presOf" srcId="{7941ED0D-6581-4053-874F-2752E4DC753E}" destId="{0F390078-DA43-41E5-AEB4-1DA64E764624}" srcOrd="0" destOrd="0" presId="urn:microsoft.com/office/officeart/2008/layout/HorizontalMultiLevelHierarchy"/>
    <dgm:cxn modelId="{E6AB880D-6FB6-4989-8C96-1F02AD6AAAB5}" type="presParOf" srcId="{8AA21D4E-1F22-4D90-B805-6D54E1811610}" destId="{189C86C8-489A-4759-A5D4-C31EC65FD5B6}" srcOrd="0" destOrd="0" presId="urn:microsoft.com/office/officeart/2008/layout/HorizontalMultiLevelHierarchy"/>
    <dgm:cxn modelId="{8FD09FA5-6B60-4C48-BF95-C5A47E2B5634}" type="presParOf" srcId="{189C86C8-489A-4759-A5D4-C31EC65FD5B6}" destId="{467702AB-C86C-427A-A99B-D91B4238C8BE}" srcOrd="0" destOrd="0" presId="urn:microsoft.com/office/officeart/2008/layout/HorizontalMultiLevelHierarchy"/>
    <dgm:cxn modelId="{C399FBA5-09E7-49FD-A652-E2DE9B41B6F1}" type="presParOf" srcId="{189C86C8-489A-4759-A5D4-C31EC65FD5B6}" destId="{D0CF86A6-EFCD-4E5B-A96D-65DB0109FC1F}" srcOrd="1" destOrd="0" presId="urn:microsoft.com/office/officeart/2008/layout/HorizontalMultiLevelHierarchy"/>
    <dgm:cxn modelId="{F658D533-E990-46E1-992F-897933EF0F96}" type="presParOf" srcId="{D0CF86A6-EFCD-4E5B-A96D-65DB0109FC1F}" destId="{C11C399A-4BF2-40F2-8B66-4A2A90476C2A}" srcOrd="0" destOrd="0" presId="urn:microsoft.com/office/officeart/2008/layout/HorizontalMultiLevelHierarchy"/>
    <dgm:cxn modelId="{F02A1C54-2999-41F5-A855-C279FAE1AC1D}" type="presParOf" srcId="{C11C399A-4BF2-40F2-8B66-4A2A90476C2A}" destId="{94239F03-A1A4-4C08-B41B-0B2B76FB4262}" srcOrd="0" destOrd="0" presId="urn:microsoft.com/office/officeart/2008/layout/HorizontalMultiLevelHierarchy"/>
    <dgm:cxn modelId="{7A3CEC94-1D03-4BED-B132-247E23D9995F}" type="presParOf" srcId="{D0CF86A6-EFCD-4E5B-A96D-65DB0109FC1F}" destId="{1C20EFC4-8C15-4BCC-8F5F-D62F2D236541}" srcOrd="1" destOrd="0" presId="urn:microsoft.com/office/officeart/2008/layout/HorizontalMultiLevelHierarchy"/>
    <dgm:cxn modelId="{EF1880A6-80F8-450E-90BB-967E59E6A234}" type="presParOf" srcId="{1C20EFC4-8C15-4BCC-8F5F-D62F2D236541}" destId="{F5161BB2-676A-4C79-80B7-856FB5BAFAB1}" srcOrd="0" destOrd="0" presId="urn:microsoft.com/office/officeart/2008/layout/HorizontalMultiLevelHierarchy"/>
    <dgm:cxn modelId="{D582FB8D-CB26-4BF4-B875-68CCE46C3C8B}" type="presParOf" srcId="{1C20EFC4-8C15-4BCC-8F5F-D62F2D236541}" destId="{C049C969-2B0D-4F0D-A84D-AD14CF5DE7FE}" srcOrd="1" destOrd="0" presId="urn:microsoft.com/office/officeart/2008/layout/HorizontalMultiLevelHierarchy"/>
    <dgm:cxn modelId="{490DE6B0-C42F-4883-B76C-F4AC8A446AF9}" type="presParOf" srcId="{D0CF86A6-EFCD-4E5B-A96D-65DB0109FC1F}" destId="{662A1DF1-4348-4E4D-8459-355A97133F5C}" srcOrd="2" destOrd="0" presId="urn:microsoft.com/office/officeart/2008/layout/HorizontalMultiLevelHierarchy"/>
    <dgm:cxn modelId="{E3AAF1D5-A8F2-4CE3-B0DD-C6E84020A7A4}" type="presParOf" srcId="{662A1DF1-4348-4E4D-8459-355A97133F5C}" destId="{4514B946-D3E1-4AF3-9632-1033272D9629}" srcOrd="0" destOrd="0" presId="urn:microsoft.com/office/officeart/2008/layout/HorizontalMultiLevelHierarchy"/>
    <dgm:cxn modelId="{6287618A-3B43-49A1-BD5E-3A5113D57CC6}" type="presParOf" srcId="{D0CF86A6-EFCD-4E5B-A96D-65DB0109FC1F}" destId="{ED4E9739-D615-49BB-B184-207E638ED543}" srcOrd="3" destOrd="0" presId="urn:microsoft.com/office/officeart/2008/layout/HorizontalMultiLevelHierarchy"/>
    <dgm:cxn modelId="{C50DCB12-C80F-4893-A8A5-F546F53CDF55}" type="presParOf" srcId="{ED4E9739-D615-49BB-B184-207E638ED543}" destId="{A00E7D7F-F15C-4003-9FEB-15B4FABE7B83}" srcOrd="0" destOrd="0" presId="urn:microsoft.com/office/officeart/2008/layout/HorizontalMultiLevelHierarchy"/>
    <dgm:cxn modelId="{CFDB282D-11AD-492D-96C6-423D6D74338D}" type="presParOf" srcId="{ED4E9739-D615-49BB-B184-207E638ED543}" destId="{7A684574-5CA5-4C1A-91D1-F66D128C348D}" srcOrd="1" destOrd="0" presId="urn:microsoft.com/office/officeart/2008/layout/HorizontalMultiLevelHierarchy"/>
    <dgm:cxn modelId="{2EF6C0F4-4B6E-4054-8CF2-FE9C3CD4F327}" type="presParOf" srcId="{D0CF86A6-EFCD-4E5B-A96D-65DB0109FC1F}" destId="{F53287D6-3272-43F2-A23D-F2BD3863266C}" srcOrd="4" destOrd="0" presId="urn:microsoft.com/office/officeart/2008/layout/HorizontalMultiLevelHierarchy"/>
    <dgm:cxn modelId="{C9AB138E-0FC7-4D2B-9C11-C195E8DA4F7D}" type="presParOf" srcId="{F53287D6-3272-43F2-A23D-F2BD3863266C}" destId="{FACC096F-6F84-4923-9A53-CCBFA45E258E}" srcOrd="0" destOrd="0" presId="urn:microsoft.com/office/officeart/2008/layout/HorizontalMultiLevelHierarchy"/>
    <dgm:cxn modelId="{77643A72-FC77-4BFC-A452-271AC9E1CAF6}" type="presParOf" srcId="{D0CF86A6-EFCD-4E5B-A96D-65DB0109FC1F}" destId="{5C952C3E-12CF-461E-951E-F9E1B6BD2C92}" srcOrd="5" destOrd="0" presId="urn:microsoft.com/office/officeart/2008/layout/HorizontalMultiLevelHierarchy"/>
    <dgm:cxn modelId="{BCC35AFC-69C3-4C5C-A393-061AF2BC680D}" type="presParOf" srcId="{5C952C3E-12CF-461E-951E-F9E1B6BD2C92}" destId="{0F390078-DA43-41E5-AEB4-1DA64E764624}" srcOrd="0" destOrd="0" presId="urn:microsoft.com/office/officeart/2008/layout/HorizontalMultiLevelHierarchy"/>
    <dgm:cxn modelId="{E7696A21-5C50-4BAA-BA53-D0553B1B711F}" type="presParOf" srcId="{5C952C3E-12CF-461E-951E-F9E1B6BD2C92}" destId="{C51C39A5-8D14-4DA9-91A6-987A00F0D989}" srcOrd="1" destOrd="0" presId="urn:microsoft.com/office/officeart/2008/layout/HorizontalMultiLevelHierarchy"/>
    <dgm:cxn modelId="{7B876208-5675-4C02-8FD4-2648B23A1BA7}" type="presParOf" srcId="{D0CF86A6-EFCD-4E5B-A96D-65DB0109FC1F}" destId="{363E1B22-4F57-49DF-A5E2-954B62507287}" srcOrd="6" destOrd="0" presId="urn:microsoft.com/office/officeart/2008/layout/HorizontalMultiLevelHierarchy"/>
    <dgm:cxn modelId="{F711D171-DC4C-4915-89B2-88F51D6E2566}" type="presParOf" srcId="{363E1B22-4F57-49DF-A5E2-954B62507287}" destId="{C922BE9B-061C-4BD3-B65B-18BF09D6D114}" srcOrd="0" destOrd="0" presId="urn:microsoft.com/office/officeart/2008/layout/HorizontalMultiLevelHierarchy"/>
    <dgm:cxn modelId="{EADEE018-3973-404B-8EA7-B91C3D39D7EB}" type="presParOf" srcId="{D0CF86A6-EFCD-4E5B-A96D-65DB0109FC1F}" destId="{75EDA089-22E9-40EA-AE71-992A52B38827}" srcOrd="7" destOrd="0" presId="urn:microsoft.com/office/officeart/2008/layout/HorizontalMultiLevelHierarchy"/>
    <dgm:cxn modelId="{7EFE0575-87CC-42E3-8458-DBAEC964EFBA}" type="presParOf" srcId="{75EDA089-22E9-40EA-AE71-992A52B38827}" destId="{A6B7A2BF-DF69-4DD3-B47D-04D862589C42}" srcOrd="0" destOrd="0" presId="urn:microsoft.com/office/officeart/2008/layout/HorizontalMultiLevelHierarchy"/>
    <dgm:cxn modelId="{E7BFCD46-792B-43AA-9769-72F39B0E61D7}" type="presParOf" srcId="{75EDA089-22E9-40EA-AE71-992A52B38827}" destId="{4D1C34CE-6625-479E-85AC-A8F7A60CC744}" srcOrd="1" destOrd="0" presId="urn:microsoft.com/office/officeart/2008/layout/HorizontalMultiLevelHierarchy"/>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16993F-A1B1-4790-A726-ABB5119BF6FF}" type="doc">
      <dgm:prSet loTypeId="urn:microsoft.com/office/officeart/2005/8/layout/hProcess9" loCatId="process" qsTypeId="urn:microsoft.com/office/officeart/2005/8/quickstyle/simple1" qsCatId="simple" csTypeId="urn:microsoft.com/office/officeart/2005/8/colors/accent1_2" csCatId="accent1" phldr="1"/>
      <dgm:spPr/>
    </dgm:pt>
    <dgm:pt modelId="{E96A4309-48C8-492D-BD33-DABB828DFA6F}">
      <dgm:prSet phldrT="[Text]" custT="1"/>
      <dgm:spPr/>
      <dgm:t>
        <a:bodyPr/>
        <a:lstStyle/>
        <a:p>
          <a:r>
            <a:rPr lang="en-US" sz="1400" dirty="0"/>
            <a:t>Read data</a:t>
          </a:r>
        </a:p>
      </dgm:t>
    </dgm:pt>
    <dgm:pt modelId="{E19DD944-65B5-4D43-97F4-47B74A9625D5}" type="parTrans" cxnId="{077408C0-F4CE-4F05-96BA-1A1EDC447981}">
      <dgm:prSet/>
      <dgm:spPr/>
      <dgm:t>
        <a:bodyPr/>
        <a:lstStyle/>
        <a:p>
          <a:endParaRPr lang="en-US"/>
        </a:p>
      </dgm:t>
    </dgm:pt>
    <dgm:pt modelId="{4E8793B4-FB64-47AD-8A58-D854625F2781}" type="sibTrans" cxnId="{077408C0-F4CE-4F05-96BA-1A1EDC447981}">
      <dgm:prSet/>
      <dgm:spPr/>
      <dgm:t>
        <a:bodyPr/>
        <a:lstStyle/>
        <a:p>
          <a:endParaRPr lang="en-US"/>
        </a:p>
      </dgm:t>
    </dgm:pt>
    <dgm:pt modelId="{CFA2BA61-B483-48C3-88A1-F66E3E0BBFC0}">
      <dgm:prSet phldrT="[Text]" custT="1"/>
      <dgm:spPr/>
      <dgm:t>
        <a:bodyPr/>
        <a:lstStyle/>
        <a:p>
          <a:r>
            <a:rPr lang="en-US" sz="1400" dirty="0"/>
            <a:t>Map (like “select” in SQL)</a:t>
          </a:r>
        </a:p>
      </dgm:t>
    </dgm:pt>
    <dgm:pt modelId="{EEC5D8CC-EAB1-4DB2-AAE1-047E93DDE15C}" type="parTrans" cxnId="{6AB47B29-C944-40E9-B9D8-95BD634A7DED}">
      <dgm:prSet/>
      <dgm:spPr/>
      <dgm:t>
        <a:bodyPr/>
        <a:lstStyle/>
        <a:p>
          <a:endParaRPr lang="en-US"/>
        </a:p>
      </dgm:t>
    </dgm:pt>
    <dgm:pt modelId="{FC460D02-9840-4508-BC34-E2666945562A}" type="sibTrans" cxnId="{6AB47B29-C944-40E9-B9D8-95BD634A7DED}">
      <dgm:prSet/>
      <dgm:spPr/>
      <dgm:t>
        <a:bodyPr/>
        <a:lstStyle/>
        <a:p>
          <a:endParaRPr lang="en-US"/>
        </a:p>
      </dgm:t>
    </dgm:pt>
    <dgm:pt modelId="{69AEF92F-BA96-4B38-8A8C-9F206098351E}">
      <dgm:prSet phldrT="[Text]" custT="1"/>
      <dgm:spPr/>
      <dgm:t>
        <a:bodyPr/>
        <a:lstStyle/>
        <a:p>
          <a:r>
            <a:rPr lang="en-US" sz="1400" dirty="0"/>
            <a:t>Partition the output</a:t>
          </a:r>
        </a:p>
      </dgm:t>
    </dgm:pt>
    <dgm:pt modelId="{D22E6605-44B6-4EFE-9C6A-7AEBFCE59B55}" type="parTrans" cxnId="{DD1FDC88-9ABA-4692-B41B-2E1C8ED641CF}">
      <dgm:prSet/>
      <dgm:spPr/>
      <dgm:t>
        <a:bodyPr/>
        <a:lstStyle/>
        <a:p>
          <a:endParaRPr lang="en-US"/>
        </a:p>
      </dgm:t>
    </dgm:pt>
    <dgm:pt modelId="{66E41FD9-3893-4002-9F2C-679EDBDFEDA3}" type="sibTrans" cxnId="{DD1FDC88-9ABA-4692-B41B-2E1C8ED641CF}">
      <dgm:prSet/>
      <dgm:spPr/>
      <dgm:t>
        <a:bodyPr/>
        <a:lstStyle/>
        <a:p>
          <a:endParaRPr lang="en-US"/>
        </a:p>
      </dgm:t>
    </dgm:pt>
    <dgm:pt modelId="{FCF454FC-B2BA-4595-9F1A-EA0F7F0BD989}">
      <dgm:prSet custT="1"/>
      <dgm:spPr/>
      <dgm:t>
        <a:bodyPr/>
        <a:lstStyle/>
        <a:p>
          <a:r>
            <a:rPr lang="en-US" sz="1400" dirty="0"/>
            <a:t>Shuffle and Sort Keys (like “where” )</a:t>
          </a:r>
        </a:p>
      </dgm:t>
    </dgm:pt>
    <dgm:pt modelId="{C16245B4-151C-475A-AFFF-0FA2D80BABD0}" type="parTrans" cxnId="{84BD0AF5-1227-4B51-8134-575B684895D8}">
      <dgm:prSet/>
      <dgm:spPr/>
      <dgm:t>
        <a:bodyPr/>
        <a:lstStyle/>
        <a:p>
          <a:endParaRPr lang="en-US"/>
        </a:p>
      </dgm:t>
    </dgm:pt>
    <dgm:pt modelId="{93DD0272-73F4-464E-A921-1288AFE5587F}" type="sibTrans" cxnId="{84BD0AF5-1227-4B51-8134-575B684895D8}">
      <dgm:prSet/>
      <dgm:spPr/>
      <dgm:t>
        <a:bodyPr/>
        <a:lstStyle/>
        <a:p>
          <a:endParaRPr lang="en-US"/>
        </a:p>
      </dgm:t>
    </dgm:pt>
    <dgm:pt modelId="{A8A98662-51BA-4C84-8299-D96CDAED4BEA}">
      <dgm:prSet custT="1"/>
      <dgm:spPr/>
      <dgm:t>
        <a:bodyPr/>
        <a:lstStyle/>
        <a:p>
          <a:r>
            <a:rPr lang="en-US" sz="1400" dirty="0"/>
            <a:t>Reduce: (like Group by, count)</a:t>
          </a:r>
        </a:p>
      </dgm:t>
    </dgm:pt>
    <dgm:pt modelId="{98774816-C439-41BE-80C5-FAC272E0F184}" type="parTrans" cxnId="{3EF204D4-1B7F-4517-A385-454C27EC85DE}">
      <dgm:prSet/>
      <dgm:spPr/>
      <dgm:t>
        <a:bodyPr/>
        <a:lstStyle/>
        <a:p>
          <a:endParaRPr lang="en-US"/>
        </a:p>
      </dgm:t>
    </dgm:pt>
    <dgm:pt modelId="{7EDF83A4-5C8B-4612-A63D-4BE790EE711D}" type="sibTrans" cxnId="{3EF204D4-1B7F-4517-A385-454C27EC85DE}">
      <dgm:prSet/>
      <dgm:spPr/>
      <dgm:t>
        <a:bodyPr/>
        <a:lstStyle/>
        <a:p>
          <a:endParaRPr lang="en-US"/>
        </a:p>
      </dgm:t>
    </dgm:pt>
    <dgm:pt modelId="{FAEFF340-B350-466D-BC86-24DFC1FD2606}">
      <dgm:prSet custT="1"/>
      <dgm:spPr/>
      <dgm:t>
        <a:bodyPr/>
        <a:lstStyle/>
        <a:p>
          <a:r>
            <a:rPr lang="en-US" sz="1400" dirty="0"/>
            <a:t>Write the results</a:t>
          </a:r>
        </a:p>
      </dgm:t>
    </dgm:pt>
    <dgm:pt modelId="{9E9799E5-0B21-475E-BE53-AC48B4A18E84}" type="parTrans" cxnId="{26C56C18-A4DF-4844-98FA-56B890C9ACD1}">
      <dgm:prSet/>
      <dgm:spPr/>
      <dgm:t>
        <a:bodyPr/>
        <a:lstStyle/>
        <a:p>
          <a:endParaRPr lang="en-US"/>
        </a:p>
      </dgm:t>
    </dgm:pt>
    <dgm:pt modelId="{0EDA007D-BCBE-4AC6-96B5-9F76B2FB6AA6}" type="sibTrans" cxnId="{26C56C18-A4DF-4844-98FA-56B890C9ACD1}">
      <dgm:prSet/>
      <dgm:spPr/>
      <dgm:t>
        <a:bodyPr/>
        <a:lstStyle/>
        <a:p>
          <a:endParaRPr lang="en-US"/>
        </a:p>
      </dgm:t>
    </dgm:pt>
    <dgm:pt modelId="{C4570DE3-0603-4F22-8F9D-4AD2B90FB3D2}">
      <dgm:prSet custT="1"/>
      <dgm:spPr/>
      <dgm:t>
        <a:bodyPr/>
        <a:lstStyle/>
        <a:p>
          <a:r>
            <a:rPr lang="en-US" sz="1400" dirty="0"/>
            <a:t>Page Rank</a:t>
          </a:r>
        </a:p>
      </dgm:t>
    </dgm:pt>
    <dgm:pt modelId="{B3E1722D-51C1-4705-AA3C-E06C2678C97A}" type="parTrans" cxnId="{BBB1026A-D79E-4595-B224-9483C1DD2EC5}">
      <dgm:prSet/>
      <dgm:spPr/>
      <dgm:t>
        <a:bodyPr/>
        <a:lstStyle/>
        <a:p>
          <a:endParaRPr lang="en-US"/>
        </a:p>
      </dgm:t>
    </dgm:pt>
    <dgm:pt modelId="{B9F29F70-1AEF-48E6-BA4B-C91FA561EE45}" type="sibTrans" cxnId="{BBB1026A-D79E-4595-B224-9483C1DD2EC5}">
      <dgm:prSet/>
      <dgm:spPr/>
      <dgm:t>
        <a:bodyPr/>
        <a:lstStyle/>
        <a:p>
          <a:endParaRPr lang="en-US"/>
        </a:p>
      </dgm:t>
    </dgm:pt>
    <dgm:pt modelId="{269F4941-8BBD-482E-870F-F05E3A288B2B}" type="pres">
      <dgm:prSet presAssocID="{3316993F-A1B1-4790-A726-ABB5119BF6FF}" presName="CompostProcess" presStyleCnt="0">
        <dgm:presLayoutVars>
          <dgm:dir/>
          <dgm:resizeHandles val="exact"/>
        </dgm:presLayoutVars>
      </dgm:prSet>
      <dgm:spPr/>
    </dgm:pt>
    <dgm:pt modelId="{9D0E5BDB-A2D5-4EBD-9305-4A83DB8A1161}" type="pres">
      <dgm:prSet presAssocID="{3316993F-A1B1-4790-A726-ABB5119BF6FF}" presName="arrow" presStyleLbl="bgShp" presStyleIdx="0" presStyleCnt="1" custScaleX="117647"/>
      <dgm:spPr/>
    </dgm:pt>
    <dgm:pt modelId="{94E712BB-D71F-48B5-87FB-058D429ED680}" type="pres">
      <dgm:prSet presAssocID="{3316993F-A1B1-4790-A726-ABB5119BF6FF}" presName="linearProcess" presStyleCnt="0"/>
      <dgm:spPr/>
    </dgm:pt>
    <dgm:pt modelId="{32B141EA-EAE0-4790-9DC6-B4C05EECE3A4}" type="pres">
      <dgm:prSet presAssocID="{E96A4309-48C8-492D-BD33-DABB828DFA6F}" presName="textNode" presStyleLbl="node1" presStyleIdx="0" presStyleCnt="7">
        <dgm:presLayoutVars>
          <dgm:bulletEnabled val="1"/>
        </dgm:presLayoutVars>
      </dgm:prSet>
      <dgm:spPr/>
    </dgm:pt>
    <dgm:pt modelId="{3396083F-AE86-4452-BAC5-AB81DF04B0D9}" type="pres">
      <dgm:prSet presAssocID="{4E8793B4-FB64-47AD-8A58-D854625F2781}" presName="sibTrans" presStyleCnt="0"/>
      <dgm:spPr/>
    </dgm:pt>
    <dgm:pt modelId="{65849A98-039A-4E97-A9A1-F099FBA51DDF}" type="pres">
      <dgm:prSet presAssocID="{CFA2BA61-B483-48C3-88A1-F66E3E0BBFC0}" presName="textNode" presStyleLbl="node1" presStyleIdx="1" presStyleCnt="7">
        <dgm:presLayoutVars>
          <dgm:bulletEnabled val="1"/>
        </dgm:presLayoutVars>
      </dgm:prSet>
      <dgm:spPr/>
    </dgm:pt>
    <dgm:pt modelId="{F6A875E6-6835-45A1-810B-5651ADFA239A}" type="pres">
      <dgm:prSet presAssocID="{FC460D02-9840-4508-BC34-E2666945562A}" presName="sibTrans" presStyleCnt="0"/>
      <dgm:spPr/>
    </dgm:pt>
    <dgm:pt modelId="{4AE81434-4D51-46C0-BFA4-FD628074C8C2}" type="pres">
      <dgm:prSet presAssocID="{69AEF92F-BA96-4B38-8A8C-9F206098351E}" presName="textNode" presStyleLbl="node1" presStyleIdx="2" presStyleCnt="7">
        <dgm:presLayoutVars>
          <dgm:bulletEnabled val="1"/>
        </dgm:presLayoutVars>
      </dgm:prSet>
      <dgm:spPr/>
    </dgm:pt>
    <dgm:pt modelId="{EF927230-6E4A-4FFB-9A4F-81BFC5226FF3}" type="pres">
      <dgm:prSet presAssocID="{66E41FD9-3893-4002-9F2C-679EDBDFEDA3}" presName="sibTrans" presStyleCnt="0"/>
      <dgm:spPr/>
    </dgm:pt>
    <dgm:pt modelId="{13414EE3-C2AE-456D-8CBE-660C752254A3}" type="pres">
      <dgm:prSet presAssocID="{FCF454FC-B2BA-4595-9F1A-EA0F7F0BD989}" presName="textNode" presStyleLbl="node1" presStyleIdx="3" presStyleCnt="7">
        <dgm:presLayoutVars>
          <dgm:bulletEnabled val="1"/>
        </dgm:presLayoutVars>
      </dgm:prSet>
      <dgm:spPr/>
    </dgm:pt>
    <dgm:pt modelId="{9259964F-99F8-475C-83D4-17E473320CFB}" type="pres">
      <dgm:prSet presAssocID="{93DD0272-73F4-464E-A921-1288AFE5587F}" presName="sibTrans" presStyleCnt="0"/>
      <dgm:spPr/>
    </dgm:pt>
    <dgm:pt modelId="{A86B06CC-EC21-4D78-9945-5DEFFB9EEACB}" type="pres">
      <dgm:prSet presAssocID="{A8A98662-51BA-4C84-8299-D96CDAED4BEA}" presName="textNode" presStyleLbl="node1" presStyleIdx="4" presStyleCnt="7">
        <dgm:presLayoutVars>
          <dgm:bulletEnabled val="1"/>
        </dgm:presLayoutVars>
      </dgm:prSet>
      <dgm:spPr/>
    </dgm:pt>
    <dgm:pt modelId="{908C343F-50A9-4A59-8418-539240B1895D}" type="pres">
      <dgm:prSet presAssocID="{7EDF83A4-5C8B-4612-A63D-4BE790EE711D}" presName="sibTrans" presStyleCnt="0"/>
      <dgm:spPr/>
    </dgm:pt>
    <dgm:pt modelId="{5147D48D-D1D5-4867-9F85-EC2F51DD8354}" type="pres">
      <dgm:prSet presAssocID="{FAEFF340-B350-466D-BC86-24DFC1FD2606}" presName="textNode" presStyleLbl="node1" presStyleIdx="5" presStyleCnt="7">
        <dgm:presLayoutVars>
          <dgm:bulletEnabled val="1"/>
        </dgm:presLayoutVars>
      </dgm:prSet>
      <dgm:spPr/>
    </dgm:pt>
    <dgm:pt modelId="{7F38EF82-C38D-49BB-93F7-BB5F49DDD70B}" type="pres">
      <dgm:prSet presAssocID="{0EDA007D-BCBE-4AC6-96B5-9F76B2FB6AA6}" presName="sibTrans" presStyleCnt="0"/>
      <dgm:spPr/>
    </dgm:pt>
    <dgm:pt modelId="{44677497-E35E-4C67-A58B-C131508AEF2A}" type="pres">
      <dgm:prSet presAssocID="{C4570DE3-0603-4F22-8F9D-4AD2B90FB3D2}" presName="textNode" presStyleLbl="node1" presStyleIdx="6" presStyleCnt="7">
        <dgm:presLayoutVars>
          <dgm:bulletEnabled val="1"/>
        </dgm:presLayoutVars>
      </dgm:prSet>
      <dgm:spPr/>
    </dgm:pt>
  </dgm:ptLst>
  <dgm:cxnLst>
    <dgm:cxn modelId="{26C56C18-A4DF-4844-98FA-56B890C9ACD1}" srcId="{3316993F-A1B1-4790-A726-ABB5119BF6FF}" destId="{FAEFF340-B350-466D-BC86-24DFC1FD2606}" srcOrd="5" destOrd="0" parTransId="{9E9799E5-0B21-475E-BE53-AC48B4A18E84}" sibTransId="{0EDA007D-BCBE-4AC6-96B5-9F76B2FB6AA6}"/>
    <dgm:cxn modelId="{6AB47B29-C944-40E9-B9D8-95BD634A7DED}" srcId="{3316993F-A1B1-4790-A726-ABB5119BF6FF}" destId="{CFA2BA61-B483-48C3-88A1-F66E3E0BBFC0}" srcOrd="1" destOrd="0" parTransId="{EEC5D8CC-EAB1-4DB2-AAE1-047E93DDE15C}" sibTransId="{FC460D02-9840-4508-BC34-E2666945562A}"/>
    <dgm:cxn modelId="{6A4C8D64-1272-4F40-82DC-AE368E36D234}" type="presOf" srcId="{A8A98662-51BA-4C84-8299-D96CDAED4BEA}" destId="{A86B06CC-EC21-4D78-9945-5DEFFB9EEACB}" srcOrd="0" destOrd="0" presId="urn:microsoft.com/office/officeart/2005/8/layout/hProcess9"/>
    <dgm:cxn modelId="{7870B046-9358-43B1-B7AE-5BCBA8448E4B}" type="presOf" srcId="{C4570DE3-0603-4F22-8F9D-4AD2B90FB3D2}" destId="{44677497-E35E-4C67-A58B-C131508AEF2A}" srcOrd="0" destOrd="0" presId="urn:microsoft.com/office/officeart/2005/8/layout/hProcess9"/>
    <dgm:cxn modelId="{BBB1026A-D79E-4595-B224-9483C1DD2EC5}" srcId="{3316993F-A1B1-4790-A726-ABB5119BF6FF}" destId="{C4570DE3-0603-4F22-8F9D-4AD2B90FB3D2}" srcOrd="6" destOrd="0" parTransId="{B3E1722D-51C1-4705-AA3C-E06C2678C97A}" sibTransId="{B9F29F70-1AEF-48E6-BA4B-C91FA561EE45}"/>
    <dgm:cxn modelId="{41D9EE59-C0BC-46DC-88E1-4357BBBF494D}" type="presOf" srcId="{CFA2BA61-B483-48C3-88A1-F66E3E0BBFC0}" destId="{65849A98-039A-4E97-A9A1-F099FBA51DDF}" srcOrd="0" destOrd="0" presId="urn:microsoft.com/office/officeart/2005/8/layout/hProcess9"/>
    <dgm:cxn modelId="{DD1FDC88-9ABA-4692-B41B-2E1C8ED641CF}" srcId="{3316993F-A1B1-4790-A726-ABB5119BF6FF}" destId="{69AEF92F-BA96-4B38-8A8C-9F206098351E}" srcOrd="2" destOrd="0" parTransId="{D22E6605-44B6-4EFE-9C6A-7AEBFCE59B55}" sibTransId="{66E41FD9-3893-4002-9F2C-679EDBDFEDA3}"/>
    <dgm:cxn modelId="{77BAA889-0F0B-4816-9573-461037C90417}" type="presOf" srcId="{E96A4309-48C8-492D-BD33-DABB828DFA6F}" destId="{32B141EA-EAE0-4790-9DC6-B4C05EECE3A4}" srcOrd="0" destOrd="0" presId="urn:microsoft.com/office/officeart/2005/8/layout/hProcess9"/>
    <dgm:cxn modelId="{98668BA6-38A4-4A16-A9FD-2F98179530A7}" type="presOf" srcId="{FCF454FC-B2BA-4595-9F1A-EA0F7F0BD989}" destId="{13414EE3-C2AE-456D-8CBE-660C752254A3}" srcOrd="0" destOrd="0" presId="urn:microsoft.com/office/officeart/2005/8/layout/hProcess9"/>
    <dgm:cxn modelId="{077408C0-F4CE-4F05-96BA-1A1EDC447981}" srcId="{3316993F-A1B1-4790-A726-ABB5119BF6FF}" destId="{E96A4309-48C8-492D-BD33-DABB828DFA6F}" srcOrd="0" destOrd="0" parTransId="{E19DD944-65B5-4D43-97F4-47B74A9625D5}" sibTransId="{4E8793B4-FB64-47AD-8A58-D854625F2781}"/>
    <dgm:cxn modelId="{3EF204D4-1B7F-4517-A385-454C27EC85DE}" srcId="{3316993F-A1B1-4790-A726-ABB5119BF6FF}" destId="{A8A98662-51BA-4C84-8299-D96CDAED4BEA}" srcOrd="4" destOrd="0" parTransId="{98774816-C439-41BE-80C5-FAC272E0F184}" sibTransId="{7EDF83A4-5C8B-4612-A63D-4BE790EE711D}"/>
    <dgm:cxn modelId="{0E18D7F0-6C44-45C0-AD3A-0893FB6BC654}" type="presOf" srcId="{69AEF92F-BA96-4B38-8A8C-9F206098351E}" destId="{4AE81434-4D51-46C0-BFA4-FD628074C8C2}" srcOrd="0" destOrd="0" presId="urn:microsoft.com/office/officeart/2005/8/layout/hProcess9"/>
    <dgm:cxn modelId="{195555F2-5BAE-4666-A113-A19AF405701B}" type="presOf" srcId="{3316993F-A1B1-4790-A726-ABB5119BF6FF}" destId="{269F4941-8BBD-482E-870F-F05E3A288B2B}" srcOrd="0" destOrd="0" presId="urn:microsoft.com/office/officeart/2005/8/layout/hProcess9"/>
    <dgm:cxn modelId="{84BD0AF5-1227-4B51-8134-575B684895D8}" srcId="{3316993F-A1B1-4790-A726-ABB5119BF6FF}" destId="{FCF454FC-B2BA-4595-9F1A-EA0F7F0BD989}" srcOrd="3" destOrd="0" parTransId="{C16245B4-151C-475A-AFFF-0FA2D80BABD0}" sibTransId="{93DD0272-73F4-464E-A921-1288AFE5587F}"/>
    <dgm:cxn modelId="{7E844BFA-3C18-4251-AA9D-6EDDAEC7CE02}" type="presOf" srcId="{FAEFF340-B350-466D-BC86-24DFC1FD2606}" destId="{5147D48D-D1D5-4867-9F85-EC2F51DD8354}" srcOrd="0" destOrd="0" presId="urn:microsoft.com/office/officeart/2005/8/layout/hProcess9"/>
    <dgm:cxn modelId="{8FBA6A58-E20E-4A66-8ED3-91E13648A63F}" type="presParOf" srcId="{269F4941-8BBD-482E-870F-F05E3A288B2B}" destId="{9D0E5BDB-A2D5-4EBD-9305-4A83DB8A1161}" srcOrd="0" destOrd="0" presId="urn:microsoft.com/office/officeart/2005/8/layout/hProcess9"/>
    <dgm:cxn modelId="{231BC48A-D545-4921-978A-46444E16C022}" type="presParOf" srcId="{269F4941-8BBD-482E-870F-F05E3A288B2B}" destId="{94E712BB-D71F-48B5-87FB-058D429ED680}" srcOrd="1" destOrd="0" presId="urn:microsoft.com/office/officeart/2005/8/layout/hProcess9"/>
    <dgm:cxn modelId="{C24DFA1B-09E6-4CAD-8DFF-7AA97C2F01A1}" type="presParOf" srcId="{94E712BB-D71F-48B5-87FB-058D429ED680}" destId="{32B141EA-EAE0-4790-9DC6-B4C05EECE3A4}" srcOrd="0" destOrd="0" presId="urn:microsoft.com/office/officeart/2005/8/layout/hProcess9"/>
    <dgm:cxn modelId="{E54061F7-FE0C-4656-8095-62B5198C7479}" type="presParOf" srcId="{94E712BB-D71F-48B5-87FB-058D429ED680}" destId="{3396083F-AE86-4452-BAC5-AB81DF04B0D9}" srcOrd="1" destOrd="0" presId="urn:microsoft.com/office/officeart/2005/8/layout/hProcess9"/>
    <dgm:cxn modelId="{30AE5938-8935-4E98-90E4-93172803134F}" type="presParOf" srcId="{94E712BB-D71F-48B5-87FB-058D429ED680}" destId="{65849A98-039A-4E97-A9A1-F099FBA51DDF}" srcOrd="2" destOrd="0" presId="urn:microsoft.com/office/officeart/2005/8/layout/hProcess9"/>
    <dgm:cxn modelId="{F015CA4A-2E5E-4B69-A090-64782EB62FCC}" type="presParOf" srcId="{94E712BB-D71F-48B5-87FB-058D429ED680}" destId="{F6A875E6-6835-45A1-810B-5651ADFA239A}" srcOrd="3" destOrd="0" presId="urn:microsoft.com/office/officeart/2005/8/layout/hProcess9"/>
    <dgm:cxn modelId="{040F8D4A-8E5E-479C-8AD5-254AE296FD8D}" type="presParOf" srcId="{94E712BB-D71F-48B5-87FB-058D429ED680}" destId="{4AE81434-4D51-46C0-BFA4-FD628074C8C2}" srcOrd="4" destOrd="0" presId="urn:microsoft.com/office/officeart/2005/8/layout/hProcess9"/>
    <dgm:cxn modelId="{84C5ADA9-70C7-4794-B0ED-BEDEBB1F98F1}" type="presParOf" srcId="{94E712BB-D71F-48B5-87FB-058D429ED680}" destId="{EF927230-6E4A-4FFB-9A4F-81BFC5226FF3}" srcOrd="5" destOrd="0" presId="urn:microsoft.com/office/officeart/2005/8/layout/hProcess9"/>
    <dgm:cxn modelId="{5B487D70-55B2-4BBD-A3EC-54E8FA0C6404}" type="presParOf" srcId="{94E712BB-D71F-48B5-87FB-058D429ED680}" destId="{13414EE3-C2AE-456D-8CBE-660C752254A3}" srcOrd="6" destOrd="0" presId="urn:microsoft.com/office/officeart/2005/8/layout/hProcess9"/>
    <dgm:cxn modelId="{36A6F55C-943D-4E6C-8004-22DD9DF61401}" type="presParOf" srcId="{94E712BB-D71F-48B5-87FB-058D429ED680}" destId="{9259964F-99F8-475C-83D4-17E473320CFB}" srcOrd="7" destOrd="0" presId="urn:microsoft.com/office/officeart/2005/8/layout/hProcess9"/>
    <dgm:cxn modelId="{EE18640F-8582-4DFC-85C7-D7D14A1C00D0}" type="presParOf" srcId="{94E712BB-D71F-48B5-87FB-058D429ED680}" destId="{A86B06CC-EC21-4D78-9945-5DEFFB9EEACB}" srcOrd="8" destOrd="0" presId="urn:microsoft.com/office/officeart/2005/8/layout/hProcess9"/>
    <dgm:cxn modelId="{2339DE0D-050D-4BA0-AE7B-049BD494B110}" type="presParOf" srcId="{94E712BB-D71F-48B5-87FB-058D429ED680}" destId="{908C343F-50A9-4A59-8418-539240B1895D}" srcOrd="9" destOrd="0" presId="urn:microsoft.com/office/officeart/2005/8/layout/hProcess9"/>
    <dgm:cxn modelId="{180F3108-DD18-4F29-8712-EF97CACDF07D}" type="presParOf" srcId="{94E712BB-D71F-48B5-87FB-058D429ED680}" destId="{5147D48D-D1D5-4867-9F85-EC2F51DD8354}" srcOrd="10" destOrd="0" presId="urn:microsoft.com/office/officeart/2005/8/layout/hProcess9"/>
    <dgm:cxn modelId="{E496585A-E04B-4B06-911B-45C2F9E5D211}" type="presParOf" srcId="{94E712BB-D71F-48B5-87FB-058D429ED680}" destId="{7F38EF82-C38D-49BB-93F7-BB5F49DDD70B}" srcOrd="11" destOrd="0" presId="urn:microsoft.com/office/officeart/2005/8/layout/hProcess9"/>
    <dgm:cxn modelId="{5A58920F-2FBC-4F12-84F1-E79A5F74E815}" type="presParOf" srcId="{94E712BB-D71F-48B5-87FB-058D429ED680}" destId="{44677497-E35E-4C67-A58B-C131508AEF2A}"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E6B972-F1D8-4B46-83C3-8359FCC67385}" type="doc">
      <dgm:prSet loTypeId="urn:microsoft.com/office/officeart/2005/8/layout/chevron1" loCatId="process" qsTypeId="urn:microsoft.com/office/officeart/2005/8/quickstyle/simple1" qsCatId="simple" csTypeId="urn:microsoft.com/office/officeart/2005/8/colors/accent1_2" csCatId="accent1" phldr="1"/>
      <dgm:spPr/>
    </dgm:pt>
    <dgm:pt modelId="{9F092112-70E8-426B-B3C7-981B9F7516F8}">
      <dgm:prSet phldrT="[Text]"/>
      <dgm:spPr/>
      <dgm:t>
        <a:bodyPr/>
        <a:lstStyle/>
        <a:p>
          <a:r>
            <a:rPr lang="en-US" dirty="0"/>
            <a:t>Input</a:t>
          </a:r>
        </a:p>
      </dgm:t>
    </dgm:pt>
    <dgm:pt modelId="{5A933F71-70DB-4D35-9383-7A2AF0827E07}" type="parTrans" cxnId="{A3F0E500-FA7E-428A-B461-6A07FE1FC855}">
      <dgm:prSet/>
      <dgm:spPr/>
      <dgm:t>
        <a:bodyPr/>
        <a:lstStyle/>
        <a:p>
          <a:endParaRPr lang="en-US"/>
        </a:p>
      </dgm:t>
    </dgm:pt>
    <dgm:pt modelId="{6E150287-79ED-4527-8742-10851FEC6C84}" type="sibTrans" cxnId="{A3F0E500-FA7E-428A-B461-6A07FE1FC855}">
      <dgm:prSet/>
      <dgm:spPr/>
      <dgm:t>
        <a:bodyPr/>
        <a:lstStyle/>
        <a:p>
          <a:endParaRPr lang="en-US"/>
        </a:p>
      </dgm:t>
    </dgm:pt>
    <dgm:pt modelId="{BD7FC7E5-AC45-49CC-954B-5AA5CFFCBA83}">
      <dgm:prSet phldrT="[Text]"/>
      <dgm:spPr/>
      <dgm:t>
        <a:bodyPr/>
        <a:lstStyle/>
        <a:p>
          <a:r>
            <a:rPr lang="en-US" dirty="0"/>
            <a:t>Reducing</a:t>
          </a:r>
        </a:p>
      </dgm:t>
    </dgm:pt>
    <dgm:pt modelId="{09A9FA51-29C4-43EB-B6B7-E9D13A0706FF}" type="parTrans" cxnId="{BD18DAA7-352A-4E3D-B366-76033126CA65}">
      <dgm:prSet/>
      <dgm:spPr/>
      <dgm:t>
        <a:bodyPr/>
        <a:lstStyle/>
        <a:p>
          <a:endParaRPr lang="en-US"/>
        </a:p>
      </dgm:t>
    </dgm:pt>
    <dgm:pt modelId="{FB62710A-3816-4AEB-ACF4-FDDDDEE5169A}" type="sibTrans" cxnId="{BD18DAA7-352A-4E3D-B366-76033126CA65}">
      <dgm:prSet/>
      <dgm:spPr/>
      <dgm:t>
        <a:bodyPr/>
        <a:lstStyle/>
        <a:p>
          <a:endParaRPr lang="en-US"/>
        </a:p>
      </dgm:t>
    </dgm:pt>
    <dgm:pt modelId="{29A0AE6A-25EB-4E3F-BE2D-0A9FB059C508}">
      <dgm:prSet phldrT="[Text]"/>
      <dgm:spPr/>
      <dgm:t>
        <a:bodyPr/>
        <a:lstStyle/>
        <a:p>
          <a:r>
            <a:rPr lang="en-US" dirty="0"/>
            <a:t>Output</a:t>
          </a:r>
        </a:p>
      </dgm:t>
    </dgm:pt>
    <dgm:pt modelId="{81B2F9E2-C752-4226-8A33-EF3CECA9640B}" type="parTrans" cxnId="{2E150E70-AADC-403C-98C7-2193059ECAF0}">
      <dgm:prSet/>
      <dgm:spPr/>
      <dgm:t>
        <a:bodyPr/>
        <a:lstStyle/>
        <a:p>
          <a:endParaRPr lang="en-US"/>
        </a:p>
      </dgm:t>
    </dgm:pt>
    <dgm:pt modelId="{ACDBA74C-35E2-40DE-9685-E35C227D2C50}" type="sibTrans" cxnId="{2E150E70-AADC-403C-98C7-2193059ECAF0}">
      <dgm:prSet/>
      <dgm:spPr/>
      <dgm:t>
        <a:bodyPr/>
        <a:lstStyle/>
        <a:p>
          <a:endParaRPr lang="en-US"/>
        </a:p>
      </dgm:t>
    </dgm:pt>
    <dgm:pt modelId="{75A69E0A-AB88-4696-8184-8A4361C8EF16}">
      <dgm:prSet/>
      <dgm:spPr/>
      <dgm:t>
        <a:bodyPr/>
        <a:lstStyle/>
        <a:p>
          <a:r>
            <a:rPr lang="en-US" dirty="0"/>
            <a:t>Splitting randomly</a:t>
          </a:r>
        </a:p>
      </dgm:t>
    </dgm:pt>
    <dgm:pt modelId="{855843F6-59E3-4A32-98C1-7278CAB077DA}" type="parTrans" cxnId="{541E2C49-F65C-4071-95B3-813EE2331669}">
      <dgm:prSet/>
      <dgm:spPr/>
      <dgm:t>
        <a:bodyPr/>
        <a:lstStyle/>
        <a:p>
          <a:endParaRPr lang="en-US"/>
        </a:p>
      </dgm:t>
    </dgm:pt>
    <dgm:pt modelId="{D4BF14F7-00ED-4AFF-92B9-C50598D8CDCA}" type="sibTrans" cxnId="{541E2C49-F65C-4071-95B3-813EE2331669}">
      <dgm:prSet/>
      <dgm:spPr/>
      <dgm:t>
        <a:bodyPr/>
        <a:lstStyle/>
        <a:p>
          <a:endParaRPr lang="en-US"/>
        </a:p>
      </dgm:t>
    </dgm:pt>
    <dgm:pt modelId="{C2C2D36F-8759-4A6A-AC60-72A9D64FBEB3}">
      <dgm:prSet/>
      <dgm:spPr/>
      <dgm:t>
        <a:bodyPr/>
        <a:lstStyle/>
        <a:p>
          <a:r>
            <a:rPr lang="en-US" dirty="0"/>
            <a:t>Mapping</a:t>
          </a:r>
        </a:p>
      </dgm:t>
    </dgm:pt>
    <dgm:pt modelId="{F5BB4564-DBA9-4397-A26A-CACEDE05F63A}" type="parTrans" cxnId="{396F5B0D-738C-4E39-B51D-F3D2735703DA}">
      <dgm:prSet/>
      <dgm:spPr/>
      <dgm:t>
        <a:bodyPr/>
        <a:lstStyle/>
        <a:p>
          <a:endParaRPr lang="en-US"/>
        </a:p>
      </dgm:t>
    </dgm:pt>
    <dgm:pt modelId="{0401E9BD-21A3-4325-876B-7C89BFDA9EF1}" type="sibTrans" cxnId="{396F5B0D-738C-4E39-B51D-F3D2735703DA}">
      <dgm:prSet/>
      <dgm:spPr/>
      <dgm:t>
        <a:bodyPr/>
        <a:lstStyle/>
        <a:p>
          <a:endParaRPr lang="en-US"/>
        </a:p>
      </dgm:t>
    </dgm:pt>
    <dgm:pt modelId="{576DDA08-6B3D-48A2-B95C-592DE5A17F90}">
      <dgm:prSet/>
      <dgm:spPr/>
      <dgm:t>
        <a:bodyPr/>
        <a:lstStyle/>
        <a:p>
          <a:r>
            <a:rPr lang="en-US" dirty="0"/>
            <a:t>Shuffling</a:t>
          </a:r>
        </a:p>
      </dgm:t>
    </dgm:pt>
    <dgm:pt modelId="{A80D6BBB-4FE7-490C-8FC8-483519C4FEBB}" type="parTrans" cxnId="{395780D5-6920-4389-8ADE-D7763BF4D597}">
      <dgm:prSet/>
      <dgm:spPr/>
      <dgm:t>
        <a:bodyPr/>
        <a:lstStyle/>
        <a:p>
          <a:endParaRPr lang="en-US"/>
        </a:p>
      </dgm:t>
    </dgm:pt>
    <dgm:pt modelId="{919FA0F3-DCE8-49F6-BE7D-236B5954910E}" type="sibTrans" cxnId="{395780D5-6920-4389-8ADE-D7763BF4D597}">
      <dgm:prSet/>
      <dgm:spPr/>
      <dgm:t>
        <a:bodyPr/>
        <a:lstStyle/>
        <a:p>
          <a:endParaRPr lang="en-US"/>
        </a:p>
      </dgm:t>
    </dgm:pt>
    <dgm:pt modelId="{B10F3369-0834-4570-A766-678CF32ADAA4}" type="pres">
      <dgm:prSet presAssocID="{37E6B972-F1D8-4B46-83C3-8359FCC67385}" presName="Name0" presStyleCnt="0">
        <dgm:presLayoutVars>
          <dgm:dir/>
          <dgm:animLvl val="lvl"/>
          <dgm:resizeHandles val="exact"/>
        </dgm:presLayoutVars>
      </dgm:prSet>
      <dgm:spPr/>
    </dgm:pt>
    <dgm:pt modelId="{F7C87A54-452D-49CF-B0D9-614BBFE1AAF5}" type="pres">
      <dgm:prSet presAssocID="{9F092112-70E8-426B-B3C7-981B9F7516F8}" presName="parTxOnly" presStyleLbl="node1" presStyleIdx="0" presStyleCnt="6">
        <dgm:presLayoutVars>
          <dgm:chMax val="0"/>
          <dgm:chPref val="0"/>
          <dgm:bulletEnabled val="1"/>
        </dgm:presLayoutVars>
      </dgm:prSet>
      <dgm:spPr/>
    </dgm:pt>
    <dgm:pt modelId="{91B7C6D1-1B67-4900-8570-F7FBD0DFD108}" type="pres">
      <dgm:prSet presAssocID="{6E150287-79ED-4527-8742-10851FEC6C84}" presName="parTxOnlySpace" presStyleCnt="0"/>
      <dgm:spPr/>
    </dgm:pt>
    <dgm:pt modelId="{C231F9B3-7C40-4230-AB68-F17EB6689B49}" type="pres">
      <dgm:prSet presAssocID="{75A69E0A-AB88-4696-8184-8A4361C8EF16}" presName="parTxOnly" presStyleLbl="node1" presStyleIdx="1" presStyleCnt="6">
        <dgm:presLayoutVars>
          <dgm:chMax val="0"/>
          <dgm:chPref val="0"/>
          <dgm:bulletEnabled val="1"/>
        </dgm:presLayoutVars>
      </dgm:prSet>
      <dgm:spPr/>
    </dgm:pt>
    <dgm:pt modelId="{66044963-BF2E-45EB-8DF8-8841CE6B3CD6}" type="pres">
      <dgm:prSet presAssocID="{D4BF14F7-00ED-4AFF-92B9-C50598D8CDCA}" presName="parTxOnlySpace" presStyleCnt="0"/>
      <dgm:spPr/>
    </dgm:pt>
    <dgm:pt modelId="{E3740C5C-37BB-4E06-9723-490DD56F62CE}" type="pres">
      <dgm:prSet presAssocID="{C2C2D36F-8759-4A6A-AC60-72A9D64FBEB3}" presName="parTxOnly" presStyleLbl="node1" presStyleIdx="2" presStyleCnt="6">
        <dgm:presLayoutVars>
          <dgm:chMax val="0"/>
          <dgm:chPref val="0"/>
          <dgm:bulletEnabled val="1"/>
        </dgm:presLayoutVars>
      </dgm:prSet>
      <dgm:spPr/>
    </dgm:pt>
    <dgm:pt modelId="{3E224341-2362-4C41-AD5F-7D95932D4143}" type="pres">
      <dgm:prSet presAssocID="{0401E9BD-21A3-4325-876B-7C89BFDA9EF1}" presName="parTxOnlySpace" presStyleCnt="0"/>
      <dgm:spPr/>
    </dgm:pt>
    <dgm:pt modelId="{DA31A7A9-1049-45AC-B751-714EB8EBEAA0}" type="pres">
      <dgm:prSet presAssocID="{576DDA08-6B3D-48A2-B95C-592DE5A17F90}" presName="parTxOnly" presStyleLbl="node1" presStyleIdx="3" presStyleCnt="6" custLinFactNeighborY="-7190">
        <dgm:presLayoutVars>
          <dgm:chMax val="0"/>
          <dgm:chPref val="0"/>
          <dgm:bulletEnabled val="1"/>
        </dgm:presLayoutVars>
      </dgm:prSet>
      <dgm:spPr/>
    </dgm:pt>
    <dgm:pt modelId="{5EBDD17E-8F6F-4A32-9F1C-81921B9040A9}" type="pres">
      <dgm:prSet presAssocID="{919FA0F3-DCE8-49F6-BE7D-236B5954910E}" presName="parTxOnlySpace" presStyleCnt="0"/>
      <dgm:spPr/>
    </dgm:pt>
    <dgm:pt modelId="{937B8308-5BC7-4540-9C56-F9EA634A564D}" type="pres">
      <dgm:prSet presAssocID="{BD7FC7E5-AC45-49CC-954B-5AA5CFFCBA83}" presName="parTxOnly" presStyleLbl="node1" presStyleIdx="4" presStyleCnt="6">
        <dgm:presLayoutVars>
          <dgm:chMax val="0"/>
          <dgm:chPref val="0"/>
          <dgm:bulletEnabled val="1"/>
        </dgm:presLayoutVars>
      </dgm:prSet>
      <dgm:spPr/>
    </dgm:pt>
    <dgm:pt modelId="{901DA456-2D49-4D86-9E7B-E32D138EA442}" type="pres">
      <dgm:prSet presAssocID="{FB62710A-3816-4AEB-ACF4-FDDDDEE5169A}" presName="parTxOnlySpace" presStyleCnt="0"/>
      <dgm:spPr/>
    </dgm:pt>
    <dgm:pt modelId="{1FB3723D-2388-41B0-964E-44AF8E8CFE2A}" type="pres">
      <dgm:prSet presAssocID="{29A0AE6A-25EB-4E3F-BE2D-0A9FB059C508}" presName="parTxOnly" presStyleLbl="node1" presStyleIdx="5" presStyleCnt="6" custLinFactNeighborY="-7190">
        <dgm:presLayoutVars>
          <dgm:chMax val="0"/>
          <dgm:chPref val="0"/>
          <dgm:bulletEnabled val="1"/>
        </dgm:presLayoutVars>
      </dgm:prSet>
      <dgm:spPr/>
    </dgm:pt>
  </dgm:ptLst>
  <dgm:cxnLst>
    <dgm:cxn modelId="{A3F0E500-FA7E-428A-B461-6A07FE1FC855}" srcId="{37E6B972-F1D8-4B46-83C3-8359FCC67385}" destId="{9F092112-70E8-426B-B3C7-981B9F7516F8}" srcOrd="0" destOrd="0" parTransId="{5A933F71-70DB-4D35-9383-7A2AF0827E07}" sibTransId="{6E150287-79ED-4527-8742-10851FEC6C84}"/>
    <dgm:cxn modelId="{BBE27309-258F-4AFF-9998-2EBCCCB7A05B}" type="presOf" srcId="{C2C2D36F-8759-4A6A-AC60-72A9D64FBEB3}" destId="{E3740C5C-37BB-4E06-9723-490DD56F62CE}" srcOrd="0" destOrd="0" presId="urn:microsoft.com/office/officeart/2005/8/layout/chevron1"/>
    <dgm:cxn modelId="{396F5B0D-738C-4E39-B51D-F3D2735703DA}" srcId="{37E6B972-F1D8-4B46-83C3-8359FCC67385}" destId="{C2C2D36F-8759-4A6A-AC60-72A9D64FBEB3}" srcOrd="2" destOrd="0" parTransId="{F5BB4564-DBA9-4397-A26A-CACEDE05F63A}" sibTransId="{0401E9BD-21A3-4325-876B-7C89BFDA9EF1}"/>
    <dgm:cxn modelId="{CF1EB560-588F-4E52-ADA8-CAAF5BD9D958}" type="presOf" srcId="{29A0AE6A-25EB-4E3F-BE2D-0A9FB059C508}" destId="{1FB3723D-2388-41B0-964E-44AF8E8CFE2A}" srcOrd="0" destOrd="0" presId="urn:microsoft.com/office/officeart/2005/8/layout/chevron1"/>
    <dgm:cxn modelId="{541E2C49-F65C-4071-95B3-813EE2331669}" srcId="{37E6B972-F1D8-4B46-83C3-8359FCC67385}" destId="{75A69E0A-AB88-4696-8184-8A4361C8EF16}" srcOrd="1" destOrd="0" parTransId="{855843F6-59E3-4A32-98C1-7278CAB077DA}" sibTransId="{D4BF14F7-00ED-4AFF-92B9-C50598D8CDCA}"/>
    <dgm:cxn modelId="{2E150E70-AADC-403C-98C7-2193059ECAF0}" srcId="{37E6B972-F1D8-4B46-83C3-8359FCC67385}" destId="{29A0AE6A-25EB-4E3F-BE2D-0A9FB059C508}" srcOrd="5" destOrd="0" parTransId="{81B2F9E2-C752-4226-8A33-EF3CECA9640B}" sibTransId="{ACDBA74C-35E2-40DE-9685-E35C227D2C50}"/>
    <dgm:cxn modelId="{13271053-35E9-4455-9AE8-233396E0C00A}" type="presOf" srcId="{75A69E0A-AB88-4696-8184-8A4361C8EF16}" destId="{C231F9B3-7C40-4230-AB68-F17EB6689B49}" srcOrd="0" destOrd="0" presId="urn:microsoft.com/office/officeart/2005/8/layout/chevron1"/>
    <dgm:cxn modelId="{D7317C73-F756-4DB4-AEFB-EF7784EBCD87}" type="presOf" srcId="{BD7FC7E5-AC45-49CC-954B-5AA5CFFCBA83}" destId="{937B8308-5BC7-4540-9C56-F9EA634A564D}" srcOrd="0" destOrd="0" presId="urn:microsoft.com/office/officeart/2005/8/layout/chevron1"/>
    <dgm:cxn modelId="{2DA2F09A-FBA3-40A9-AC56-71339401A9F2}" type="presOf" srcId="{9F092112-70E8-426B-B3C7-981B9F7516F8}" destId="{F7C87A54-452D-49CF-B0D9-614BBFE1AAF5}" srcOrd="0" destOrd="0" presId="urn:microsoft.com/office/officeart/2005/8/layout/chevron1"/>
    <dgm:cxn modelId="{6FB28EA7-678E-4B22-97FD-663C84CB6B8F}" type="presOf" srcId="{37E6B972-F1D8-4B46-83C3-8359FCC67385}" destId="{B10F3369-0834-4570-A766-678CF32ADAA4}" srcOrd="0" destOrd="0" presId="urn:microsoft.com/office/officeart/2005/8/layout/chevron1"/>
    <dgm:cxn modelId="{BD18DAA7-352A-4E3D-B366-76033126CA65}" srcId="{37E6B972-F1D8-4B46-83C3-8359FCC67385}" destId="{BD7FC7E5-AC45-49CC-954B-5AA5CFFCBA83}" srcOrd="4" destOrd="0" parTransId="{09A9FA51-29C4-43EB-B6B7-E9D13A0706FF}" sibTransId="{FB62710A-3816-4AEB-ACF4-FDDDDEE5169A}"/>
    <dgm:cxn modelId="{395780D5-6920-4389-8ADE-D7763BF4D597}" srcId="{37E6B972-F1D8-4B46-83C3-8359FCC67385}" destId="{576DDA08-6B3D-48A2-B95C-592DE5A17F90}" srcOrd="3" destOrd="0" parTransId="{A80D6BBB-4FE7-490C-8FC8-483519C4FEBB}" sibTransId="{919FA0F3-DCE8-49F6-BE7D-236B5954910E}"/>
    <dgm:cxn modelId="{E63F73FB-D833-4EE8-BECD-103AE8B0BBCF}" type="presOf" srcId="{576DDA08-6B3D-48A2-B95C-592DE5A17F90}" destId="{DA31A7A9-1049-45AC-B751-714EB8EBEAA0}" srcOrd="0" destOrd="0" presId="urn:microsoft.com/office/officeart/2005/8/layout/chevron1"/>
    <dgm:cxn modelId="{935879F4-D4A6-4E1D-9819-A4601E55CBEE}" type="presParOf" srcId="{B10F3369-0834-4570-A766-678CF32ADAA4}" destId="{F7C87A54-452D-49CF-B0D9-614BBFE1AAF5}" srcOrd="0" destOrd="0" presId="urn:microsoft.com/office/officeart/2005/8/layout/chevron1"/>
    <dgm:cxn modelId="{53BE29C2-F519-4F1D-BDDD-1C1B40EED5A1}" type="presParOf" srcId="{B10F3369-0834-4570-A766-678CF32ADAA4}" destId="{91B7C6D1-1B67-4900-8570-F7FBD0DFD108}" srcOrd="1" destOrd="0" presId="urn:microsoft.com/office/officeart/2005/8/layout/chevron1"/>
    <dgm:cxn modelId="{182ED460-41F2-4C45-86C1-7BE888D5BB06}" type="presParOf" srcId="{B10F3369-0834-4570-A766-678CF32ADAA4}" destId="{C231F9B3-7C40-4230-AB68-F17EB6689B49}" srcOrd="2" destOrd="0" presId="urn:microsoft.com/office/officeart/2005/8/layout/chevron1"/>
    <dgm:cxn modelId="{28BB20B9-978E-46E0-BE96-EA30AC497BD6}" type="presParOf" srcId="{B10F3369-0834-4570-A766-678CF32ADAA4}" destId="{66044963-BF2E-45EB-8DF8-8841CE6B3CD6}" srcOrd="3" destOrd="0" presId="urn:microsoft.com/office/officeart/2005/8/layout/chevron1"/>
    <dgm:cxn modelId="{0A9D3E51-83F0-4482-BB03-20EDE2CF3CF6}" type="presParOf" srcId="{B10F3369-0834-4570-A766-678CF32ADAA4}" destId="{E3740C5C-37BB-4E06-9723-490DD56F62CE}" srcOrd="4" destOrd="0" presId="urn:microsoft.com/office/officeart/2005/8/layout/chevron1"/>
    <dgm:cxn modelId="{EF4518E2-EFBB-4A99-AE1D-25D1CB316FD7}" type="presParOf" srcId="{B10F3369-0834-4570-A766-678CF32ADAA4}" destId="{3E224341-2362-4C41-AD5F-7D95932D4143}" srcOrd="5" destOrd="0" presId="urn:microsoft.com/office/officeart/2005/8/layout/chevron1"/>
    <dgm:cxn modelId="{72A4EB3A-8979-4C81-A0A7-6568ABA3F1FA}" type="presParOf" srcId="{B10F3369-0834-4570-A766-678CF32ADAA4}" destId="{DA31A7A9-1049-45AC-B751-714EB8EBEAA0}" srcOrd="6" destOrd="0" presId="urn:microsoft.com/office/officeart/2005/8/layout/chevron1"/>
    <dgm:cxn modelId="{80EBA229-BE0C-4867-A67F-3000D1C02816}" type="presParOf" srcId="{B10F3369-0834-4570-A766-678CF32ADAA4}" destId="{5EBDD17E-8F6F-4A32-9F1C-81921B9040A9}" srcOrd="7" destOrd="0" presId="urn:microsoft.com/office/officeart/2005/8/layout/chevron1"/>
    <dgm:cxn modelId="{765339FF-E631-409E-8F48-86E18F0226FC}" type="presParOf" srcId="{B10F3369-0834-4570-A766-678CF32ADAA4}" destId="{937B8308-5BC7-4540-9C56-F9EA634A564D}" srcOrd="8" destOrd="0" presId="urn:microsoft.com/office/officeart/2005/8/layout/chevron1"/>
    <dgm:cxn modelId="{93B4BBB3-B051-4114-9576-99B901FA58D7}" type="presParOf" srcId="{B10F3369-0834-4570-A766-678CF32ADAA4}" destId="{901DA456-2D49-4D86-9E7B-E32D138EA442}" srcOrd="9" destOrd="0" presId="urn:microsoft.com/office/officeart/2005/8/layout/chevron1"/>
    <dgm:cxn modelId="{BFEF2488-01DD-4C84-82EB-71339E859780}" type="presParOf" srcId="{B10F3369-0834-4570-A766-678CF32ADAA4}" destId="{1FB3723D-2388-41B0-964E-44AF8E8CFE2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4DF09E-2F6C-424D-A27A-24B4F8F178B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0FD8E93-6988-49C6-B958-07047725378A}">
      <dgm:prSet phldrT="[Text]" custT="1"/>
      <dgm:spPr>
        <a:solidFill>
          <a:schemeClr val="bg1">
            <a:lumMod val="75000"/>
          </a:schemeClr>
        </a:solidFill>
      </dgm:spPr>
      <dgm:t>
        <a:bodyPr/>
        <a:lstStyle/>
        <a:p>
          <a:r>
            <a:rPr lang="en-US" sz="1800" dirty="0"/>
            <a:t>Name Node</a:t>
          </a:r>
        </a:p>
      </dgm:t>
    </dgm:pt>
    <dgm:pt modelId="{E6E56225-B035-43C4-A8F0-6324A985DBD2}" type="parTrans" cxnId="{EACE14D9-8861-40E4-8AC3-94B715D17B2C}">
      <dgm:prSet/>
      <dgm:spPr/>
      <dgm:t>
        <a:bodyPr/>
        <a:lstStyle/>
        <a:p>
          <a:endParaRPr lang="en-US"/>
        </a:p>
      </dgm:t>
    </dgm:pt>
    <dgm:pt modelId="{EE32BD84-3F12-4189-9EC9-D4247626E661}" type="sibTrans" cxnId="{EACE14D9-8861-40E4-8AC3-94B715D17B2C}">
      <dgm:prSet/>
      <dgm:spPr/>
      <dgm:t>
        <a:bodyPr/>
        <a:lstStyle/>
        <a:p>
          <a:endParaRPr lang="en-US"/>
        </a:p>
      </dgm:t>
    </dgm:pt>
    <dgm:pt modelId="{E9D5895C-3D6E-43F6-8F6B-124124972E19}">
      <dgm:prSet phldrT="[Text]" custT="1"/>
      <dgm:spPr/>
      <dgm:t>
        <a:bodyPr/>
        <a:lstStyle/>
        <a:p>
          <a:r>
            <a:rPr lang="en-US" sz="1400" dirty="0"/>
            <a:t>Core switch </a:t>
          </a:r>
        </a:p>
        <a:p>
          <a:r>
            <a:rPr lang="en-US" sz="1400" dirty="0"/>
            <a:t>(Task Tracker)</a:t>
          </a:r>
        </a:p>
      </dgm:t>
    </dgm:pt>
    <dgm:pt modelId="{1B016B2D-1ACA-4085-986E-8E10877E0BEA}" type="parTrans" cxnId="{37E6576D-4CB0-4487-A052-69B33808375E}">
      <dgm:prSet/>
      <dgm:spPr/>
      <dgm:t>
        <a:bodyPr/>
        <a:lstStyle/>
        <a:p>
          <a:endParaRPr lang="en-US"/>
        </a:p>
      </dgm:t>
    </dgm:pt>
    <dgm:pt modelId="{1B036FE2-287F-45AD-8AE1-73ECACF867D6}" type="sibTrans" cxnId="{37E6576D-4CB0-4487-A052-69B33808375E}">
      <dgm:prSet/>
      <dgm:spPr/>
      <dgm:t>
        <a:bodyPr/>
        <a:lstStyle/>
        <a:p>
          <a:endParaRPr lang="en-US"/>
        </a:p>
      </dgm:t>
    </dgm:pt>
    <dgm:pt modelId="{2C4711D6-8790-4B1D-86FE-31CA03D56357}">
      <dgm:prSet phldrT="[Text]" custT="1"/>
      <dgm:spPr>
        <a:noFill/>
        <a:ln>
          <a:noFill/>
        </a:ln>
      </dgm:spPr>
      <dgm:t>
        <a:bodyPr/>
        <a:lstStyle/>
        <a:p>
          <a:r>
            <a:rPr lang="en-US" sz="1400" dirty="0"/>
            <a:t>……</a:t>
          </a:r>
        </a:p>
      </dgm:t>
    </dgm:pt>
    <dgm:pt modelId="{A4FCD239-F771-4348-B365-49F0C6F0CCD8}" type="parTrans" cxnId="{E18784F4-1954-41F4-80F5-20E0CC5F157E}">
      <dgm:prSet/>
      <dgm:spPr/>
      <dgm:t>
        <a:bodyPr/>
        <a:lstStyle/>
        <a:p>
          <a:endParaRPr lang="en-US"/>
        </a:p>
      </dgm:t>
    </dgm:pt>
    <dgm:pt modelId="{9D45DF5C-C09E-4128-89AB-3BCCC3CF9AB2}" type="sibTrans" cxnId="{E18784F4-1954-41F4-80F5-20E0CC5F157E}">
      <dgm:prSet/>
      <dgm:spPr/>
      <dgm:t>
        <a:bodyPr/>
        <a:lstStyle/>
        <a:p>
          <a:endParaRPr lang="en-US"/>
        </a:p>
      </dgm:t>
    </dgm:pt>
    <dgm:pt modelId="{97315BBF-07BC-4ED0-8ECB-3BDCABC40BEF}">
      <dgm:prSet phldrT="[Text]" custT="1"/>
      <dgm:spPr/>
      <dgm:t>
        <a:bodyPr/>
        <a:lstStyle/>
        <a:p>
          <a:r>
            <a:rPr lang="en-US" sz="1400" dirty="0"/>
            <a:t>Core switch </a:t>
          </a:r>
        </a:p>
        <a:p>
          <a:r>
            <a:rPr lang="en-US" sz="1400" dirty="0"/>
            <a:t>(Task Tracker)</a:t>
          </a:r>
        </a:p>
      </dgm:t>
    </dgm:pt>
    <dgm:pt modelId="{327EECD5-3BBE-4072-861C-B79D2421637A}" type="parTrans" cxnId="{03C19E43-809D-4622-B110-A5498EBF0D6B}">
      <dgm:prSet/>
      <dgm:spPr/>
      <dgm:t>
        <a:bodyPr/>
        <a:lstStyle/>
        <a:p>
          <a:endParaRPr lang="en-US"/>
        </a:p>
      </dgm:t>
    </dgm:pt>
    <dgm:pt modelId="{FA358A18-E758-4A44-A7D7-15ACD0ABB312}" type="sibTrans" cxnId="{03C19E43-809D-4622-B110-A5498EBF0D6B}">
      <dgm:prSet/>
      <dgm:spPr/>
      <dgm:t>
        <a:bodyPr/>
        <a:lstStyle/>
        <a:p>
          <a:endParaRPr lang="en-US"/>
        </a:p>
      </dgm:t>
    </dgm:pt>
    <dgm:pt modelId="{7024CEF7-48C4-42B9-B2D6-F9D7522D05E1}">
      <dgm:prSet phldrT="[Text]" custT="1"/>
      <dgm:spPr/>
      <dgm:t>
        <a:bodyPr/>
        <a:lstStyle/>
        <a:p>
          <a:r>
            <a:rPr lang="en-US" sz="1400" dirty="0"/>
            <a:t>Core switch </a:t>
          </a:r>
        </a:p>
        <a:p>
          <a:r>
            <a:rPr lang="en-US" sz="1400" dirty="0"/>
            <a:t>(Task Tracker)</a:t>
          </a:r>
        </a:p>
      </dgm:t>
    </dgm:pt>
    <dgm:pt modelId="{B23C6D4B-D1E5-48B2-BEB8-DAD1F9016E62}" type="parTrans" cxnId="{A264F00E-2797-4EB2-87C4-695568CEF66D}">
      <dgm:prSet/>
      <dgm:spPr/>
      <dgm:t>
        <a:bodyPr/>
        <a:lstStyle/>
        <a:p>
          <a:endParaRPr lang="en-US"/>
        </a:p>
      </dgm:t>
    </dgm:pt>
    <dgm:pt modelId="{FD735EA9-756A-4C02-8BCE-BEB3BC62374A}" type="sibTrans" cxnId="{A264F00E-2797-4EB2-87C4-695568CEF66D}">
      <dgm:prSet/>
      <dgm:spPr/>
      <dgm:t>
        <a:bodyPr/>
        <a:lstStyle/>
        <a:p>
          <a:endParaRPr lang="en-US"/>
        </a:p>
      </dgm:t>
    </dgm:pt>
    <dgm:pt modelId="{44A69C4C-0E46-4439-B2F8-1D8E0B3A3FD7}" type="pres">
      <dgm:prSet presAssocID="{7E4DF09E-2F6C-424D-A27A-24B4F8F178B2}" presName="hierChild1" presStyleCnt="0">
        <dgm:presLayoutVars>
          <dgm:orgChart val="1"/>
          <dgm:chPref val="1"/>
          <dgm:dir/>
          <dgm:animOne val="branch"/>
          <dgm:animLvl val="lvl"/>
          <dgm:resizeHandles/>
        </dgm:presLayoutVars>
      </dgm:prSet>
      <dgm:spPr/>
    </dgm:pt>
    <dgm:pt modelId="{C52646CC-12D8-4CA3-8A63-01428ACC4878}" type="pres">
      <dgm:prSet presAssocID="{A0FD8E93-6988-49C6-B958-07047725378A}" presName="hierRoot1" presStyleCnt="0">
        <dgm:presLayoutVars>
          <dgm:hierBranch val="init"/>
        </dgm:presLayoutVars>
      </dgm:prSet>
      <dgm:spPr/>
    </dgm:pt>
    <dgm:pt modelId="{1DC6AEC1-1319-4A81-9BE6-14215F7C6830}" type="pres">
      <dgm:prSet presAssocID="{A0FD8E93-6988-49C6-B958-07047725378A}" presName="rootComposite1" presStyleCnt="0"/>
      <dgm:spPr/>
    </dgm:pt>
    <dgm:pt modelId="{296CB594-97D0-4CE9-B3E1-F8C8BAC70C83}" type="pres">
      <dgm:prSet presAssocID="{A0FD8E93-6988-49C6-B958-07047725378A}" presName="rootText1" presStyleLbl="node0" presStyleIdx="0" presStyleCnt="1" custScaleX="230539" custScaleY="47004" custLinFactNeighborY="22640">
        <dgm:presLayoutVars>
          <dgm:chPref val="3"/>
        </dgm:presLayoutVars>
      </dgm:prSet>
      <dgm:spPr/>
    </dgm:pt>
    <dgm:pt modelId="{27AE77D6-456E-4D75-A9B3-3E25792CFFC8}" type="pres">
      <dgm:prSet presAssocID="{A0FD8E93-6988-49C6-B958-07047725378A}" presName="rootConnector1" presStyleLbl="node1" presStyleIdx="0" presStyleCnt="0"/>
      <dgm:spPr/>
    </dgm:pt>
    <dgm:pt modelId="{EF02FBB8-644A-4626-905E-F4939B20CAB2}" type="pres">
      <dgm:prSet presAssocID="{A0FD8E93-6988-49C6-B958-07047725378A}" presName="hierChild2" presStyleCnt="0"/>
      <dgm:spPr/>
    </dgm:pt>
    <dgm:pt modelId="{AC76E135-7A90-45DD-8C09-9540FA642073}" type="pres">
      <dgm:prSet presAssocID="{1B016B2D-1ACA-4085-986E-8E10877E0BEA}" presName="Name37" presStyleLbl="parChTrans1D2" presStyleIdx="0" presStyleCnt="4"/>
      <dgm:spPr/>
    </dgm:pt>
    <dgm:pt modelId="{47303A46-10D1-45F0-837C-0E87A7A75ED2}" type="pres">
      <dgm:prSet presAssocID="{E9D5895C-3D6E-43F6-8F6B-124124972E19}" presName="hierRoot2" presStyleCnt="0">
        <dgm:presLayoutVars>
          <dgm:hierBranch val="init"/>
        </dgm:presLayoutVars>
      </dgm:prSet>
      <dgm:spPr/>
    </dgm:pt>
    <dgm:pt modelId="{923A95FD-3B9B-44DC-9354-A23FAD89716E}" type="pres">
      <dgm:prSet presAssocID="{E9D5895C-3D6E-43F6-8F6B-124124972E19}" presName="rootComposite" presStyleCnt="0"/>
      <dgm:spPr/>
    </dgm:pt>
    <dgm:pt modelId="{44E6EF46-3CDA-4142-87E5-32BA30A9F8A3}" type="pres">
      <dgm:prSet presAssocID="{E9D5895C-3D6E-43F6-8F6B-124124972E19}" presName="rootText" presStyleLbl="node2" presStyleIdx="0" presStyleCnt="4" custScaleY="81035" custLinFactNeighborY="18112">
        <dgm:presLayoutVars>
          <dgm:chPref val="3"/>
        </dgm:presLayoutVars>
      </dgm:prSet>
      <dgm:spPr/>
    </dgm:pt>
    <dgm:pt modelId="{8E6F7B32-0733-4D6E-B765-76936295D364}" type="pres">
      <dgm:prSet presAssocID="{E9D5895C-3D6E-43F6-8F6B-124124972E19}" presName="rootConnector" presStyleLbl="node2" presStyleIdx="0" presStyleCnt="4"/>
      <dgm:spPr/>
    </dgm:pt>
    <dgm:pt modelId="{0B1E1B12-DF0A-425A-B084-C07F774EA8A5}" type="pres">
      <dgm:prSet presAssocID="{E9D5895C-3D6E-43F6-8F6B-124124972E19}" presName="hierChild4" presStyleCnt="0"/>
      <dgm:spPr/>
    </dgm:pt>
    <dgm:pt modelId="{6B13AA22-BB40-4967-9AB3-2E4EC8C6E15D}" type="pres">
      <dgm:prSet presAssocID="{E9D5895C-3D6E-43F6-8F6B-124124972E19}" presName="hierChild5" presStyleCnt="0"/>
      <dgm:spPr/>
    </dgm:pt>
    <dgm:pt modelId="{E0EE48E2-ECA2-4E89-85E3-2D8E7CF7FE63}" type="pres">
      <dgm:prSet presAssocID="{B23C6D4B-D1E5-48B2-BEB8-DAD1F9016E62}" presName="Name37" presStyleLbl="parChTrans1D2" presStyleIdx="1" presStyleCnt="4"/>
      <dgm:spPr/>
    </dgm:pt>
    <dgm:pt modelId="{4C8A0849-651B-4DA5-B143-5D0886195AF5}" type="pres">
      <dgm:prSet presAssocID="{7024CEF7-48C4-42B9-B2D6-F9D7522D05E1}" presName="hierRoot2" presStyleCnt="0">
        <dgm:presLayoutVars>
          <dgm:hierBranch val="init"/>
        </dgm:presLayoutVars>
      </dgm:prSet>
      <dgm:spPr/>
    </dgm:pt>
    <dgm:pt modelId="{4C0642B1-0A91-4015-81D6-C15B8125FD80}" type="pres">
      <dgm:prSet presAssocID="{7024CEF7-48C4-42B9-B2D6-F9D7522D05E1}" presName="rootComposite" presStyleCnt="0"/>
      <dgm:spPr/>
    </dgm:pt>
    <dgm:pt modelId="{B4FFB5ED-3030-4374-9449-BEBF56E5B23D}" type="pres">
      <dgm:prSet presAssocID="{7024CEF7-48C4-42B9-B2D6-F9D7522D05E1}" presName="rootText" presStyleLbl="node2" presStyleIdx="1" presStyleCnt="4" custScaleY="82235" custLinFactNeighborY="18112">
        <dgm:presLayoutVars>
          <dgm:chPref val="3"/>
        </dgm:presLayoutVars>
      </dgm:prSet>
      <dgm:spPr/>
    </dgm:pt>
    <dgm:pt modelId="{BBC8D585-6B47-4298-86FA-639CED5BBDE7}" type="pres">
      <dgm:prSet presAssocID="{7024CEF7-48C4-42B9-B2D6-F9D7522D05E1}" presName="rootConnector" presStyleLbl="node2" presStyleIdx="1" presStyleCnt="4"/>
      <dgm:spPr/>
    </dgm:pt>
    <dgm:pt modelId="{AD4E9FE6-A15E-47A5-9624-C313413754C1}" type="pres">
      <dgm:prSet presAssocID="{7024CEF7-48C4-42B9-B2D6-F9D7522D05E1}" presName="hierChild4" presStyleCnt="0"/>
      <dgm:spPr/>
    </dgm:pt>
    <dgm:pt modelId="{0C9B096A-D523-4392-A0B9-8685ACA088B6}" type="pres">
      <dgm:prSet presAssocID="{7024CEF7-48C4-42B9-B2D6-F9D7522D05E1}" presName="hierChild5" presStyleCnt="0"/>
      <dgm:spPr/>
    </dgm:pt>
    <dgm:pt modelId="{7B9C8794-A2E2-4756-92A7-52E7CCD07649}" type="pres">
      <dgm:prSet presAssocID="{A4FCD239-F771-4348-B365-49F0C6F0CCD8}" presName="Name37" presStyleLbl="parChTrans1D2" presStyleIdx="2" presStyleCnt="4"/>
      <dgm:spPr/>
    </dgm:pt>
    <dgm:pt modelId="{0A0BBF34-C3D0-4A03-96F6-F06A0624CCD6}" type="pres">
      <dgm:prSet presAssocID="{2C4711D6-8790-4B1D-86FE-31CA03D56357}" presName="hierRoot2" presStyleCnt="0">
        <dgm:presLayoutVars>
          <dgm:hierBranch val="init"/>
        </dgm:presLayoutVars>
      </dgm:prSet>
      <dgm:spPr/>
    </dgm:pt>
    <dgm:pt modelId="{0710960E-3C90-43A2-80EC-0C9FA49AC5CF}" type="pres">
      <dgm:prSet presAssocID="{2C4711D6-8790-4B1D-86FE-31CA03D56357}" presName="rootComposite" presStyleCnt="0"/>
      <dgm:spPr/>
    </dgm:pt>
    <dgm:pt modelId="{5E1F7CB1-5074-4693-96B5-98B3F6D86031}" type="pres">
      <dgm:prSet presAssocID="{2C4711D6-8790-4B1D-86FE-31CA03D56357}" presName="rootText" presStyleLbl="node2" presStyleIdx="2" presStyleCnt="4">
        <dgm:presLayoutVars>
          <dgm:chPref val="3"/>
        </dgm:presLayoutVars>
      </dgm:prSet>
      <dgm:spPr/>
    </dgm:pt>
    <dgm:pt modelId="{F0299499-39AD-4D42-B6A8-C7E2F74BBB18}" type="pres">
      <dgm:prSet presAssocID="{2C4711D6-8790-4B1D-86FE-31CA03D56357}" presName="rootConnector" presStyleLbl="node2" presStyleIdx="2" presStyleCnt="4"/>
      <dgm:spPr/>
    </dgm:pt>
    <dgm:pt modelId="{EE870697-2D87-47AD-9591-C0D9C6E7FC1B}" type="pres">
      <dgm:prSet presAssocID="{2C4711D6-8790-4B1D-86FE-31CA03D56357}" presName="hierChild4" presStyleCnt="0"/>
      <dgm:spPr/>
    </dgm:pt>
    <dgm:pt modelId="{10DB199A-905C-4FAC-8A40-34380296E76E}" type="pres">
      <dgm:prSet presAssocID="{2C4711D6-8790-4B1D-86FE-31CA03D56357}" presName="hierChild5" presStyleCnt="0"/>
      <dgm:spPr/>
    </dgm:pt>
    <dgm:pt modelId="{760FC0A1-E20A-44C0-9716-92F4A9B63B14}" type="pres">
      <dgm:prSet presAssocID="{327EECD5-3BBE-4072-861C-B79D2421637A}" presName="Name37" presStyleLbl="parChTrans1D2" presStyleIdx="3" presStyleCnt="4"/>
      <dgm:spPr/>
    </dgm:pt>
    <dgm:pt modelId="{B2274603-F257-4166-A452-4B979EB80FB1}" type="pres">
      <dgm:prSet presAssocID="{97315BBF-07BC-4ED0-8ECB-3BDCABC40BEF}" presName="hierRoot2" presStyleCnt="0">
        <dgm:presLayoutVars>
          <dgm:hierBranch val="init"/>
        </dgm:presLayoutVars>
      </dgm:prSet>
      <dgm:spPr/>
    </dgm:pt>
    <dgm:pt modelId="{1CE7012A-E1D0-49D1-B06C-2CA8E5BACAC5}" type="pres">
      <dgm:prSet presAssocID="{97315BBF-07BC-4ED0-8ECB-3BDCABC40BEF}" presName="rootComposite" presStyleCnt="0"/>
      <dgm:spPr/>
    </dgm:pt>
    <dgm:pt modelId="{1FDAA1C3-62E0-4DEC-92B5-FBB02A668D75}" type="pres">
      <dgm:prSet presAssocID="{97315BBF-07BC-4ED0-8ECB-3BDCABC40BEF}" presName="rootText" presStyleLbl="node2" presStyleIdx="3" presStyleCnt="4" custScaleY="82864" custLinFactNeighborY="20376">
        <dgm:presLayoutVars>
          <dgm:chPref val="3"/>
        </dgm:presLayoutVars>
      </dgm:prSet>
      <dgm:spPr/>
    </dgm:pt>
    <dgm:pt modelId="{AA0AE4A3-B7D4-47F2-A2B7-FB01A97C6AD6}" type="pres">
      <dgm:prSet presAssocID="{97315BBF-07BC-4ED0-8ECB-3BDCABC40BEF}" presName="rootConnector" presStyleLbl="node2" presStyleIdx="3" presStyleCnt="4"/>
      <dgm:spPr/>
    </dgm:pt>
    <dgm:pt modelId="{D68F4B7A-2323-4418-BF0F-6282895FB396}" type="pres">
      <dgm:prSet presAssocID="{97315BBF-07BC-4ED0-8ECB-3BDCABC40BEF}" presName="hierChild4" presStyleCnt="0"/>
      <dgm:spPr/>
    </dgm:pt>
    <dgm:pt modelId="{60D1D664-B899-491B-9CA4-95431D9D2ACB}" type="pres">
      <dgm:prSet presAssocID="{97315BBF-07BC-4ED0-8ECB-3BDCABC40BEF}" presName="hierChild5" presStyleCnt="0"/>
      <dgm:spPr/>
    </dgm:pt>
    <dgm:pt modelId="{F244F460-A616-4162-ACFB-C961DF4AA267}" type="pres">
      <dgm:prSet presAssocID="{A0FD8E93-6988-49C6-B958-07047725378A}" presName="hierChild3" presStyleCnt="0"/>
      <dgm:spPr/>
    </dgm:pt>
  </dgm:ptLst>
  <dgm:cxnLst>
    <dgm:cxn modelId="{A264F00E-2797-4EB2-87C4-695568CEF66D}" srcId="{A0FD8E93-6988-49C6-B958-07047725378A}" destId="{7024CEF7-48C4-42B9-B2D6-F9D7522D05E1}" srcOrd="1" destOrd="0" parTransId="{B23C6D4B-D1E5-48B2-BEB8-DAD1F9016E62}" sibTransId="{FD735EA9-756A-4C02-8BCE-BEB3BC62374A}"/>
    <dgm:cxn modelId="{130C291F-BD8A-438D-B1A3-51C92AD628A1}" type="presOf" srcId="{E9D5895C-3D6E-43F6-8F6B-124124972E19}" destId="{8E6F7B32-0733-4D6E-B765-76936295D364}" srcOrd="1" destOrd="0" presId="urn:microsoft.com/office/officeart/2005/8/layout/orgChart1"/>
    <dgm:cxn modelId="{3C284323-EA35-4B1E-82AB-758BF0264D6A}" type="presOf" srcId="{327EECD5-3BBE-4072-861C-B79D2421637A}" destId="{760FC0A1-E20A-44C0-9716-92F4A9B63B14}" srcOrd="0" destOrd="0" presId="urn:microsoft.com/office/officeart/2005/8/layout/orgChart1"/>
    <dgm:cxn modelId="{81D2952A-1032-46A5-8D49-7F241ADA8008}" type="presOf" srcId="{97315BBF-07BC-4ED0-8ECB-3BDCABC40BEF}" destId="{AA0AE4A3-B7D4-47F2-A2B7-FB01A97C6AD6}" srcOrd="1" destOrd="0" presId="urn:microsoft.com/office/officeart/2005/8/layout/orgChart1"/>
    <dgm:cxn modelId="{03C19E43-809D-4622-B110-A5498EBF0D6B}" srcId="{A0FD8E93-6988-49C6-B958-07047725378A}" destId="{97315BBF-07BC-4ED0-8ECB-3BDCABC40BEF}" srcOrd="3" destOrd="0" parTransId="{327EECD5-3BBE-4072-861C-B79D2421637A}" sibTransId="{FA358A18-E758-4A44-A7D7-15ACD0ABB312}"/>
    <dgm:cxn modelId="{4115A965-0657-4AEA-B390-05C141431462}" type="presOf" srcId="{A0FD8E93-6988-49C6-B958-07047725378A}" destId="{27AE77D6-456E-4D75-A9B3-3E25792CFFC8}" srcOrd="1" destOrd="0" presId="urn:microsoft.com/office/officeart/2005/8/layout/orgChart1"/>
    <dgm:cxn modelId="{48D03F69-713E-4DE6-AE41-27CA3E0EFD97}" type="presOf" srcId="{2C4711D6-8790-4B1D-86FE-31CA03D56357}" destId="{5E1F7CB1-5074-4693-96B5-98B3F6D86031}" srcOrd="0" destOrd="0" presId="urn:microsoft.com/office/officeart/2005/8/layout/orgChart1"/>
    <dgm:cxn modelId="{A3776249-864D-4984-A66D-C9C23D07BF5A}" type="presOf" srcId="{7024CEF7-48C4-42B9-B2D6-F9D7522D05E1}" destId="{B4FFB5ED-3030-4374-9449-BEBF56E5B23D}" srcOrd="0" destOrd="0" presId="urn:microsoft.com/office/officeart/2005/8/layout/orgChart1"/>
    <dgm:cxn modelId="{337B6269-1994-496D-9EFC-51F1534351BA}" type="presOf" srcId="{7E4DF09E-2F6C-424D-A27A-24B4F8F178B2}" destId="{44A69C4C-0E46-4439-B2F8-1D8E0B3A3FD7}" srcOrd="0" destOrd="0" presId="urn:microsoft.com/office/officeart/2005/8/layout/orgChart1"/>
    <dgm:cxn modelId="{37E6576D-4CB0-4487-A052-69B33808375E}" srcId="{A0FD8E93-6988-49C6-B958-07047725378A}" destId="{E9D5895C-3D6E-43F6-8F6B-124124972E19}" srcOrd="0" destOrd="0" parTransId="{1B016B2D-1ACA-4085-986E-8E10877E0BEA}" sibTransId="{1B036FE2-287F-45AD-8AE1-73ECACF867D6}"/>
    <dgm:cxn modelId="{D8607D4E-95C3-47E2-8885-DD8B665CEDB7}" type="presOf" srcId="{1B016B2D-1ACA-4085-986E-8E10877E0BEA}" destId="{AC76E135-7A90-45DD-8C09-9540FA642073}" srcOrd="0" destOrd="0" presId="urn:microsoft.com/office/officeart/2005/8/layout/orgChart1"/>
    <dgm:cxn modelId="{F6F18B75-AE06-4610-B7FA-01069C050B50}" type="presOf" srcId="{A0FD8E93-6988-49C6-B958-07047725378A}" destId="{296CB594-97D0-4CE9-B3E1-F8C8BAC70C83}" srcOrd="0" destOrd="0" presId="urn:microsoft.com/office/officeart/2005/8/layout/orgChart1"/>
    <dgm:cxn modelId="{1E9F1F8D-6034-4C20-83D2-F585C6835008}" type="presOf" srcId="{2C4711D6-8790-4B1D-86FE-31CA03D56357}" destId="{F0299499-39AD-4D42-B6A8-C7E2F74BBB18}" srcOrd="1" destOrd="0" presId="urn:microsoft.com/office/officeart/2005/8/layout/orgChart1"/>
    <dgm:cxn modelId="{B9B108D0-8837-4CB5-8AE9-F96B2CB8E303}" type="presOf" srcId="{97315BBF-07BC-4ED0-8ECB-3BDCABC40BEF}" destId="{1FDAA1C3-62E0-4DEC-92B5-FBB02A668D75}" srcOrd="0" destOrd="0" presId="urn:microsoft.com/office/officeart/2005/8/layout/orgChart1"/>
    <dgm:cxn modelId="{EACE14D9-8861-40E4-8AC3-94B715D17B2C}" srcId="{7E4DF09E-2F6C-424D-A27A-24B4F8F178B2}" destId="{A0FD8E93-6988-49C6-B958-07047725378A}" srcOrd="0" destOrd="0" parTransId="{E6E56225-B035-43C4-A8F0-6324A985DBD2}" sibTransId="{EE32BD84-3F12-4189-9EC9-D4247626E661}"/>
    <dgm:cxn modelId="{2CF82EDC-B098-49B2-9ECE-7F8AB3FC67A8}" type="presOf" srcId="{A4FCD239-F771-4348-B365-49F0C6F0CCD8}" destId="{7B9C8794-A2E2-4756-92A7-52E7CCD07649}" srcOrd="0" destOrd="0" presId="urn:microsoft.com/office/officeart/2005/8/layout/orgChart1"/>
    <dgm:cxn modelId="{94DDC8E5-390F-4115-A39B-A160AF3EBA0B}" type="presOf" srcId="{B23C6D4B-D1E5-48B2-BEB8-DAD1F9016E62}" destId="{E0EE48E2-ECA2-4E89-85E3-2D8E7CF7FE63}" srcOrd="0" destOrd="0" presId="urn:microsoft.com/office/officeart/2005/8/layout/orgChart1"/>
    <dgm:cxn modelId="{0D3DFBE9-B15A-4DD1-8EAF-83B19587619A}" type="presOf" srcId="{E9D5895C-3D6E-43F6-8F6B-124124972E19}" destId="{44E6EF46-3CDA-4142-87E5-32BA30A9F8A3}" srcOrd="0" destOrd="0" presId="urn:microsoft.com/office/officeart/2005/8/layout/orgChart1"/>
    <dgm:cxn modelId="{287253EC-800A-4733-865C-DDA5E9A92C65}" type="presOf" srcId="{7024CEF7-48C4-42B9-B2D6-F9D7522D05E1}" destId="{BBC8D585-6B47-4298-86FA-639CED5BBDE7}" srcOrd="1" destOrd="0" presId="urn:microsoft.com/office/officeart/2005/8/layout/orgChart1"/>
    <dgm:cxn modelId="{E18784F4-1954-41F4-80F5-20E0CC5F157E}" srcId="{A0FD8E93-6988-49C6-B958-07047725378A}" destId="{2C4711D6-8790-4B1D-86FE-31CA03D56357}" srcOrd="2" destOrd="0" parTransId="{A4FCD239-F771-4348-B365-49F0C6F0CCD8}" sibTransId="{9D45DF5C-C09E-4128-89AB-3BCCC3CF9AB2}"/>
    <dgm:cxn modelId="{A9FF7B42-2529-4543-B17A-A264CCDAEE55}" type="presParOf" srcId="{44A69C4C-0E46-4439-B2F8-1D8E0B3A3FD7}" destId="{C52646CC-12D8-4CA3-8A63-01428ACC4878}" srcOrd="0" destOrd="0" presId="urn:microsoft.com/office/officeart/2005/8/layout/orgChart1"/>
    <dgm:cxn modelId="{9DE5D5B9-5922-445A-AE42-6A28B341CE8E}" type="presParOf" srcId="{C52646CC-12D8-4CA3-8A63-01428ACC4878}" destId="{1DC6AEC1-1319-4A81-9BE6-14215F7C6830}" srcOrd="0" destOrd="0" presId="urn:microsoft.com/office/officeart/2005/8/layout/orgChart1"/>
    <dgm:cxn modelId="{6F35B5E2-2719-4973-8824-F289D73457C7}" type="presParOf" srcId="{1DC6AEC1-1319-4A81-9BE6-14215F7C6830}" destId="{296CB594-97D0-4CE9-B3E1-F8C8BAC70C83}" srcOrd="0" destOrd="0" presId="urn:microsoft.com/office/officeart/2005/8/layout/orgChart1"/>
    <dgm:cxn modelId="{43C31A91-DB63-47EF-BF7B-FFC173CFC5FE}" type="presParOf" srcId="{1DC6AEC1-1319-4A81-9BE6-14215F7C6830}" destId="{27AE77D6-456E-4D75-A9B3-3E25792CFFC8}" srcOrd="1" destOrd="0" presId="urn:microsoft.com/office/officeart/2005/8/layout/orgChart1"/>
    <dgm:cxn modelId="{CA83732B-660D-4476-887A-A8A82A1A579E}" type="presParOf" srcId="{C52646CC-12D8-4CA3-8A63-01428ACC4878}" destId="{EF02FBB8-644A-4626-905E-F4939B20CAB2}" srcOrd="1" destOrd="0" presId="urn:microsoft.com/office/officeart/2005/8/layout/orgChart1"/>
    <dgm:cxn modelId="{AB2C5C71-D8D8-4CFA-9347-1EA74B3AC4C9}" type="presParOf" srcId="{EF02FBB8-644A-4626-905E-F4939B20CAB2}" destId="{AC76E135-7A90-45DD-8C09-9540FA642073}" srcOrd="0" destOrd="0" presId="urn:microsoft.com/office/officeart/2005/8/layout/orgChart1"/>
    <dgm:cxn modelId="{BDE1A983-F86E-4E86-A0C2-AAE3556FD03D}" type="presParOf" srcId="{EF02FBB8-644A-4626-905E-F4939B20CAB2}" destId="{47303A46-10D1-45F0-837C-0E87A7A75ED2}" srcOrd="1" destOrd="0" presId="urn:microsoft.com/office/officeart/2005/8/layout/orgChart1"/>
    <dgm:cxn modelId="{3FA99545-29C1-49A5-88EF-EECA01A70167}" type="presParOf" srcId="{47303A46-10D1-45F0-837C-0E87A7A75ED2}" destId="{923A95FD-3B9B-44DC-9354-A23FAD89716E}" srcOrd="0" destOrd="0" presId="urn:microsoft.com/office/officeart/2005/8/layout/orgChart1"/>
    <dgm:cxn modelId="{217DFCF1-4D5B-4610-B6BE-0581DEA12C8D}" type="presParOf" srcId="{923A95FD-3B9B-44DC-9354-A23FAD89716E}" destId="{44E6EF46-3CDA-4142-87E5-32BA30A9F8A3}" srcOrd="0" destOrd="0" presId="urn:microsoft.com/office/officeart/2005/8/layout/orgChart1"/>
    <dgm:cxn modelId="{DB967EF3-6743-4020-AE88-3C8BABCB72F8}" type="presParOf" srcId="{923A95FD-3B9B-44DC-9354-A23FAD89716E}" destId="{8E6F7B32-0733-4D6E-B765-76936295D364}" srcOrd="1" destOrd="0" presId="urn:microsoft.com/office/officeart/2005/8/layout/orgChart1"/>
    <dgm:cxn modelId="{23378C08-A991-4E7D-A660-FF7B81AB0D54}" type="presParOf" srcId="{47303A46-10D1-45F0-837C-0E87A7A75ED2}" destId="{0B1E1B12-DF0A-425A-B084-C07F774EA8A5}" srcOrd="1" destOrd="0" presId="urn:microsoft.com/office/officeart/2005/8/layout/orgChart1"/>
    <dgm:cxn modelId="{FF647981-9B27-461F-A14C-7EC005152229}" type="presParOf" srcId="{47303A46-10D1-45F0-837C-0E87A7A75ED2}" destId="{6B13AA22-BB40-4967-9AB3-2E4EC8C6E15D}" srcOrd="2" destOrd="0" presId="urn:microsoft.com/office/officeart/2005/8/layout/orgChart1"/>
    <dgm:cxn modelId="{28105EBD-1353-4051-A359-3B9E4A38FF8D}" type="presParOf" srcId="{EF02FBB8-644A-4626-905E-F4939B20CAB2}" destId="{E0EE48E2-ECA2-4E89-85E3-2D8E7CF7FE63}" srcOrd="2" destOrd="0" presId="urn:microsoft.com/office/officeart/2005/8/layout/orgChart1"/>
    <dgm:cxn modelId="{3CD14851-9C32-4A0B-9407-D1F503A2E2AB}" type="presParOf" srcId="{EF02FBB8-644A-4626-905E-F4939B20CAB2}" destId="{4C8A0849-651B-4DA5-B143-5D0886195AF5}" srcOrd="3" destOrd="0" presId="urn:microsoft.com/office/officeart/2005/8/layout/orgChart1"/>
    <dgm:cxn modelId="{156C85F6-EC7F-4AEF-8C09-11F7308BDDA4}" type="presParOf" srcId="{4C8A0849-651B-4DA5-B143-5D0886195AF5}" destId="{4C0642B1-0A91-4015-81D6-C15B8125FD80}" srcOrd="0" destOrd="0" presId="urn:microsoft.com/office/officeart/2005/8/layout/orgChart1"/>
    <dgm:cxn modelId="{3F55CAB1-C50B-409B-B5AA-4925B5DBCC55}" type="presParOf" srcId="{4C0642B1-0A91-4015-81D6-C15B8125FD80}" destId="{B4FFB5ED-3030-4374-9449-BEBF56E5B23D}" srcOrd="0" destOrd="0" presId="urn:microsoft.com/office/officeart/2005/8/layout/orgChart1"/>
    <dgm:cxn modelId="{B355AAC4-9554-48DE-BDFE-FC3673565A3A}" type="presParOf" srcId="{4C0642B1-0A91-4015-81D6-C15B8125FD80}" destId="{BBC8D585-6B47-4298-86FA-639CED5BBDE7}" srcOrd="1" destOrd="0" presId="urn:microsoft.com/office/officeart/2005/8/layout/orgChart1"/>
    <dgm:cxn modelId="{50413C0F-29A5-474A-B681-5BD4E552F2E1}" type="presParOf" srcId="{4C8A0849-651B-4DA5-B143-5D0886195AF5}" destId="{AD4E9FE6-A15E-47A5-9624-C313413754C1}" srcOrd="1" destOrd="0" presId="urn:microsoft.com/office/officeart/2005/8/layout/orgChart1"/>
    <dgm:cxn modelId="{A215BE05-3EEA-4089-A5C9-9259D8EEF48F}" type="presParOf" srcId="{4C8A0849-651B-4DA5-B143-5D0886195AF5}" destId="{0C9B096A-D523-4392-A0B9-8685ACA088B6}" srcOrd="2" destOrd="0" presId="urn:microsoft.com/office/officeart/2005/8/layout/orgChart1"/>
    <dgm:cxn modelId="{C397129D-B4BE-4FAD-BF83-43292D155DA1}" type="presParOf" srcId="{EF02FBB8-644A-4626-905E-F4939B20CAB2}" destId="{7B9C8794-A2E2-4756-92A7-52E7CCD07649}" srcOrd="4" destOrd="0" presId="urn:microsoft.com/office/officeart/2005/8/layout/orgChart1"/>
    <dgm:cxn modelId="{7882A49A-8F0D-411A-A162-3B2971B0E8DF}" type="presParOf" srcId="{EF02FBB8-644A-4626-905E-F4939B20CAB2}" destId="{0A0BBF34-C3D0-4A03-96F6-F06A0624CCD6}" srcOrd="5" destOrd="0" presId="urn:microsoft.com/office/officeart/2005/8/layout/orgChart1"/>
    <dgm:cxn modelId="{0E351B4E-CC3F-401B-9D27-01CF5C145687}" type="presParOf" srcId="{0A0BBF34-C3D0-4A03-96F6-F06A0624CCD6}" destId="{0710960E-3C90-43A2-80EC-0C9FA49AC5CF}" srcOrd="0" destOrd="0" presId="urn:microsoft.com/office/officeart/2005/8/layout/orgChart1"/>
    <dgm:cxn modelId="{194D656C-6155-4E30-98AD-2F9DEA5CF594}" type="presParOf" srcId="{0710960E-3C90-43A2-80EC-0C9FA49AC5CF}" destId="{5E1F7CB1-5074-4693-96B5-98B3F6D86031}" srcOrd="0" destOrd="0" presId="urn:microsoft.com/office/officeart/2005/8/layout/orgChart1"/>
    <dgm:cxn modelId="{8589E648-73FA-453A-8406-0280B44E06BE}" type="presParOf" srcId="{0710960E-3C90-43A2-80EC-0C9FA49AC5CF}" destId="{F0299499-39AD-4D42-B6A8-C7E2F74BBB18}" srcOrd="1" destOrd="0" presId="urn:microsoft.com/office/officeart/2005/8/layout/orgChart1"/>
    <dgm:cxn modelId="{84837129-014E-4109-8466-0811DD038B40}" type="presParOf" srcId="{0A0BBF34-C3D0-4A03-96F6-F06A0624CCD6}" destId="{EE870697-2D87-47AD-9591-C0D9C6E7FC1B}" srcOrd="1" destOrd="0" presId="urn:microsoft.com/office/officeart/2005/8/layout/orgChart1"/>
    <dgm:cxn modelId="{42A1FFC4-B613-4CB8-8554-77D113F23B8D}" type="presParOf" srcId="{0A0BBF34-C3D0-4A03-96F6-F06A0624CCD6}" destId="{10DB199A-905C-4FAC-8A40-34380296E76E}" srcOrd="2" destOrd="0" presId="urn:microsoft.com/office/officeart/2005/8/layout/orgChart1"/>
    <dgm:cxn modelId="{D67D00AB-8F3B-466C-93D8-8384F9501E90}" type="presParOf" srcId="{EF02FBB8-644A-4626-905E-F4939B20CAB2}" destId="{760FC0A1-E20A-44C0-9716-92F4A9B63B14}" srcOrd="6" destOrd="0" presId="urn:microsoft.com/office/officeart/2005/8/layout/orgChart1"/>
    <dgm:cxn modelId="{89CD1C37-1792-47F6-9DB7-AE62B6F1A7E3}" type="presParOf" srcId="{EF02FBB8-644A-4626-905E-F4939B20CAB2}" destId="{B2274603-F257-4166-A452-4B979EB80FB1}" srcOrd="7" destOrd="0" presId="urn:microsoft.com/office/officeart/2005/8/layout/orgChart1"/>
    <dgm:cxn modelId="{606B955A-7DF1-4BD4-9D67-61F352C90A5F}" type="presParOf" srcId="{B2274603-F257-4166-A452-4B979EB80FB1}" destId="{1CE7012A-E1D0-49D1-B06C-2CA8E5BACAC5}" srcOrd="0" destOrd="0" presId="urn:microsoft.com/office/officeart/2005/8/layout/orgChart1"/>
    <dgm:cxn modelId="{17DBC7F1-A16A-446D-B723-41BBD5DB8602}" type="presParOf" srcId="{1CE7012A-E1D0-49D1-B06C-2CA8E5BACAC5}" destId="{1FDAA1C3-62E0-4DEC-92B5-FBB02A668D75}" srcOrd="0" destOrd="0" presId="urn:microsoft.com/office/officeart/2005/8/layout/orgChart1"/>
    <dgm:cxn modelId="{94FB3FEE-E0BC-456F-AB5C-4D1B0D6516FC}" type="presParOf" srcId="{1CE7012A-E1D0-49D1-B06C-2CA8E5BACAC5}" destId="{AA0AE4A3-B7D4-47F2-A2B7-FB01A97C6AD6}" srcOrd="1" destOrd="0" presId="urn:microsoft.com/office/officeart/2005/8/layout/orgChart1"/>
    <dgm:cxn modelId="{4B27BE2D-69ED-409F-837F-8BE19A0B5E10}" type="presParOf" srcId="{B2274603-F257-4166-A452-4B979EB80FB1}" destId="{D68F4B7A-2323-4418-BF0F-6282895FB396}" srcOrd="1" destOrd="0" presId="urn:microsoft.com/office/officeart/2005/8/layout/orgChart1"/>
    <dgm:cxn modelId="{27F2D6EF-1EDD-4E8B-8A44-BEA2BB87D163}" type="presParOf" srcId="{B2274603-F257-4166-A452-4B979EB80FB1}" destId="{60D1D664-B899-491B-9CA4-95431D9D2ACB}" srcOrd="2" destOrd="0" presId="urn:microsoft.com/office/officeart/2005/8/layout/orgChart1"/>
    <dgm:cxn modelId="{661C0C03-607B-4FBE-B483-AA77F8DDAB1A}" type="presParOf" srcId="{C52646CC-12D8-4CA3-8A63-01428ACC4878}" destId="{F244F460-A616-4162-ACFB-C961DF4AA26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DF8AC-87E1-4B17-B908-69E399F25473}">
      <dsp:nvSpPr>
        <dsp:cNvPr id="0" name=""/>
        <dsp:cNvSpPr/>
      </dsp:nvSpPr>
      <dsp:spPr>
        <a:xfrm>
          <a:off x="953987" y="878918"/>
          <a:ext cx="753358" cy="753358"/>
        </a:xfrm>
        <a:prstGeom prst="roundRect">
          <a:avLst/>
        </a:prstGeom>
        <a:solidFill>
          <a:schemeClr val="bg1">
            <a:lumMod val="8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t>Super Server</a:t>
          </a:r>
        </a:p>
      </dsp:txBody>
      <dsp:txXfrm>
        <a:off x="990763" y="915694"/>
        <a:ext cx="679806" cy="679806"/>
      </dsp:txXfrm>
    </dsp:sp>
    <dsp:sp modelId="{CCE3CCE3-C1B2-4A44-8211-A539142F34CA}">
      <dsp:nvSpPr>
        <dsp:cNvPr id="0" name=""/>
        <dsp:cNvSpPr/>
      </dsp:nvSpPr>
      <dsp:spPr>
        <a:xfrm rot="16200000">
          <a:off x="1143690" y="691942"/>
          <a:ext cx="373952" cy="0"/>
        </a:xfrm>
        <a:custGeom>
          <a:avLst/>
          <a:gdLst/>
          <a:ahLst/>
          <a:cxnLst/>
          <a:rect l="0" t="0" r="0" b="0"/>
          <a:pathLst>
            <a:path>
              <a:moveTo>
                <a:pt x="0" y="0"/>
              </a:moveTo>
              <a:lnTo>
                <a:pt x="373952"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D57572-E057-477E-9A6A-568BF827D6A0}">
      <dsp:nvSpPr>
        <dsp:cNvPr id="0" name=""/>
        <dsp:cNvSpPr/>
      </dsp:nvSpPr>
      <dsp:spPr>
        <a:xfrm>
          <a:off x="1078291" y="215"/>
          <a:ext cx="504750" cy="5047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Client</a:t>
          </a:r>
        </a:p>
      </dsp:txBody>
      <dsp:txXfrm>
        <a:off x="1102931" y="24855"/>
        <a:ext cx="455470" cy="455470"/>
      </dsp:txXfrm>
    </dsp:sp>
    <dsp:sp modelId="{E5F2BB3E-7594-4FF2-8761-B9C85AB008EF}">
      <dsp:nvSpPr>
        <dsp:cNvPr id="0" name=""/>
        <dsp:cNvSpPr/>
      </dsp:nvSpPr>
      <dsp:spPr>
        <a:xfrm rot="19800000">
          <a:off x="1688814" y="968962"/>
          <a:ext cx="276637" cy="0"/>
        </a:xfrm>
        <a:custGeom>
          <a:avLst/>
          <a:gdLst/>
          <a:ahLst/>
          <a:cxnLst/>
          <a:rect l="0" t="0" r="0" b="0"/>
          <a:pathLst>
            <a:path>
              <a:moveTo>
                <a:pt x="0" y="0"/>
              </a:moveTo>
              <a:lnTo>
                <a:pt x="276637"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F63A0-5B45-424E-B687-90A7CA36A437}">
      <dsp:nvSpPr>
        <dsp:cNvPr id="0" name=""/>
        <dsp:cNvSpPr/>
      </dsp:nvSpPr>
      <dsp:spPr>
        <a:xfrm>
          <a:off x="1946920" y="501719"/>
          <a:ext cx="504750" cy="5047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Client</a:t>
          </a:r>
        </a:p>
      </dsp:txBody>
      <dsp:txXfrm>
        <a:off x="1971560" y="526359"/>
        <a:ext cx="455470" cy="455470"/>
      </dsp:txXfrm>
    </dsp:sp>
    <dsp:sp modelId="{8665AA36-2E53-4CAC-8B08-99433DDBDE13}">
      <dsp:nvSpPr>
        <dsp:cNvPr id="0" name=""/>
        <dsp:cNvSpPr/>
      </dsp:nvSpPr>
      <dsp:spPr>
        <a:xfrm rot="1800000">
          <a:off x="1688814" y="1542233"/>
          <a:ext cx="276637" cy="0"/>
        </a:xfrm>
        <a:custGeom>
          <a:avLst/>
          <a:gdLst/>
          <a:ahLst/>
          <a:cxnLst/>
          <a:rect l="0" t="0" r="0" b="0"/>
          <a:pathLst>
            <a:path>
              <a:moveTo>
                <a:pt x="0" y="0"/>
              </a:moveTo>
              <a:lnTo>
                <a:pt x="276637"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1DB8D2-A878-49D2-823E-CB29812D3AD4}">
      <dsp:nvSpPr>
        <dsp:cNvPr id="0" name=""/>
        <dsp:cNvSpPr/>
      </dsp:nvSpPr>
      <dsp:spPr>
        <a:xfrm>
          <a:off x="1946920" y="1504726"/>
          <a:ext cx="504750" cy="5047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a:t>
          </a:r>
        </a:p>
      </dsp:txBody>
      <dsp:txXfrm>
        <a:off x="1971560" y="1529366"/>
        <a:ext cx="455470" cy="455470"/>
      </dsp:txXfrm>
    </dsp:sp>
    <dsp:sp modelId="{12C4BFF8-74D6-4B91-9F9D-31927D80E9D4}">
      <dsp:nvSpPr>
        <dsp:cNvPr id="0" name=""/>
        <dsp:cNvSpPr/>
      </dsp:nvSpPr>
      <dsp:spPr>
        <a:xfrm rot="5400000">
          <a:off x="1143690" y="1819253"/>
          <a:ext cx="373952" cy="0"/>
        </a:xfrm>
        <a:custGeom>
          <a:avLst/>
          <a:gdLst/>
          <a:ahLst/>
          <a:cxnLst/>
          <a:rect l="0" t="0" r="0" b="0"/>
          <a:pathLst>
            <a:path>
              <a:moveTo>
                <a:pt x="0" y="0"/>
              </a:moveTo>
              <a:lnTo>
                <a:pt x="373952"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6AE081-87F5-47AF-9C77-A33CD2D75473}">
      <dsp:nvSpPr>
        <dsp:cNvPr id="0" name=""/>
        <dsp:cNvSpPr/>
      </dsp:nvSpPr>
      <dsp:spPr>
        <a:xfrm>
          <a:off x="1078291" y="2006229"/>
          <a:ext cx="504750" cy="5047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Client</a:t>
          </a:r>
        </a:p>
      </dsp:txBody>
      <dsp:txXfrm>
        <a:off x="1102931" y="2030869"/>
        <a:ext cx="455470" cy="455470"/>
      </dsp:txXfrm>
    </dsp:sp>
    <dsp:sp modelId="{D7240252-991A-49A7-AB94-87B6767C01AC}">
      <dsp:nvSpPr>
        <dsp:cNvPr id="0" name=""/>
        <dsp:cNvSpPr/>
      </dsp:nvSpPr>
      <dsp:spPr>
        <a:xfrm rot="9000000">
          <a:off x="695880" y="1542233"/>
          <a:ext cx="276637" cy="0"/>
        </a:xfrm>
        <a:custGeom>
          <a:avLst/>
          <a:gdLst/>
          <a:ahLst/>
          <a:cxnLst/>
          <a:rect l="0" t="0" r="0" b="0"/>
          <a:pathLst>
            <a:path>
              <a:moveTo>
                <a:pt x="0" y="0"/>
              </a:moveTo>
              <a:lnTo>
                <a:pt x="276637"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1E76DC-0440-4854-AAA6-F9E0204D1129}">
      <dsp:nvSpPr>
        <dsp:cNvPr id="0" name=""/>
        <dsp:cNvSpPr/>
      </dsp:nvSpPr>
      <dsp:spPr>
        <a:xfrm>
          <a:off x="209661" y="1504726"/>
          <a:ext cx="504750" cy="5047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Client</a:t>
          </a:r>
        </a:p>
      </dsp:txBody>
      <dsp:txXfrm>
        <a:off x="234301" y="1529366"/>
        <a:ext cx="455470" cy="455470"/>
      </dsp:txXfrm>
    </dsp:sp>
    <dsp:sp modelId="{4D84D3E2-B030-467A-993B-880669597321}">
      <dsp:nvSpPr>
        <dsp:cNvPr id="0" name=""/>
        <dsp:cNvSpPr/>
      </dsp:nvSpPr>
      <dsp:spPr>
        <a:xfrm rot="12600000">
          <a:off x="695880" y="968962"/>
          <a:ext cx="276637" cy="0"/>
        </a:xfrm>
        <a:custGeom>
          <a:avLst/>
          <a:gdLst/>
          <a:ahLst/>
          <a:cxnLst/>
          <a:rect l="0" t="0" r="0" b="0"/>
          <a:pathLst>
            <a:path>
              <a:moveTo>
                <a:pt x="0" y="0"/>
              </a:moveTo>
              <a:lnTo>
                <a:pt x="276637"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B8E49-123B-4B90-AA57-7A5FEF5CA503}">
      <dsp:nvSpPr>
        <dsp:cNvPr id="0" name=""/>
        <dsp:cNvSpPr/>
      </dsp:nvSpPr>
      <dsp:spPr>
        <a:xfrm>
          <a:off x="209661" y="501719"/>
          <a:ext cx="504750" cy="5047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Client</a:t>
          </a:r>
        </a:p>
      </dsp:txBody>
      <dsp:txXfrm>
        <a:off x="234301" y="526359"/>
        <a:ext cx="455470" cy="455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61F1E-933E-4448-8B38-FA41DF46ECEA}">
      <dsp:nvSpPr>
        <dsp:cNvPr id="0" name=""/>
        <dsp:cNvSpPr/>
      </dsp:nvSpPr>
      <dsp:spPr>
        <a:xfrm>
          <a:off x="1159352" y="1255598"/>
          <a:ext cx="227105" cy="1081865"/>
        </a:xfrm>
        <a:custGeom>
          <a:avLst/>
          <a:gdLst/>
          <a:ahLst/>
          <a:cxnLst/>
          <a:rect l="0" t="0" r="0" b="0"/>
          <a:pathLst>
            <a:path>
              <a:moveTo>
                <a:pt x="227105" y="0"/>
              </a:moveTo>
              <a:lnTo>
                <a:pt x="113552" y="0"/>
              </a:lnTo>
              <a:lnTo>
                <a:pt x="113552" y="1081865"/>
              </a:lnTo>
              <a:lnTo>
                <a:pt x="0" y="1081865"/>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45269" y="1768894"/>
        <a:ext cx="55272" cy="55272"/>
      </dsp:txXfrm>
    </dsp:sp>
    <dsp:sp modelId="{1A54129A-D401-429E-9BBA-6B5465232D2D}">
      <dsp:nvSpPr>
        <dsp:cNvPr id="0" name=""/>
        <dsp:cNvSpPr/>
      </dsp:nvSpPr>
      <dsp:spPr>
        <a:xfrm>
          <a:off x="1159352" y="1255598"/>
          <a:ext cx="227105" cy="649119"/>
        </a:xfrm>
        <a:custGeom>
          <a:avLst/>
          <a:gdLst/>
          <a:ahLst/>
          <a:cxnLst/>
          <a:rect l="0" t="0" r="0" b="0"/>
          <a:pathLst>
            <a:path>
              <a:moveTo>
                <a:pt x="227105" y="0"/>
              </a:moveTo>
              <a:lnTo>
                <a:pt x="113552" y="0"/>
              </a:lnTo>
              <a:lnTo>
                <a:pt x="113552" y="649119"/>
              </a:lnTo>
              <a:lnTo>
                <a:pt x="0" y="649119"/>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55712" y="1562964"/>
        <a:ext cx="34385" cy="34385"/>
      </dsp:txXfrm>
    </dsp:sp>
    <dsp:sp modelId="{205427E0-66A6-4184-8E11-4DE8A8A797DD}">
      <dsp:nvSpPr>
        <dsp:cNvPr id="0" name=""/>
        <dsp:cNvSpPr/>
      </dsp:nvSpPr>
      <dsp:spPr>
        <a:xfrm>
          <a:off x="1159352" y="1255598"/>
          <a:ext cx="227105" cy="216373"/>
        </a:xfrm>
        <a:custGeom>
          <a:avLst/>
          <a:gdLst/>
          <a:ahLst/>
          <a:cxnLst/>
          <a:rect l="0" t="0" r="0" b="0"/>
          <a:pathLst>
            <a:path>
              <a:moveTo>
                <a:pt x="227105" y="0"/>
              </a:moveTo>
              <a:lnTo>
                <a:pt x="113552" y="0"/>
              </a:lnTo>
              <a:lnTo>
                <a:pt x="113552" y="216373"/>
              </a:lnTo>
              <a:lnTo>
                <a:pt x="0" y="216373"/>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65063" y="1355942"/>
        <a:ext cx="15683" cy="15683"/>
      </dsp:txXfrm>
    </dsp:sp>
    <dsp:sp modelId="{62A16516-6107-4405-82F4-FDD7CE616910}">
      <dsp:nvSpPr>
        <dsp:cNvPr id="0" name=""/>
        <dsp:cNvSpPr/>
      </dsp:nvSpPr>
      <dsp:spPr>
        <a:xfrm>
          <a:off x="1159352" y="1039224"/>
          <a:ext cx="227105" cy="216373"/>
        </a:xfrm>
        <a:custGeom>
          <a:avLst/>
          <a:gdLst/>
          <a:ahLst/>
          <a:cxnLst/>
          <a:rect l="0" t="0" r="0" b="0"/>
          <a:pathLst>
            <a:path>
              <a:moveTo>
                <a:pt x="227105" y="216373"/>
              </a:moveTo>
              <a:lnTo>
                <a:pt x="113552" y="216373"/>
              </a:lnTo>
              <a:lnTo>
                <a:pt x="113552" y="0"/>
              </a:lnTo>
              <a:lnTo>
                <a:pt x="0"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65063" y="1139569"/>
        <a:ext cx="15683" cy="15683"/>
      </dsp:txXfrm>
    </dsp:sp>
    <dsp:sp modelId="{B8A9073F-D593-4B09-9BE2-220A75A13F41}">
      <dsp:nvSpPr>
        <dsp:cNvPr id="0" name=""/>
        <dsp:cNvSpPr/>
      </dsp:nvSpPr>
      <dsp:spPr>
        <a:xfrm>
          <a:off x="1159352" y="606478"/>
          <a:ext cx="227105" cy="649119"/>
        </a:xfrm>
        <a:custGeom>
          <a:avLst/>
          <a:gdLst/>
          <a:ahLst/>
          <a:cxnLst/>
          <a:rect l="0" t="0" r="0" b="0"/>
          <a:pathLst>
            <a:path>
              <a:moveTo>
                <a:pt x="227105" y="649119"/>
              </a:moveTo>
              <a:lnTo>
                <a:pt x="113552" y="649119"/>
              </a:lnTo>
              <a:lnTo>
                <a:pt x="113552" y="0"/>
              </a:lnTo>
              <a:lnTo>
                <a:pt x="0"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55712" y="913845"/>
        <a:ext cx="34385" cy="34385"/>
      </dsp:txXfrm>
    </dsp:sp>
    <dsp:sp modelId="{DD6B4C01-88D1-4DC9-A09E-24D5C15AA63C}">
      <dsp:nvSpPr>
        <dsp:cNvPr id="0" name=""/>
        <dsp:cNvSpPr/>
      </dsp:nvSpPr>
      <dsp:spPr>
        <a:xfrm>
          <a:off x="1159352" y="215241"/>
          <a:ext cx="227105" cy="1040356"/>
        </a:xfrm>
        <a:custGeom>
          <a:avLst/>
          <a:gdLst/>
          <a:ahLst/>
          <a:cxnLst/>
          <a:rect l="0" t="0" r="0" b="0"/>
          <a:pathLst>
            <a:path>
              <a:moveTo>
                <a:pt x="227105" y="1040356"/>
              </a:moveTo>
              <a:lnTo>
                <a:pt x="113552" y="1040356"/>
              </a:lnTo>
              <a:lnTo>
                <a:pt x="113552" y="0"/>
              </a:lnTo>
              <a:lnTo>
                <a:pt x="0"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46283" y="708798"/>
        <a:ext cx="53242" cy="53242"/>
      </dsp:txXfrm>
    </dsp:sp>
    <dsp:sp modelId="{C4C62C97-5BC2-4A79-B75E-332D90738920}">
      <dsp:nvSpPr>
        <dsp:cNvPr id="0" name=""/>
        <dsp:cNvSpPr/>
      </dsp:nvSpPr>
      <dsp:spPr>
        <a:xfrm rot="5400000">
          <a:off x="648512" y="1082499"/>
          <a:ext cx="1822088" cy="3461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648512" y="1082499"/>
        <a:ext cx="1822088" cy="346196"/>
      </dsp:txXfrm>
    </dsp:sp>
    <dsp:sp modelId="{0F1F4272-9AAA-411A-A8D3-51C6C7CAB91C}">
      <dsp:nvSpPr>
        <dsp:cNvPr id="0" name=""/>
        <dsp:cNvSpPr/>
      </dsp:nvSpPr>
      <dsp:spPr>
        <a:xfrm>
          <a:off x="23827" y="42143"/>
          <a:ext cx="1135525" cy="3461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Client</a:t>
          </a:r>
        </a:p>
      </dsp:txBody>
      <dsp:txXfrm>
        <a:off x="23827" y="42143"/>
        <a:ext cx="1135525" cy="346196"/>
      </dsp:txXfrm>
    </dsp:sp>
    <dsp:sp modelId="{95B791F3-3530-41FF-90DC-52156D2718FE}">
      <dsp:nvSpPr>
        <dsp:cNvPr id="0" name=""/>
        <dsp:cNvSpPr/>
      </dsp:nvSpPr>
      <dsp:spPr>
        <a:xfrm>
          <a:off x="23827" y="433380"/>
          <a:ext cx="1135525" cy="3461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Client</a:t>
          </a:r>
        </a:p>
      </dsp:txBody>
      <dsp:txXfrm>
        <a:off x="23827" y="433380"/>
        <a:ext cx="1135525" cy="346196"/>
      </dsp:txXfrm>
    </dsp:sp>
    <dsp:sp modelId="{2A082B8D-E88C-48C8-9276-6C5DC50F69D2}">
      <dsp:nvSpPr>
        <dsp:cNvPr id="0" name=""/>
        <dsp:cNvSpPr/>
      </dsp:nvSpPr>
      <dsp:spPr>
        <a:xfrm>
          <a:off x="23827" y="866126"/>
          <a:ext cx="1135525" cy="3461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Client</a:t>
          </a:r>
        </a:p>
      </dsp:txBody>
      <dsp:txXfrm>
        <a:off x="23827" y="866126"/>
        <a:ext cx="1135525" cy="346196"/>
      </dsp:txXfrm>
    </dsp:sp>
    <dsp:sp modelId="{00F3ACCD-54AA-41CB-B305-9DF9EEEF1D72}">
      <dsp:nvSpPr>
        <dsp:cNvPr id="0" name=""/>
        <dsp:cNvSpPr/>
      </dsp:nvSpPr>
      <dsp:spPr>
        <a:xfrm>
          <a:off x="23827" y="1298872"/>
          <a:ext cx="1135525" cy="3461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Client</a:t>
          </a:r>
          <a:endParaRPr lang="en-US" sz="1400" kern="1200" dirty="0"/>
        </a:p>
      </dsp:txBody>
      <dsp:txXfrm>
        <a:off x="23827" y="1298872"/>
        <a:ext cx="1135525" cy="346196"/>
      </dsp:txXfrm>
    </dsp:sp>
    <dsp:sp modelId="{72AB5EAE-B087-4F95-AF54-5726516BE608}">
      <dsp:nvSpPr>
        <dsp:cNvPr id="0" name=""/>
        <dsp:cNvSpPr/>
      </dsp:nvSpPr>
      <dsp:spPr>
        <a:xfrm>
          <a:off x="23827" y="1731618"/>
          <a:ext cx="1135525" cy="3461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Client</a:t>
          </a:r>
          <a:endParaRPr lang="en-US" sz="1400" kern="1200" dirty="0"/>
        </a:p>
      </dsp:txBody>
      <dsp:txXfrm>
        <a:off x="23827" y="1731618"/>
        <a:ext cx="1135525" cy="346196"/>
      </dsp:txXfrm>
    </dsp:sp>
    <dsp:sp modelId="{0D59B2E3-B2C3-479C-8891-991828467C4E}">
      <dsp:nvSpPr>
        <dsp:cNvPr id="0" name=""/>
        <dsp:cNvSpPr/>
      </dsp:nvSpPr>
      <dsp:spPr>
        <a:xfrm>
          <a:off x="23827" y="2164364"/>
          <a:ext cx="1135525" cy="3461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t>
          </a:r>
        </a:p>
      </dsp:txBody>
      <dsp:txXfrm>
        <a:off x="23827" y="2164364"/>
        <a:ext cx="1135525" cy="3461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E1B22-4F57-49DF-A5E2-954B62507287}">
      <dsp:nvSpPr>
        <dsp:cNvPr id="0" name=""/>
        <dsp:cNvSpPr/>
      </dsp:nvSpPr>
      <dsp:spPr>
        <a:xfrm>
          <a:off x="356077" y="1452285"/>
          <a:ext cx="233336" cy="666930"/>
        </a:xfrm>
        <a:custGeom>
          <a:avLst/>
          <a:gdLst/>
          <a:ahLst/>
          <a:cxnLst/>
          <a:rect l="0" t="0" r="0" b="0"/>
          <a:pathLst>
            <a:path>
              <a:moveTo>
                <a:pt x="0" y="0"/>
              </a:moveTo>
              <a:lnTo>
                <a:pt x="116668" y="0"/>
              </a:lnTo>
              <a:lnTo>
                <a:pt x="116668" y="666930"/>
              </a:lnTo>
              <a:lnTo>
                <a:pt x="233336" y="66693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5081" y="1768086"/>
        <a:ext cx="35328" cy="35328"/>
      </dsp:txXfrm>
    </dsp:sp>
    <dsp:sp modelId="{F53287D6-3272-43F2-A23D-F2BD3863266C}">
      <dsp:nvSpPr>
        <dsp:cNvPr id="0" name=""/>
        <dsp:cNvSpPr/>
      </dsp:nvSpPr>
      <dsp:spPr>
        <a:xfrm>
          <a:off x="356077" y="1452285"/>
          <a:ext cx="233336" cy="222310"/>
        </a:xfrm>
        <a:custGeom>
          <a:avLst/>
          <a:gdLst/>
          <a:ahLst/>
          <a:cxnLst/>
          <a:rect l="0" t="0" r="0" b="0"/>
          <a:pathLst>
            <a:path>
              <a:moveTo>
                <a:pt x="0" y="0"/>
              </a:moveTo>
              <a:lnTo>
                <a:pt x="116668" y="0"/>
              </a:lnTo>
              <a:lnTo>
                <a:pt x="116668" y="222310"/>
              </a:lnTo>
              <a:lnTo>
                <a:pt x="233336" y="22231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689" y="1555382"/>
        <a:ext cx="16114" cy="16114"/>
      </dsp:txXfrm>
    </dsp:sp>
    <dsp:sp modelId="{662A1DF1-4348-4E4D-8459-355A97133F5C}">
      <dsp:nvSpPr>
        <dsp:cNvPr id="0" name=""/>
        <dsp:cNvSpPr/>
      </dsp:nvSpPr>
      <dsp:spPr>
        <a:xfrm>
          <a:off x="356077" y="1229974"/>
          <a:ext cx="233336" cy="222310"/>
        </a:xfrm>
        <a:custGeom>
          <a:avLst/>
          <a:gdLst/>
          <a:ahLst/>
          <a:cxnLst/>
          <a:rect l="0" t="0" r="0" b="0"/>
          <a:pathLst>
            <a:path>
              <a:moveTo>
                <a:pt x="0" y="222310"/>
              </a:moveTo>
              <a:lnTo>
                <a:pt x="116668" y="222310"/>
              </a:lnTo>
              <a:lnTo>
                <a:pt x="116668" y="0"/>
              </a:lnTo>
              <a:lnTo>
                <a:pt x="233336"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689" y="1333072"/>
        <a:ext cx="16114" cy="16114"/>
      </dsp:txXfrm>
    </dsp:sp>
    <dsp:sp modelId="{C11C399A-4BF2-40F2-8B66-4A2A90476C2A}">
      <dsp:nvSpPr>
        <dsp:cNvPr id="0" name=""/>
        <dsp:cNvSpPr/>
      </dsp:nvSpPr>
      <dsp:spPr>
        <a:xfrm>
          <a:off x="356077" y="785354"/>
          <a:ext cx="233336" cy="666930"/>
        </a:xfrm>
        <a:custGeom>
          <a:avLst/>
          <a:gdLst/>
          <a:ahLst/>
          <a:cxnLst/>
          <a:rect l="0" t="0" r="0" b="0"/>
          <a:pathLst>
            <a:path>
              <a:moveTo>
                <a:pt x="0" y="666930"/>
              </a:moveTo>
              <a:lnTo>
                <a:pt x="116668" y="666930"/>
              </a:lnTo>
              <a:lnTo>
                <a:pt x="116668" y="0"/>
              </a:lnTo>
              <a:lnTo>
                <a:pt x="233336" y="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5081" y="1101155"/>
        <a:ext cx="35328" cy="35328"/>
      </dsp:txXfrm>
    </dsp:sp>
    <dsp:sp modelId="{467702AB-C86C-427A-A99B-D91B4238C8BE}">
      <dsp:nvSpPr>
        <dsp:cNvPr id="0" name=""/>
        <dsp:cNvSpPr/>
      </dsp:nvSpPr>
      <dsp:spPr>
        <a:xfrm rot="16200000">
          <a:off x="-757813" y="1274436"/>
          <a:ext cx="1872086" cy="355696"/>
        </a:xfrm>
        <a:prstGeom prst="rect">
          <a:avLst/>
        </a:prstGeom>
        <a:solidFill>
          <a:schemeClr val="bg1">
            <a:lumMod val="8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Central Contact Point</a:t>
          </a:r>
        </a:p>
      </dsp:txBody>
      <dsp:txXfrm>
        <a:off x="-757813" y="1274436"/>
        <a:ext cx="1872086" cy="355696"/>
      </dsp:txXfrm>
    </dsp:sp>
    <dsp:sp modelId="{F5161BB2-676A-4C79-80B7-856FB5BAFAB1}">
      <dsp:nvSpPr>
        <dsp:cNvPr id="0" name=""/>
        <dsp:cNvSpPr/>
      </dsp:nvSpPr>
      <dsp:spPr>
        <a:xfrm>
          <a:off x="589414" y="607506"/>
          <a:ext cx="1166684" cy="3556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Servers</a:t>
          </a:r>
        </a:p>
      </dsp:txBody>
      <dsp:txXfrm>
        <a:off x="589414" y="607506"/>
        <a:ext cx="1166684" cy="355696"/>
      </dsp:txXfrm>
    </dsp:sp>
    <dsp:sp modelId="{A00E7D7F-F15C-4003-9FEB-15B4FABE7B83}">
      <dsp:nvSpPr>
        <dsp:cNvPr id="0" name=""/>
        <dsp:cNvSpPr/>
      </dsp:nvSpPr>
      <dsp:spPr>
        <a:xfrm>
          <a:off x="589414" y="1052126"/>
          <a:ext cx="1166684" cy="3556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Servers</a:t>
          </a:r>
        </a:p>
      </dsp:txBody>
      <dsp:txXfrm>
        <a:off x="589414" y="1052126"/>
        <a:ext cx="1166684" cy="355696"/>
      </dsp:txXfrm>
    </dsp:sp>
    <dsp:sp modelId="{0F390078-DA43-41E5-AEB4-1DA64E764624}">
      <dsp:nvSpPr>
        <dsp:cNvPr id="0" name=""/>
        <dsp:cNvSpPr/>
      </dsp:nvSpPr>
      <dsp:spPr>
        <a:xfrm>
          <a:off x="589414" y="1496747"/>
          <a:ext cx="1166684" cy="3556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Servers</a:t>
          </a:r>
        </a:p>
      </dsp:txBody>
      <dsp:txXfrm>
        <a:off x="589414" y="1496747"/>
        <a:ext cx="1166684" cy="355696"/>
      </dsp:txXfrm>
    </dsp:sp>
    <dsp:sp modelId="{A6B7A2BF-DF69-4DD3-B47D-04D862589C42}">
      <dsp:nvSpPr>
        <dsp:cNvPr id="0" name=""/>
        <dsp:cNvSpPr/>
      </dsp:nvSpPr>
      <dsp:spPr>
        <a:xfrm>
          <a:off x="589414" y="1941367"/>
          <a:ext cx="1166684" cy="355696"/>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t>
          </a:r>
        </a:p>
      </dsp:txBody>
      <dsp:txXfrm>
        <a:off x="589414" y="1941367"/>
        <a:ext cx="1166684" cy="3556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E5BDB-A2D5-4EBD-9305-4A83DB8A1161}">
      <dsp:nvSpPr>
        <dsp:cNvPr id="0" name=""/>
        <dsp:cNvSpPr/>
      </dsp:nvSpPr>
      <dsp:spPr>
        <a:xfrm>
          <a:off x="2" y="0"/>
          <a:ext cx="8125688" cy="187892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141EA-EAE0-4790-9DC6-B4C05EECE3A4}">
      <dsp:nvSpPr>
        <dsp:cNvPr id="0" name=""/>
        <dsp:cNvSpPr/>
      </dsp:nvSpPr>
      <dsp:spPr>
        <a:xfrm>
          <a:off x="1587" y="563676"/>
          <a:ext cx="1015314" cy="7515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Read data</a:t>
          </a:r>
        </a:p>
      </dsp:txBody>
      <dsp:txXfrm>
        <a:off x="38276" y="600365"/>
        <a:ext cx="941936" cy="678190"/>
      </dsp:txXfrm>
    </dsp:sp>
    <dsp:sp modelId="{65849A98-039A-4E97-A9A1-F099FBA51DDF}">
      <dsp:nvSpPr>
        <dsp:cNvPr id="0" name=""/>
        <dsp:cNvSpPr/>
      </dsp:nvSpPr>
      <dsp:spPr>
        <a:xfrm>
          <a:off x="1186121" y="563676"/>
          <a:ext cx="1015314" cy="7515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Map (like “select” in SQL)</a:t>
          </a:r>
        </a:p>
      </dsp:txBody>
      <dsp:txXfrm>
        <a:off x="1222810" y="600365"/>
        <a:ext cx="941936" cy="678190"/>
      </dsp:txXfrm>
    </dsp:sp>
    <dsp:sp modelId="{4AE81434-4D51-46C0-BFA4-FD628074C8C2}">
      <dsp:nvSpPr>
        <dsp:cNvPr id="0" name=""/>
        <dsp:cNvSpPr/>
      </dsp:nvSpPr>
      <dsp:spPr>
        <a:xfrm>
          <a:off x="2370655" y="563676"/>
          <a:ext cx="1015314" cy="7515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Partition the output</a:t>
          </a:r>
        </a:p>
      </dsp:txBody>
      <dsp:txXfrm>
        <a:off x="2407344" y="600365"/>
        <a:ext cx="941936" cy="678190"/>
      </dsp:txXfrm>
    </dsp:sp>
    <dsp:sp modelId="{13414EE3-C2AE-456D-8CBE-660C752254A3}">
      <dsp:nvSpPr>
        <dsp:cNvPr id="0" name=""/>
        <dsp:cNvSpPr/>
      </dsp:nvSpPr>
      <dsp:spPr>
        <a:xfrm>
          <a:off x="3555189" y="563676"/>
          <a:ext cx="1015314" cy="7515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Shuffle and Sort Keys (like “where” )</a:t>
          </a:r>
        </a:p>
      </dsp:txBody>
      <dsp:txXfrm>
        <a:off x="3591878" y="600365"/>
        <a:ext cx="941936" cy="678190"/>
      </dsp:txXfrm>
    </dsp:sp>
    <dsp:sp modelId="{A86B06CC-EC21-4D78-9945-5DEFFB9EEACB}">
      <dsp:nvSpPr>
        <dsp:cNvPr id="0" name=""/>
        <dsp:cNvSpPr/>
      </dsp:nvSpPr>
      <dsp:spPr>
        <a:xfrm>
          <a:off x="4739723" y="563676"/>
          <a:ext cx="1015314" cy="7515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Reduce: (like Group by, count)</a:t>
          </a:r>
        </a:p>
      </dsp:txBody>
      <dsp:txXfrm>
        <a:off x="4776412" y="600365"/>
        <a:ext cx="941936" cy="678190"/>
      </dsp:txXfrm>
    </dsp:sp>
    <dsp:sp modelId="{5147D48D-D1D5-4867-9F85-EC2F51DD8354}">
      <dsp:nvSpPr>
        <dsp:cNvPr id="0" name=""/>
        <dsp:cNvSpPr/>
      </dsp:nvSpPr>
      <dsp:spPr>
        <a:xfrm>
          <a:off x="5924257" y="563676"/>
          <a:ext cx="1015314" cy="7515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Write the results</a:t>
          </a:r>
        </a:p>
      </dsp:txBody>
      <dsp:txXfrm>
        <a:off x="5960946" y="600365"/>
        <a:ext cx="941936" cy="678190"/>
      </dsp:txXfrm>
    </dsp:sp>
    <dsp:sp modelId="{44677497-E35E-4C67-A58B-C131508AEF2A}">
      <dsp:nvSpPr>
        <dsp:cNvPr id="0" name=""/>
        <dsp:cNvSpPr/>
      </dsp:nvSpPr>
      <dsp:spPr>
        <a:xfrm>
          <a:off x="7108791" y="563676"/>
          <a:ext cx="1015314" cy="7515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Page Rank</a:t>
          </a:r>
        </a:p>
      </dsp:txBody>
      <dsp:txXfrm>
        <a:off x="7145480" y="600365"/>
        <a:ext cx="941936" cy="6781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87A54-452D-49CF-B0D9-614BBFE1AAF5}">
      <dsp:nvSpPr>
        <dsp:cNvPr id="0" name=""/>
        <dsp:cNvSpPr/>
      </dsp:nvSpPr>
      <dsp:spPr>
        <a:xfrm>
          <a:off x="4804" y="31528"/>
          <a:ext cx="1787409" cy="71496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Input</a:t>
          </a:r>
        </a:p>
      </dsp:txBody>
      <dsp:txXfrm>
        <a:off x="362286" y="31528"/>
        <a:ext cx="1072446" cy="714963"/>
      </dsp:txXfrm>
    </dsp:sp>
    <dsp:sp modelId="{C231F9B3-7C40-4230-AB68-F17EB6689B49}">
      <dsp:nvSpPr>
        <dsp:cNvPr id="0" name=""/>
        <dsp:cNvSpPr/>
      </dsp:nvSpPr>
      <dsp:spPr>
        <a:xfrm>
          <a:off x="1613473" y="31528"/>
          <a:ext cx="1787409" cy="71496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Splitting randomly</a:t>
          </a:r>
        </a:p>
      </dsp:txBody>
      <dsp:txXfrm>
        <a:off x="1970955" y="31528"/>
        <a:ext cx="1072446" cy="714963"/>
      </dsp:txXfrm>
    </dsp:sp>
    <dsp:sp modelId="{E3740C5C-37BB-4E06-9723-490DD56F62CE}">
      <dsp:nvSpPr>
        <dsp:cNvPr id="0" name=""/>
        <dsp:cNvSpPr/>
      </dsp:nvSpPr>
      <dsp:spPr>
        <a:xfrm>
          <a:off x="3222142" y="31528"/>
          <a:ext cx="1787409" cy="71496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Mapping</a:t>
          </a:r>
        </a:p>
      </dsp:txBody>
      <dsp:txXfrm>
        <a:off x="3579624" y="31528"/>
        <a:ext cx="1072446" cy="714963"/>
      </dsp:txXfrm>
    </dsp:sp>
    <dsp:sp modelId="{DA31A7A9-1049-45AC-B751-714EB8EBEAA0}">
      <dsp:nvSpPr>
        <dsp:cNvPr id="0" name=""/>
        <dsp:cNvSpPr/>
      </dsp:nvSpPr>
      <dsp:spPr>
        <a:xfrm>
          <a:off x="4830811" y="0"/>
          <a:ext cx="1787409" cy="71496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Shuffling</a:t>
          </a:r>
        </a:p>
      </dsp:txBody>
      <dsp:txXfrm>
        <a:off x="5188293" y="0"/>
        <a:ext cx="1072446" cy="714963"/>
      </dsp:txXfrm>
    </dsp:sp>
    <dsp:sp modelId="{937B8308-5BC7-4540-9C56-F9EA634A564D}">
      <dsp:nvSpPr>
        <dsp:cNvPr id="0" name=""/>
        <dsp:cNvSpPr/>
      </dsp:nvSpPr>
      <dsp:spPr>
        <a:xfrm>
          <a:off x="6439480" y="31528"/>
          <a:ext cx="1787409" cy="71496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Reducing</a:t>
          </a:r>
        </a:p>
      </dsp:txBody>
      <dsp:txXfrm>
        <a:off x="6796962" y="31528"/>
        <a:ext cx="1072446" cy="714963"/>
      </dsp:txXfrm>
    </dsp:sp>
    <dsp:sp modelId="{1FB3723D-2388-41B0-964E-44AF8E8CFE2A}">
      <dsp:nvSpPr>
        <dsp:cNvPr id="0" name=""/>
        <dsp:cNvSpPr/>
      </dsp:nvSpPr>
      <dsp:spPr>
        <a:xfrm>
          <a:off x="8048149" y="0"/>
          <a:ext cx="1787409" cy="71496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Output</a:t>
          </a:r>
        </a:p>
      </dsp:txBody>
      <dsp:txXfrm>
        <a:off x="8405631" y="0"/>
        <a:ext cx="1072446" cy="7149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FC0A1-E20A-44C0-9716-92F4A9B63B14}">
      <dsp:nvSpPr>
        <dsp:cNvPr id="0" name=""/>
        <dsp:cNvSpPr/>
      </dsp:nvSpPr>
      <dsp:spPr>
        <a:xfrm>
          <a:off x="4068616" y="2282912"/>
          <a:ext cx="3186565" cy="348819"/>
        </a:xfrm>
        <a:custGeom>
          <a:avLst/>
          <a:gdLst/>
          <a:ahLst/>
          <a:cxnLst/>
          <a:rect l="0" t="0" r="0" b="0"/>
          <a:pathLst>
            <a:path>
              <a:moveTo>
                <a:pt x="0" y="0"/>
              </a:moveTo>
              <a:lnTo>
                <a:pt x="0" y="164472"/>
              </a:lnTo>
              <a:lnTo>
                <a:pt x="3186565" y="164472"/>
              </a:lnTo>
              <a:lnTo>
                <a:pt x="3186565" y="348819"/>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9C8794-A2E2-4756-92A7-52E7CCD07649}">
      <dsp:nvSpPr>
        <dsp:cNvPr id="0" name=""/>
        <dsp:cNvSpPr/>
      </dsp:nvSpPr>
      <dsp:spPr>
        <a:xfrm>
          <a:off x="4068616" y="2282912"/>
          <a:ext cx="1062188" cy="169950"/>
        </a:xfrm>
        <a:custGeom>
          <a:avLst/>
          <a:gdLst/>
          <a:ahLst/>
          <a:cxnLst/>
          <a:rect l="0" t="0" r="0" b="0"/>
          <a:pathLst>
            <a:path>
              <a:moveTo>
                <a:pt x="0" y="0"/>
              </a:moveTo>
              <a:lnTo>
                <a:pt x="1062188" y="0"/>
              </a:lnTo>
              <a:lnTo>
                <a:pt x="1062188" y="169950"/>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E48E2-ECA2-4E89-85E3-2D8E7CF7FE63}">
      <dsp:nvSpPr>
        <dsp:cNvPr id="0" name=""/>
        <dsp:cNvSpPr/>
      </dsp:nvSpPr>
      <dsp:spPr>
        <a:xfrm>
          <a:off x="3006427" y="2282912"/>
          <a:ext cx="1062188" cy="328944"/>
        </a:xfrm>
        <a:custGeom>
          <a:avLst/>
          <a:gdLst/>
          <a:ahLst/>
          <a:cxnLst/>
          <a:rect l="0" t="0" r="0" b="0"/>
          <a:pathLst>
            <a:path>
              <a:moveTo>
                <a:pt x="1062188" y="0"/>
              </a:moveTo>
              <a:lnTo>
                <a:pt x="1062188" y="144598"/>
              </a:lnTo>
              <a:lnTo>
                <a:pt x="0" y="144598"/>
              </a:lnTo>
              <a:lnTo>
                <a:pt x="0" y="328944"/>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76E135-7A90-45DD-8C09-9540FA642073}">
      <dsp:nvSpPr>
        <dsp:cNvPr id="0" name=""/>
        <dsp:cNvSpPr/>
      </dsp:nvSpPr>
      <dsp:spPr>
        <a:xfrm>
          <a:off x="882050" y="2282912"/>
          <a:ext cx="3186565" cy="328944"/>
        </a:xfrm>
        <a:custGeom>
          <a:avLst/>
          <a:gdLst/>
          <a:ahLst/>
          <a:cxnLst/>
          <a:rect l="0" t="0" r="0" b="0"/>
          <a:pathLst>
            <a:path>
              <a:moveTo>
                <a:pt x="3186565" y="0"/>
              </a:moveTo>
              <a:lnTo>
                <a:pt x="3186565" y="144598"/>
              </a:lnTo>
              <a:lnTo>
                <a:pt x="0" y="144598"/>
              </a:lnTo>
              <a:lnTo>
                <a:pt x="0" y="328944"/>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6CB594-97D0-4CE9-B3E1-F8C8BAC70C83}">
      <dsp:nvSpPr>
        <dsp:cNvPr id="0" name=""/>
        <dsp:cNvSpPr/>
      </dsp:nvSpPr>
      <dsp:spPr>
        <a:xfrm>
          <a:off x="2044848" y="1870291"/>
          <a:ext cx="4047534" cy="412620"/>
        </a:xfrm>
        <a:prstGeom prst="rect">
          <a:avLst/>
        </a:prstGeom>
        <a:solidFill>
          <a:schemeClr val="bg1">
            <a:lumMod val="7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Name Node</a:t>
          </a:r>
        </a:p>
      </dsp:txBody>
      <dsp:txXfrm>
        <a:off x="2044848" y="1870291"/>
        <a:ext cx="4047534" cy="412620"/>
      </dsp:txXfrm>
    </dsp:sp>
    <dsp:sp modelId="{44E6EF46-3CDA-4142-87E5-32BA30A9F8A3}">
      <dsp:nvSpPr>
        <dsp:cNvPr id="0" name=""/>
        <dsp:cNvSpPr/>
      </dsp:nvSpPr>
      <dsp:spPr>
        <a:xfrm>
          <a:off x="4209" y="2611856"/>
          <a:ext cx="1755683" cy="71135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 switch </a:t>
          </a:r>
        </a:p>
        <a:p>
          <a:pPr marL="0" lvl="0" indent="0" algn="ctr" defTabSz="622300">
            <a:lnSpc>
              <a:spcPct val="90000"/>
            </a:lnSpc>
            <a:spcBef>
              <a:spcPct val="0"/>
            </a:spcBef>
            <a:spcAft>
              <a:spcPct val="35000"/>
            </a:spcAft>
            <a:buNone/>
          </a:pPr>
          <a:r>
            <a:rPr lang="en-US" sz="1400" kern="1200" dirty="0"/>
            <a:t>(Task Tracker)</a:t>
          </a:r>
        </a:p>
      </dsp:txBody>
      <dsp:txXfrm>
        <a:off x="4209" y="2611856"/>
        <a:ext cx="1755683" cy="711358"/>
      </dsp:txXfrm>
    </dsp:sp>
    <dsp:sp modelId="{B4FFB5ED-3030-4374-9449-BEBF56E5B23D}">
      <dsp:nvSpPr>
        <dsp:cNvPr id="0" name=""/>
        <dsp:cNvSpPr/>
      </dsp:nvSpPr>
      <dsp:spPr>
        <a:xfrm>
          <a:off x="2128585" y="2611856"/>
          <a:ext cx="1755683" cy="721893"/>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 switch </a:t>
          </a:r>
        </a:p>
        <a:p>
          <a:pPr marL="0" lvl="0" indent="0" algn="ctr" defTabSz="622300">
            <a:lnSpc>
              <a:spcPct val="90000"/>
            </a:lnSpc>
            <a:spcBef>
              <a:spcPct val="0"/>
            </a:spcBef>
            <a:spcAft>
              <a:spcPct val="35000"/>
            </a:spcAft>
            <a:buNone/>
          </a:pPr>
          <a:r>
            <a:rPr lang="en-US" sz="1400" kern="1200" dirty="0"/>
            <a:t>(Task Tracker)</a:t>
          </a:r>
        </a:p>
      </dsp:txBody>
      <dsp:txXfrm>
        <a:off x="2128585" y="2611856"/>
        <a:ext cx="1755683" cy="721893"/>
      </dsp:txXfrm>
    </dsp:sp>
    <dsp:sp modelId="{5E1F7CB1-5074-4693-96B5-98B3F6D86031}">
      <dsp:nvSpPr>
        <dsp:cNvPr id="0" name=""/>
        <dsp:cNvSpPr/>
      </dsp:nvSpPr>
      <dsp:spPr>
        <a:xfrm>
          <a:off x="4252962" y="2452862"/>
          <a:ext cx="1755683" cy="877841"/>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t>
          </a:r>
        </a:p>
      </dsp:txBody>
      <dsp:txXfrm>
        <a:off x="4252962" y="2452862"/>
        <a:ext cx="1755683" cy="877841"/>
      </dsp:txXfrm>
    </dsp:sp>
    <dsp:sp modelId="{1FDAA1C3-62E0-4DEC-92B5-FBB02A668D75}">
      <dsp:nvSpPr>
        <dsp:cNvPr id="0" name=""/>
        <dsp:cNvSpPr/>
      </dsp:nvSpPr>
      <dsp:spPr>
        <a:xfrm>
          <a:off x="6377339" y="2631731"/>
          <a:ext cx="1755683" cy="727414"/>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 switch </a:t>
          </a:r>
        </a:p>
        <a:p>
          <a:pPr marL="0" lvl="0" indent="0" algn="ctr" defTabSz="622300">
            <a:lnSpc>
              <a:spcPct val="90000"/>
            </a:lnSpc>
            <a:spcBef>
              <a:spcPct val="0"/>
            </a:spcBef>
            <a:spcAft>
              <a:spcPct val="35000"/>
            </a:spcAft>
            <a:buNone/>
          </a:pPr>
          <a:r>
            <a:rPr lang="en-US" sz="1400" kern="1200" dirty="0"/>
            <a:t>(Task Tracker)</a:t>
          </a:r>
        </a:p>
      </dsp:txBody>
      <dsp:txXfrm>
        <a:off x="6377339" y="2631731"/>
        <a:ext cx="1755683" cy="72741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83FB7-F2A5-4436-8307-E48391F84592}"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22D3A-6A6E-496B-A8D5-6CECE0D04AA1}" type="slidenum">
              <a:rPr lang="en-US" smtClean="0"/>
              <a:t>‹#›</a:t>
            </a:fld>
            <a:endParaRPr lang="en-US"/>
          </a:p>
        </p:txBody>
      </p:sp>
    </p:spTree>
    <p:extLst>
      <p:ext uri="{BB962C8B-B14F-4D97-AF65-F5344CB8AC3E}">
        <p14:creationId xmlns:p14="http://schemas.microsoft.com/office/powerpoint/2010/main" val="374573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model, all data storage and process were relied on one super server. Replacement or improvement of the machine is very expensive. It isn’t satisfy the overwhelm number of clients.</a:t>
            </a:r>
          </a:p>
          <a:p>
            <a:r>
              <a:rPr lang="en-US" dirty="0"/>
              <a:t>Second model, the idea was from scientific computing space. To  break down the tasks to smaller servers and process more requests from clients, control contact pint like a storage area network or a distributed file system. It determine which server you want to talk then connects to the back-end machine. The cost is  upgrading back-end machines and rental of a place to store these servers. It’s costly. </a:t>
            </a:r>
          </a:p>
          <a:p>
            <a:r>
              <a:rPr lang="en-US" dirty="0"/>
              <a:t>GFS model was created by google with a new computing model, MapReduce. </a:t>
            </a:r>
          </a:p>
          <a:p>
            <a:endParaRPr lang="en-US" dirty="0"/>
          </a:p>
        </p:txBody>
      </p:sp>
      <p:sp>
        <p:nvSpPr>
          <p:cNvPr id="4" name="Slide Number Placeholder 3"/>
          <p:cNvSpPr>
            <a:spLocks noGrp="1"/>
          </p:cNvSpPr>
          <p:nvPr>
            <p:ph type="sldNum" sz="quarter" idx="10"/>
          </p:nvPr>
        </p:nvSpPr>
        <p:spPr/>
        <p:txBody>
          <a:bodyPr/>
          <a:lstStyle/>
          <a:p>
            <a:fld id="{D0622D3A-6A6E-496B-A8D5-6CECE0D04AA1}" type="slidenum">
              <a:rPr lang="en-US" smtClean="0"/>
              <a:t>3</a:t>
            </a:fld>
            <a:endParaRPr lang="en-US"/>
          </a:p>
        </p:txBody>
      </p:sp>
    </p:spTree>
    <p:extLst>
      <p:ext uri="{BB962C8B-B14F-4D97-AF65-F5344CB8AC3E}">
        <p14:creationId xmlns:p14="http://schemas.microsoft.com/office/powerpoint/2010/main" val="4246815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search a particular data, you need to program a process for the data in HDFS file system, that is called the MapReduce. You write a query in MapReduce. </a:t>
            </a:r>
          </a:p>
          <a:p>
            <a:endParaRPr lang="en-US" dirty="0"/>
          </a:p>
          <a:p>
            <a:r>
              <a:rPr lang="en-US" dirty="0"/>
              <a:t>The data flow in MapReduce is:</a:t>
            </a:r>
          </a:p>
          <a:p>
            <a:pPr marL="171450" indent="-171450">
              <a:buFont typeface="Arial" panose="020B0604020202020204" pitchFamily="34" charset="0"/>
              <a:buChar char="•"/>
            </a:pPr>
            <a:r>
              <a:rPr lang="en-US" dirty="0"/>
              <a:t>Read data</a:t>
            </a:r>
          </a:p>
          <a:p>
            <a:pPr marL="171450" indent="-171450">
              <a:buFont typeface="Arial" panose="020B0604020202020204" pitchFamily="34" charset="0"/>
              <a:buChar char="•"/>
            </a:pPr>
            <a:r>
              <a:rPr lang="en-US" dirty="0"/>
              <a:t>Map: extract something you care about in the each record </a:t>
            </a:r>
          </a:p>
          <a:p>
            <a:pPr marL="171450" indent="-171450">
              <a:buFont typeface="Arial" panose="020B0604020202020204" pitchFamily="34" charset="0"/>
              <a:buChar char="•"/>
            </a:pPr>
            <a:r>
              <a:rPr lang="en-US" dirty="0"/>
              <a:t>Partition the output which keys go to which reducer</a:t>
            </a:r>
          </a:p>
          <a:p>
            <a:pPr marL="171450" lvl="0" indent="-171450">
              <a:buFont typeface="Arial" panose="020B0604020202020204" pitchFamily="34" charset="0"/>
              <a:buChar char="•"/>
            </a:pPr>
            <a:r>
              <a:rPr lang="en-US" dirty="0"/>
              <a:t>Shuffle and Sort Keys (like “where” in 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Reduce: aggregate, summarize and filter (like Group by, count)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Write the results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Page Rank: search all pages on the web and aggregate the links and find how many links point to one page/site.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0622D3A-6A6E-496B-A8D5-6CECE0D04AA1}" type="slidenum">
              <a:rPr lang="en-US" smtClean="0"/>
              <a:t>4</a:t>
            </a:fld>
            <a:endParaRPr lang="en-US"/>
          </a:p>
        </p:txBody>
      </p:sp>
    </p:spTree>
    <p:extLst>
      <p:ext uri="{BB962C8B-B14F-4D97-AF65-F5344CB8AC3E}">
        <p14:creationId xmlns:p14="http://schemas.microsoft.com/office/powerpoint/2010/main" val="265728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0622D3A-6A6E-496B-A8D5-6CECE0D04AA1}" type="slidenum">
              <a:rPr lang="en-US" smtClean="0"/>
              <a:t>5</a:t>
            </a:fld>
            <a:endParaRPr lang="en-US"/>
          </a:p>
        </p:txBody>
      </p:sp>
    </p:spTree>
    <p:extLst>
      <p:ext uri="{BB962C8B-B14F-4D97-AF65-F5344CB8AC3E}">
        <p14:creationId xmlns:p14="http://schemas.microsoft.com/office/powerpoint/2010/main" val="320168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Hadoop cluster: Multiple machines with Hadoop. As you need more storage or computer power, you add another machine.</a:t>
            </a:r>
          </a:p>
          <a:p>
            <a:pPr marL="171450" indent="-171450">
              <a:buFont typeface="Arial" panose="020B0604020202020204" pitchFamily="34" charset="0"/>
              <a:buChar char="•"/>
            </a:pPr>
            <a:r>
              <a:rPr lang="en-US" dirty="0"/>
              <a:t>Job Tracker: MapReduce coordinator which accepts user jobs and divides it into tasks and assigning it to task trackers.</a:t>
            </a:r>
          </a:p>
          <a:p>
            <a:pPr marL="171450" indent="-171450">
              <a:buFont typeface="Arial" panose="020B0604020202020204" pitchFamily="34" charset="0"/>
              <a:buChar char="•"/>
            </a:pPr>
            <a:r>
              <a:rPr lang="en-US" dirty="0"/>
              <a:t>Task Tracker runs the tasks and reports the status back to the job tracker, which are responsible for noticing if a task tracker disappears – hardware or software failure, and reassign that task to another task tracker.</a:t>
            </a:r>
          </a:p>
          <a:p>
            <a:pPr marL="0" indent="0">
              <a:buFont typeface="Arial" panose="020B0604020202020204" pitchFamily="34" charset="0"/>
              <a:buNone/>
            </a:pPr>
            <a:r>
              <a:rPr lang="en-US" dirty="0"/>
              <a:t>(Source from https://www.youtube.com/watch?v=vnM0Xilq4Gw)</a:t>
            </a:r>
          </a:p>
          <a:p>
            <a:pPr marL="0" indent="0">
              <a:buFont typeface="Arial" panose="020B0604020202020204" pitchFamily="34" charset="0"/>
              <a:buNone/>
            </a:pPr>
            <a:endParaRPr lang="en-US" dirty="0"/>
          </a:p>
          <a:p>
            <a:pPr marL="0" indent="0">
              <a:buFont typeface="Arial" panose="020B0604020202020204" pitchFamily="34" charset="0"/>
              <a:buNone/>
            </a:pPr>
            <a:r>
              <a:rPr lang="en-US" sz="1200" cap="none" dirty="0"/>
              <a:t>For example, loading twitter data, and we have a large Hadoop cluster of 1000 servers. My twitter data might be replicated across 60 of them along with all the other profiles of twitter users. Hadoop keeps track of where all the copies of my profile are by Name Node. This seems like a waste of space, but it’s actually the secret sauce to the massive scalability magic in Hadoop.</a:t>
            </a:r>
            <a:endParaRPr lang="en-US" dirty="0"/>
          </a:p>
        </p:txBody>
      </p:sp>
      <p:sp>
        <p:nvSpPr>
          <p:cNvPr id="4" name="Slide Number Placeholder 3"/>
          <p:cNvSpPr>
            <a:spLocks noGrp="1"/>
          </p:cNvSpPr>
          <p:nvPr>
            <p:ph type="sldNum" sz="quarter" idx="10"/>
          </p:nvPr>
        </p:nvSpPr>
        <p:spPr/>
        <p:txBody>
          <a:bodyPr/>
          <a:lstStyle/>
          <a:p>
            <a:fld id="{D0622D3A-6A6E-496B-A8D5-6CECE0D04AA1}" type="slidenum">
              <a:rPr lang="en-US" smtClean="0"/>
              <a:t>6</a:t>
            </a:fld>
            <a:endParaRPr lang="en-US"/>
          </a:p>
        </p:txBody>
      </p:sp>
    </p:spTree>
    <p:extLst>
      <p:ext uri="{BB962C8B-B14F-4D97-AF65-F5344CB8AC3E}">
        <p14:creationId xmlns:p14="http://schemas.microsoft.com/office/powerpoint/2010/main" val="261750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Hadoop is neither a programming language nor a service, it is a platform or framework which solves Big Data problems. You can consider it as a suite which encompasses a number of services for ingesting, storing and analyzing huge data sets along with tools for configuration management.</a:t>
            </a:r>
            <a:endParaRPr lang="en-US" dirty="0"/>
          </a:p>
        </p:txBody>
      </p:sp>
      <p:sp>
        <p:nvSpPr>
          <p:cNvPr id="4" name="Slide Number Placeholder 3"/>
          <p:cNvSpPr>
            <a:spLocks noGrp="1"/>
          </p:cNvSpPr>
          <p:nvPr>
            <p:ph type="sldNum" sz="quarter" idx="10"/>
          </p:nvPr>
        </p:nvSpPr>
        <p:spPr/>
        <p:txBody>
          <a:bodyPr/>
          <a:lstStyle/>
          <a:p>
            <a:fld id="{D0622D3A-6A6E-496B-A8D5-6CECE0D04AA1}" type="slidenum">
              <a:rPr lang="en-US" smtClean="0"/>
              <a:t>7</a:t>
            </a:fld>
            <a:endParaRPr lang="en-US"/>
          </a:p>
        </p:txBody>
      </p:sp>
    </p:spTree>
    <p:extLst>
      <p:ext uri="{BB962C8B-B14F-4D97-AF65-F5344CB8AC3E}">
        <p14:creationId xmlns:p14="http://schemas.microsoft.com/office/powerpoint/2010/main" val="3169446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cap="none" dirty="0"/>
              <a:t>However, with Hadoop we have a caveat. Because the query is literally a mapping and answer consolidation program which propagates to a flexible number of servers, the sky is the limit on how creative we can get with that program. This Java based query also increases the complexity of talking to Hadoop. For this reason, you’ll find a lot of package distributions of Hadoop that provide some structure and focus to the Hadoop world.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cap="non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Facebook created something called Hive that allowed their team members that didn’t know how to write Java code to write queries in standard SQL. Hadoop is so flexible that Facebook was able to build a program to essentially mimic SQL behavior on demand. Some of the leading tools for data management and analysis are now beginning to natively write Map Reduce programs and pre-packaged schemas on read so that organizations </a:t>
            </a:r>
            <a:r>
              <a:rPr lang="en-US" dirty="0" err="1"/>
              <a:t>dodn’t</a:t>
            </a:r>
            <a:r>
              <a:rPr lang="en-US" dirty="0"/>
              <a:t> have to hire expensive data scientists to get value from this powerful architecture.</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0622D3A-6A6E-496B-A8D5-6CECE0D04AA1}" type="slidenum">
              <a:rPr lang="en-US" smtClean="0"/>
              <a:t>8</a:t>
            </a:fld>
            <a:endParaRPr lang="en-US"/>
          </a:p>
        </p:txBody>
      </p:sp>
    </p:spTree>
    <p:extLst>
      <p:ext uri="{BB962C8B-B14F-4D97-AF65-F5344CB8AC3E}">
        <p14:creationId xmlns:p14="http://schemas.microsoft.com/office/powerpoint/2010/main" val="3811902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0622D3A-6A6E-496B-A8D5-6CECE0D04AA1}" type="slidenum">
              <a:rPr lang="en-US" smtClean="0"/>
              <a:t>9</a:t>
            </a:fld>
            <a:endParaRPr lang="en-US"/>
          </a:p>
        </p:txBody>
      </p:sp>
    </p:spTree>
    <p:extLst>
      <p:ext uri="{BB962C8B-B14F-4D97-AF65-F5344CB8AC3E}">
        <p14:creationId xmlns:p14="http://schemas.microsoft.com/office/powerpoint/2010/main" val="276810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3D336-7F6A-4651-97D5-7C0B5C0F9506}"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156957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3D336-7F6A-4651-97D5-7C0B5C0F9506}"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45776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3D336-7F6A-4651-97D5-7C0B5C0F9506}"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13330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3D336-7F6A-4651-97D5-7C0B5C0F9506}"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9F2B-F714-4735-9164-4C30DD58F1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9420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3D336-7F6A-4651-97D5-7C0B5C0F9506}"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3163268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3F3D336-7F6A-4651-97D5-7C0B5C0F9506}"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2504895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3F3D336-7F6A-4651-97D5-7C0B5C0F9506}"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1991010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3D336-7F6A-4651-97D5-7C0B5C0F9506}"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850111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3D336-7F6A-4651-97D5-7C0B5C0F9506}"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288498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3D336-7F6A-4651-97D5-7C0B5C0F9506}"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145849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3D336-7F6A-4651-97D5-7C0B5C0F9506}"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156495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3D336-7F6A-4651-97D5-7C0B5C0F9506}"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2470395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3D336-7F6A-4651-97D5-7C0B5C0F9506}"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278524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3D336-7F6A-4651-97D5-7C0B5C0F9506}"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209855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3F3D336-7F6A-4651-97D5-7C0B5C0F9506}"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58076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3D336-7F6A-4651-97D5-7C0B5C0F9506}"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158317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3D336-7F6A-4651-97D5-7C0B5C0F9506}"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7F9F2B-F714-4735-9164-4C30DD58F1ED}" type="slidenum">
              <a:rPr lang="en-US" smtClean="0"/>
              <a:t>‹#›</a:t>
            </a:fld>
            <a:endParaRPr lang="en-US"/>
          </a:p>
        </p:txBody>
      </p:sp>
    </p:spTree>
    <p:extLst>
      <p:ext uri="{BB962C8B-B14F-4D97-AF65-F5344CB8AC3E}">
        <p14:creationId xmlns:p14="http://schemas.microsoft.com/office/powerpoint/2010/main" val="291393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3F3D336-7F6A-4651-97D5-7C0B5C0F9506}" type="datetimeFigureOut">
              <a:rPr lang="en-US" smtClean="0"/>
              <a:t>11/29/2017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37F9F2B-F714-4735-9164-4C30DD58F1ED}" type="slidenum">
              <a:rPr lang="en-US" smtClean="0"/>
              <a:t>‹#›</a:t>
            </a:fld>
            <a:endParaRPr lang="en-US"/>
          </a:p>
        </p:txBody>
      </p:sp>
    </p:spTree>
    <p:extLst>
      <p:ext uri="{BB962C8B-B14F-4D97-AF65-F5344CB8AC3E}">
        <p14:creationId xmlns:p14="http://schemas.microsoft.com/office/powerpoint/2010/main" val="19472463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A25F-52ED-4C0D-922F-11153CC486A0}"/>
              </a:ext>
            </a:extLst>
          </p:cNvPr>
          <p:cNvSpPr>
            <a:spLocks noGrp="1"/>
          </p:cNvSpPr>
          <p:nvPr>
            <p:ph type="ctrTitle"/>
          </p:nvPr>
        </p:nvSpPr>
        <p:spPr/>
        <p:txBody>
          <a:bodyPr/>
          <a:lstStyle/>
          <a:p>
            <a:r>
              <a:rPr lang="en-US" dirty="0"/>
              <a:t>Big Data and rHadoop </a:t>
            </a:r>
          </a:p>
        </p:txBody>
      </p:sp>
      <p:sp>
        <p:nvSpPr>
          <p:cNvPr id="3" name="Subtitle 2">
            <a:extLst>
              <a:ext uri="{FF2B5EF4-FFF2-40B4-BE49-F238E27FC236}">
                <a16:creationId xmlns:a16="http://schemas.microsoft.com/office/drawing/2014/main" id="{EADD38AA-8ACA-4C96-A369-AE894D25F68C}"/>
              </a:ext>
            </a:extLst>
          </p:cNvPr>
          <p:cNvSpPr>
            <a:spLocks noGrp="1"/>
          </p:cNvSpPr>
          <p:nvPr>
            <p:ph type="subTitle" idx="1"/>
          </p:nvPr>
        </p:nvSpPr>
        <p:spPr>
          <a:xfrm>
            <a:off x="2294312" y="4634346"/>
            <a:ext cx="8146675" cy="486298"/>
          </a:xfrm>
        </p:spPr>
        <p:txBody>
          <a:bodyPr>
            <a:normAutofit lnSpcReduction="10000"/>
          </a:bodyPr>
          <a:lstStyle/>
          <a:p>
            <a:r>
              <a:rPr lang="en-US" dirty="0" err="1"/>
              <a:t>Chunmei</a:t>
            </a:r>
            <a:r>
              <a:rPr lang="en-US" dirty="0"/>
              <a:t> Zhu</a:t>
            </a:r>
          </a:p>
        </p:txBody>
      </p:sp>
    </p:spTree>
    <p:extLst>
      <p:ext uri="{BB962C8B-B14F-4D97-AF65-F5344CB8AC3E}">
        <p14:creationId xmlns:p14="http://schemas.microsoft.com/office/powerpoint/2010/main" val="151699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2D5-E568-4D73-A571-B8492EB7F6B9}"/>
              </a:ext>
            </a:extLst>
          </p:cNvPr>
          <p:cNvSpPr>
            <a:spLocks noGrp="1"/>
          </p:cNvSpPr>
          <p:nvPr>
            <p:ph type="title"/>
          </p:nvPr>
        </p:nvSpPr>
        <p:spPr>
          <a:xfrm>
            <a:off x="913775" y="2183853"/>
            <a:ext cx="10364451" cy="1596177"/>
          </a:xfrm>
        </p:spPr>
        <p:txBody>
          <a:bodyPr/>
          <a:lstStyle/>
          <a:p>
            <a:r>
              <a:rPr lang="en-US" dirty="0"/>
              <a:t>Thank you </a:t>
            </a:r>
          </a:p>
        </p:txBody>
      </p:sp>
    </p:spTree>
    <p:extLst>
      <p:ext uri="{BB962C8B-B14F-4D97-AF65-F5344CB8AC3E}">
        <p14:creationId xmlns:p14="http://schemas.microsoft.com/office/powerpoint/2010/main" val="321824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800B-F88C-417C-B960-8A925F0EEA3D}"/>
              </a:ext>
            </a:extLst>
          </p:cNvPr>
          <p:cNvSpPr>
            <a:spLocks noGrp="1"/>
          </p:cNvSpPr>
          <p:nvPr>
            <p:ph type="title"/>
          </p:nvPr>
        </p:nvSpPr>
        <p:spPr>
          <a:xfrm>
            <a:off x="913775" y="502141"/>
            <a:ext cx="10363825" cy="778021"/>
          </a:xfrm>
        </p:spPr>
        <p:txBody>
          <a:bodyPr/>
          <a:lstStyle/>
          <a:p>
            <a:pPr algn="l"/>
            <a:r>
              <a:rPr lang="en-US" dirty="0"/>
              <a:t>Big data needs</a:t>
            </a:r>
          </a:p>
        </p:txBody>
      </p:sp>
      <p:sp>
        <p:nvSpPr>
          <p:cNvPr id="3" name="Content Placeholder 2">
            <a:extLst>
              <a:ext uri="{FF2B5EF4-FFF2-40B4-BE49-F238E27FC236}">
                <a16:creationId xmlns:a16="http://schemas.microsoft.com/office/drawing/2014/main" id="{C4FC27FC-88C2-4E9D-88A4-4D5181DEC058}"/>
              </a:ext>
            </a:extLst>
          </p:cNvPr>
          <p:cNvSpPr>
            <a:spLocks noGrp="1"/>
          </p:cNvSpPr>
          <p:nvPr>
            <p:ph sz="quarter" idx="13"/>
          </p:nvPr>
        </p:nvSpPr>
        <p:spPr>
          <a:xfrm>
            <a:off x="913773" y="1372382"/>
            <a:ext cx="8627041" cy="4959405"/>
          </a:xfrm>
        </p:spPr>
        <p:txBody>
          <a:bodyPr>
            <a:normAutofit fontScale="77500" lnSpcReduction="20000"/>
          </a:bodyPr>
          <a:lstStyle/>
          <a:p>
            <a:r>
              <a:rPr lang="en-US" sz="2300" dirty="0"/>
              <a:t>S</a:t>
            </a:r>
            <a:r>
              <a:rPr lang="en-US" sz="2300" cap="none" dirty="0"/>
              <a:t>cenario 1: big data need for a person in insurance cost</a:t>
            </a:r>
          </a:p>
          <a:p>
            <a:pPr marL="457200" lvl="1" indent="0">
              <a:buNone/>
            </a:pPr>
            <a:r>
              <a:rPr lang="en-US" cap="none" dirty="0"/>
              <a:t>How can an insurance company judge a person’s life expectancy by given DNA, medical records and lifestyle (smoking, drinking, etc.) ? </a:t>
            </a:r>
          </a:p>
          <a:p>
            <a:pPr marL="457200" lvl="1" indent="0">
              <a:lnSpc>
                <a:spcPct val="100000"/>
              </a:lnSpc>
              <a:buNone/>
            </a:pPr>
            <a:r>
              <a:rPr lang="en-US" cap="none" dirty="0"/>
              <a:t>DNA – not only the person but also the related family recode in </a:t>
            </a:r>
            <a:r>
              <a:rPr lang="en-US" b="1" cap="none" dirty="0">
                <a:solidFill>
                  <a:srgbClr val="FF0000"/>
                </a:solidFill>
              </a:rPr>
              <a:t>health system</a:t>
            </a:r>
          </a:p>
          <a:p>
            <a:pPr marL="457200" lvl="1" indent="0">
              <a:lnSpc>
                <a:spcPct val="100000"/>
              </a:lnSpc>
              <a:buNone/>
            </a:pPr>
            <a:r>
              <a:rPr lang="en-US" cap="none" dirty="0"/>
              <a:t>Medical records – history from </a:t>
            </a:r>
            <a:r>
              <a:rPr lang="en-US" b="1" cap="none" dirty="0">
                <a:solidFill>
                  <a:srgbClr val="FF0000"/>
                </a:solidFill>
              </a:rPr>
              <a:t>medical offices </a:t>
            </a:r>
            <a:r>
              <a:rPr lang="en-US" cap="none" dirty="0"/>
              <a:t>and consumer records from </a:t>
            </a:r>
            <a:r>
              <a:rPr lang="en-US" b="1" cap="none" dirty="0">
                <a:solidFill>
                  <a:srgbClr val="FF0000"/>
                </a:solidFill>
              </a:rPr>
              <a:t>pharmacies</a:t>
            </a:r>
            <a:r>
              <a:rPr lang="en-US" cap="none" dirty="0"/>
              <a:t> </a:t>
            </a:r>
          </a:p>
          <a:p>
            <a:pPr marL="457200" lvl="1" indent="0">
              <a:lnSpc>
                <a:spcPct val="100000"/>
              </a:lnSpc>
              <a:buNone/>
            </a:pPr>
            <a:r>
              <a:rPr lang="en-US" cap="none" dirty="0"/>
              <a:t>Lifestyle – item expense from the </a:t>
            </a:r>
            <a:r>
              <a:rPr lang="en-US" b="1" cap="none" dirty="0">
                <a:solidFill>
                  <a:srgbClr val="FF0000"/>
                </a:solidFill>
              </a:rPr>
              <a:t>credit cards </a:t>
            </a:r>
            <a:r>
              <a:rPr lang="en-US" cap="none" dirty="0"/>
              <a:t>and elements in the </a:t>
            </a:r>
            <a:r>
              <a:rPr lang="en-US" b="1" cap="none" dirty="0">
                <a:solidFill>
                  <a:srgbClr val="FF0000"/>
                </a:solidFill>
              </a:rPr>
              <a:t>blood data</a:t>
            </a:r>
          </a:p>
          <a:p>
            <a:pPr marL="457200" lvl="1" indent="0">
              <a:lnSpc>
                <a:spcPct val="100000"/>
              </a:lnSpc>
              <a:buNone/>
            </a:pPr>
            <a:endParaRPr lang="en-US" b="1" cap="none" dirty="0">
              <a:solidFill>
                <a:srgbClr val="FF0000"/>
              </a:solidFill>
            </a:endParaRPr>
          </a:p>
          <a:p>
            <a:r>
              <a:rPr lang="en-US" sz="2300" dirty="0"/>
              <a:t>S</a:t>
            </a:r>
            <a:r>
              <a:rPr lang="en-US" sz="2300" cap="none" dirty="0"/>
              <a:t>cenario 2: big data need for population in disease control</a:t>
            </a:r>
          </a:p>
          <a:p>
            <a:pPr marL="457200" lvl="1" indent="0">
              <a:lnSpc>
                <a:spcPct val="100000"/>
              </a:lnSpc>
              <a:buNone/>
            </a:pPr>
            <a:r>
              <a:rPr lang="en-US" cap="none" dirty="0"/>
              <a:t>1918 Spanish flu killed millions people but not many in 2009. Because of advances in medicine – much better antibiotics? Yes, but when it goes into adv stages and medical field couldn’t help.</a:t>
            </a:r>
          </a:p>
          <a:p>
            <a:pPr marL="457200" lvl="1" indent="0">
              <a:lnSpc>
                <a:spcPct val="100000"/>
              </a:lnSpc>
              <a:buNone/>
            </a:pPr>
            <a:r>
              <a:rPr lang="en-US" cap="none" dirty="0"/>
              <a:t>Disease Control – asked the doctors to report it when new cases of flu and </a:t>
            </a:r>
            <a:r>
              <a:rPr lang="en-US" b="1" cap="none" dirty="0">
                <a:solidFill>
                  <a:srgbClr val="FF0000"/>
                </a:solidFill>
              </a:rPr>
              <a:t>by time </a:t>
            </a:r>
            <a:r>
              <a:rPr lang="en-US" cap="none" dirty="0"/>
              <a:t>the doctors could tabulate the results it took two weeks. – the flu had spread! </a:t>
            </a:r>
          </a:p>
          <a:p>
            <a:pPr marL="457200" lvl="1" indent="0">
              <a:lnSpc>
                <a:spcPct val="100000"/>
              </a:lnSpc>
              <a:buNone/>
            </a:pPr>
            <a:endParaRPr lang="en-US" cap="none" dirty="0"/>
          </a:p>
          <a:p>
            <a:r>
              <a:rPr lang="en-US" sz="2300" dirty="0"/>
              <a:t>S</a:t>
            </a:r>
            <a:r>
              <a:rPr lang="en-US" sz="2300" cap="none" dirty="0"/>
              <a:t>cenario 3: big data need for algo trading in Finance</a:t>
            </a:r>
          </a:p>
          <a:p>
            <a:pPr marL="457200" lvl="1" indent="0">
              <a:lnSpc>
                <a:spcPct val="100000"/>
              </a:lnSpc>
              <a:buNone/>
            </a:pPr>
            <a:r>
              <a:rPr lang="en-US" cap="none" dirty="0"/>
              <a:t>Investment banks already build algo trading systems using mathematical models by mathematics and statistics to speed up to booking trades. These algorithms read news and look for a combination to match  a particular item then the computer can decide to sell or buy at a particular time.</a:t>
            </a:r>
          </a:p>
          <a:p>
            <a:pPr marL="457200" lvl="1" indent="0">
              <a:lnSpc>
                <a:spcPct val="100000"/>
              </a:lnSpc>
              <a:buNone/>
            </a:pPr>
            <a:r>
              <a:rPr lang="en-US" cap="none" dirty="0"/>
              <a:t>Now there are billion shares trading every day and two- third are done by computer algorithms. The system show us the spike and trades within seconds. For example, FXALL, HSBC trading platform, </a:t>
            </a:r>
            <a:r>
              <a:rPr lang="en-US" b="1" cap="none" dirty="0">
                <a:solidFill>
                  <a:srgbClr val="FF0000"/>
                </a:solidFill>
              </a:rPr>
              <a:t>refreshes</a:t>
            </a:r>
            <a:r>
              <a:rPr lang="en-US" cap="none" dirty="0"/>
              <a:t> all data in every </a:t>
            </a:r>
            <a:r>
              <a:rPr lang="en-US" b="1" cap="none" dirty="0">
                <a:solidFill>
                  <a:srgbClr val="FF0000"/>
                </a:solidFill>
              </a:rPr>
              <a:t>5-6 seconds</a:t>
            </a:r>
            <a:r>
              <a:rPr lang="en-US" cap="none" dirty="0"/>
              <a:t>.</a:t>
            </a:r>
          </a:p>
          <a:p>
            <a:pPr marL="457200" lvl="1" indent="0">
              <a:lnSpc>
                <a:spcPct val="100000"/>
              </a:lnSpc>
              <a:buNone/>
            </a:pPr>
            <a:endParaRPr lang="en-US" cap="none" dirty="0"/>
          </a:p>
        </p:txBody>
      </p:sp>
      <p:sp>
        <p:nvSpPr>
          <p:cNvPr id="5" name="Content Placeholder 2">
            <a:extLst>
              <a:ext uri="{FF2B5EF4-FFF2-40B4-BE49-F238E27FC236}">
                <a16:creationId xmlns:a16="http://schemas.microsoft.com/office/drawing/2014/main" id="{EBD16FC1-4FB4-48E1-AEB4-0C0A0D0D0584}"/>
              </a:ext>
            </a:extLst>
          </p:cNvPr>
          <p:cNvSpPr txBox="1">
            <a:spLocks/>
          </p:cNvSpPr>
          <p:nvPr/>
        </p:nvSpPr>
        <p:spPr>
          <a:xfrm>
            <a:off x="9765098" y="1932315"/>
            <a:ext cx="1742539" cy="3747233"/>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t>Challenges in technology </a:t>
            </a:r>
          </a:p>
          <a:p>
            <a:r>
              <a:rPr lang="en-US" b="1" cap="none" dirty="0"/>
              <a:t>Data storage</a:t>
            </a:r>
          </a:p>
          <a:p>
            <a:r>
              <a:rPr lang="en-US" b="1" cap="none" dirty="0"/>
              <a:t>High Speed Computing</a:t>
            </a:r>
          </a:p>
          <a:p>
            <a:r>
              <a:rPr lang="en-US" b="1" cap="none" dirty="0"/>
              <a:t>Cost affordability </a:t>
            </a:r>
          </a:p>
        </p:txBody>
      </p:sp>
    </p:spTree>
    <p:extLst>
      <p:ext uri="{BB962C8B-B14F-4D97-AF65-F5344CB8AC3E}">
        <p14:creationId xmlns:p14="http://schemas.microsoft.com/office/powerpoint/2010/main" val="145893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800B-F88C-417C-B960-8A925F0EEA3D}"/>
              </a:ext>
            </a:extLst>
          </p:cNvPr>
          <p:cNvSpPr>
            <a:spLocks noGrp="1"/>
          </p:cNvSpPr>
          <p:nvPr>
            <p:ph type="title"/>
          </p:nvPr>
        </p:nvSpPr>
        <p:spPr>
          <a:xfrm>
            <a:off x="913775" y="502141"/>
            <a:ext cx="10363825" cy="778021"/>
          </a:xfrm>
        </p:spPr>
        <p:txBody>
          <a:bodyPr/>
          <a:lstStyle/>
          <a:p>
            <a:pPr algn="l"/>
            <a:r>
              <a:rPr lang="en-US" dirty="0"/>
              <a:t>Solution for big data </a:t>
            </a:r>
          </a:p>
        </p:txBody>
      </p:sp>
      <p:sp>
        <p:nvSpPr>
          <p:cNvPr id="3" name="Content Placeholder 2">
            <a:extLst>
              <a:ext uri="{FF2B5EF4-FFF2-40B4-BE49-F238E27FC236}">
                <a16:creationId xmlns:a16="http://schemas.microsoft.com/office/drawing/2014/main" id="{C4FC27FC-88C2-4E9D-88A4-4D5181DEC058}"/>
              </a:ext>
            </a:extLst>
          </p:cNvPr>
          <p:cNvSpPr>
            <a:spLocks noGrp="1"/>
          </p:cNvSpPr>
          <p:nvPr>
            <p:ph sz="quarter" idx="13"/>
          </p:nvPr>
        </p:nvSpPr>
        <p:spPr>
          <a:xfrm>
            <a:off x="913773" y="1303371"/>
            <a:ext cx="10363825" cy="1071062"/>
          </a:xfrm>
        </p:spPr>
        <p:txBody>
          <a:bodyPr>
            <a:normAutofit/>
          </a:bodyPr>
          <a:lstStyle/>
          <a:p>
            <a:pPr marL="0" indent="0">
              <a:buNone/>
            </a:pPr>
            <a:r>
              <a:rPr lang="en-US" sz="1800" cap="none" dirty="0"/>
              <a:t>To solve problem from big data in data storage, computing speed, companies build super machines and improved data architecture models. </a:t>
            </a:r>
          </a:p>
          <a:p>
            <a:pPr marL="0" indent="0">
              <a:buNone/>
            </a:pPr>
            <a:endParaRPr lang="en-US" cap="none" dirty="0"/>
          </a:p>
        </p:txBody>
      </p:sp>
      <p:grpSp>
        <p:nvGrpSpPr>
          <p:cNvPr id="5" name="Group 4">
            <a:extLst>
              <a:ext uri="{FF2B5EF4-FFF2-40B4-BE49-F238E27FC236}">
                <a16:creationId xmlns:a16="http://schemas.microsoft.com/office/drawing/2014/main" id="{81E875F8-461A-49EF-BCDB-4F2077816677}"/>
              </a:ext>
            </a:extLst>
          </p:cNvPr>
          <p:cNvGrpSpPr/>
          <p:nvPr/>
        </p:nvGrpSpPr>
        <p:grpSpPr>
          <a:xfrm>
            <a:off x="358917" y="2651277"/>
            <a:ext cx="11062124" cy="3426794"/>
            <a:chOff x="448562" y="2725948"/>
            <a:chExt cx="10829036" cy="2903352"/>
          </a:xfrm>
        </p:grpSpPr>
        <p:graphicFrame>
          <p:nvGraphicFramePr>
            <p:cNvPr id="4" name="Diagram 3">
              <a:extLst>
                <a:ext uri="{FF2B5EF4-FFF2-40B4-BE49-F238E27FC236}">
                  <a16:creationId xmlns:a16="http://schemas.microsoft.com/office/drawing/2014/main" id="{8EB97F7F-809A-4496-B5FB-332479E4FE4B}"/>
                </a:ext>
              </a:extLst>
            </p:cNvPr>
            <p:cNvGraphicFramePr/>
            <p:nvPr>
              <p:extLst>
                <p:ext uri="{D42A27DB-BD31-4B8C-83A1-F6EECF244321}">
                  <p14:modId xmlns:p14="http://schemas.microsoft.com/office/powerpoint/2010/main" val="3406333671"/>
                </p:ext>
              </p:extLst>
            </p:nvPr>
          </p:nvGraphicFramePr>
          <p:xfrm>
            <a:off x="448562" y="2863970"/>
            <a:ext cx="2605257" cy="2127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Right 5">
              <a:extLst>
                <a:ext uri="{FF2B5EF4-FFF2-40B4-BE49-F238E27FC236}">
                  <a16:creationId xmlns:a16="http://schemas.microsoft.com/office/drawing/2014/main" id="{D84D0914-ABC2-42DF-B777-F0EE19BCADAC}"/>
                </a:ext>
              </a:extLst>
            </p:cNvPr>
            <p:cNvSpPr/>
            <p:nvPr/>
          </p:nvSpPr>
          <p:spPr>
            <a:xfrm>
              <a:off x="3124016" y="3739552"/>
              <a:ext cx="608525" cy="162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8DDB12E-DA2E-4582-8A82-39956390AA79}"/>
                </a:ext>
              </a:extLst>
            </p:cNvPr>
            <p:cNvSpPr/>
            <p:nvPr/>
          </p:nvSpPr>
          <p:spPr>
            <a:xfrm>
              <a:off x="2985030" y="3381556"/>
              <a:ext cx="903158" cy="364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Next generation</a:t>
              </a:r>
            </a:p>
          </p:txBody>
        </p:sp>
        <p:graphicFrame>
          <p:nvGraphicFramePr>
            <p:cNvPr id="10" name="Diagram 9">
              <a:extLst>
                <a:ext uri="{FF2B5EF4-FFF2-40B4-BE49-F238E27FC236}">
                  <a16:creationId xmlns:a16="http://schemas.microsoft.com/office/drawing/2014/main" id="{EBC1EBFE-56E7-44DA-AA44-E4756E18DC15}"/>
                </a:ext>
              </a:extLst>
            </p:cNvPr>
            <p:cNvGraphicFramePr/>
            <p:nvPr>
              <p:extLst>
                <p:ext uri="{D42A27DB-BD31-4B8C-83A1-F6EECF244321}">
                  <p14:modId xmlns:p14="http://schemas.microsoft.com/office/powerpoint/2010/main" val="664632508"/>
                </p:ext>
              </p:extLst>
            </p:nvPr>
          </p:nvGraphicFramePr>
          <p:xfrm>
            <a:off x="3888428" y="2821699"/>
            <a:ext cx="1719471" cy="21276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a:extLst>
                <a:ext uri="{FF2B5EF4-FFF2-40B4-BE49-F238E27FC236}">
                  <a16:creationId xmlns:a16="http://schemas.microsoft.com/office/drawing/2014/main" id="{6207F739-C78B-4BB3-9F5C-53D79F7FB920}"/>
                </a:ext>
              </a:extLst>
            </p:cNvPr>
            <p:cNvGraphicFramePr/>
            <p:nvPr>
              <p:extLst>
                <p:ext uri="{D42A27DB-BD31-4B8C-83A1-F6EECF244321}">
                  <p14:modId xmlns:p14="http://schemas.microsoft.com/office/powerpoint/2010/main" val="3315639864"/>
                </p:ext>
              </p:extLst>
            </p:nvPr>
          </p:nvGraphicFramePr>
          <p:xfrm>
            <a:off x="5156659" y="2725948"/>
            <a:ext cx="1719470" cy="246089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2" name="Rectangle 11">
              <a:extLst>
                <a:ext uri="{FF2B5EF4-FFF2-40B4-BE49-F238E27FC236}">
                  <a16:creationId xmlns:a16="http://schemas.microsoft.com/office/drawing/2014/main" id="{F61B35C9-7E9A-4429-97CB-67F94079072B}"/>
                </a:ext>
              </a:extLst>
            </p:cNvPr>
            <p:cNvSpPr/>
            <p:nvPr/>
          </p:nvSpPr>
          <p:spPr>
            <a:xfrm>
              <a:off x="7082174" y="3395932"/>
              <a:ext cx="903158" cy="364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Next generation</a:t>
              </a:r>
            </a:p>
          </p:txBody>
        </p:sp>
        <p:sp>
          <p:nvSpPr>
            <p:cNvPr id="13" name="Arrow: Right 12">
              <a:extLst>
                <a:ext uri="{FF2B5EF4-FFF2-40B4-BE49-F238E27FC236}">
                  <a16:creationId xmlns:a16="http://schemas.microsoft.com/office/drawing/2014/main" id="{88DA9C43-8BE7-4394-B4D3-8A5F3365B206}"/>
                </a:ext>
              </a:extLst>
            </p:cNvPr>
            <p:cNvSpPr/>
            <p:nvPr/>
          </p:nvSpPr>
          <p:spPr>
            <a:xfrm>
              <a:off x="7238539" y="3736675"/>
              <a:ext cx="608525" cy="162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croll: Vertical 13">
              <a:extLst>
                <a:ext uri="{FF2B5EF4-FFF2-40B4-BE49-F238E27FC236}">
                  <a16:creationId xmlns:a16="http://schemas.microsoft.com/office/drawing/2014/main" id="{E5FF92B8-A5CE-4838-8778-ECB06264AB52}"/>
                </a:ext>
              </a:extLst>
            </p:cNvPr>
            <p:cNvSpPr/>
            <p:nvPr/>
          </p:nvSpPr>
          <p:spPr>
            <a:xfrm>
              <a:off x="7952890" y="2821699"/>
              <a:ext cx="3324708" cy="273293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GFS – Google File System</a:t>
              </a:r>
            </a:p>
            <a:p>
              <a:pPr marL="285750" indent="-285750">
                <a:buFont typeface="Arial" panose="020B0604020202020204" pitchFamily="34" charset="0"/>
                <a:buChar char="•"/>
              </a:pPr>
              <a:r>
                <a:rPr lang="en-US" dirty="0"/>
                <a:t>Indexing the web</a:t>
              </a:r>
            </a:p>
            <a:p>
              <a:pPr marL="285750" indent="-285750">
                <a:buFont typeface="Arial" panose="020B0604020202020204" pitchFamily="34" charset="0"/>
                <a:buChar char="•"/>
              </a:pPr>
              <a:r>
                <a:rPr lang="en-US" dirty="0"/>
                <a:t>Standard hardware</a:t>
              </a:r>
            </a:p>
            <a:p>
              <a:pPr marL="285750" indent="-285750">
                <a:buFont typeface="Arial" panose="020B0604020202020204" pitchFamily="34" charset="0"/>
                <a:buChar char="•"/>
              </a:pPr>
              <a:r>
                <a:rPr lang="en-US" dirty="0"/>
                <a:t>Reliability through redundancy and replication – 3 times copies</a:t>
              </a:r>
            </a:p>
            <a:p>
              <a:pPr marL="285750" indent="-285750">
                <a:buFont typeface="Arial" panose="020B0604020202020204" pitchFamily="34" charset="0"/>
                <a:buChar char="•"/>
              </a:pPr>
              <a:r>
                <a:rPr lang="en-US" dirty="0"/>
                <a:t>MapReduction by cluster nodes</a:t>
              </a:r>
            </a:p>
            <a:p>
              <a:endParaRPr lang="en-US" dirty="0"/>
            </a:p>
          </p:txBody>
        </p:sp>
        <p:sp>
          <p:nvSpPr>
            <p:cNvPr id="15" name="Rectangle 14">
              <a:extLst>
                <a:ext uri="{FF2B5EF4-FFF2-40B4-BE49-F238E27FC236}">
                  <a16:creationId xmlns:a16="http://schemas.microsoft.com/office/drawing/2014/main" id="{EF7451D6-CE93-405B-A9DD-4C481C33D5A9}"/>
                </a:ext>
              </a:extLst>
            </p:cNvPr>
            <p:cNvSpPr/>
            <p:nvPr/>
          </p:nvSpPr>
          <p:spPr>
            <a:xfrm>
              <a:off x="830771" y="5264443"/>
              <a:ext cx="5987288" cy="364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Problems: unhappy clients, overload servers, expensive</a:t>
              </a:r>
            </a:p>
          </p:txBody>
        </p:sp>
      </p:grpSp>
    </p:spTree>
    <p:extLst>
      <p:ext uri="{BB962C8B-B14F-4D97-AF65-F5344CB8AC3E}">
        <p14:creationId xmlns:p14="http://schemas.microsoft.com/office/powerpoint/2010/main" val="13000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800B-F88C-417C-B960-8A925F0EEA3D}"/>
              </a:ext>
            </a:extLst>
          </p:cNvPr>
          <p:cNvSpPr>
            <a:spLocks noGrp="1"/>
          </p:cNvSpPr>
          <p:nvPr>
            <p:ph type="title"/>
          </p:nvPr>
        </p:nvSpPr>
        <p:spPr>
          <a:xfrm>
            <a:off x="913775" y="502141"/>
            <a:ext cx="10363825" cy="778021"/>
          </a:xfrm>
        </p:spPr>
        <p:txBody>
          <a:bodyPr/>
          <a:lstStyle/>
          <a:p>
            <a:pPr algn="l"/>
            <a:r>
              <a:rPr lang="en-US" dirty="0"/>
              <a:t>Hadoop</a:t>
            </a:r>
          </a:p>
        </p:txBody>
      </p:sp>
      <p:sp>
        <p:nvSpPr>
          <p:cNvPr id="3" name="Content Placeholder 2">
            <a:extLst>
              <a:ext uri="{FF2B5EF4-FFF2-40B4-BE49-F238E27FC236}">
                <a16:creationId xmlns:a16="http://schemas.microsoft.com/office/drawing/2014/main" id="{C4FC27FC-88C2-4E9D-88A4-4D5181DEC058}"/>
              </a:ext>
            </a:extLst>
          </p:cNvPr>
          <p:cNvSpPr>
            <a:spLocks noGrp="1"/>
          </p:cNvSpPr>
          <p:nvPr>
            <p:ph sz="quarter" idx="13"/>
          </p:nvPr>
        </p:nvSpPr>
        <p:spPr>
          <a:xfrm>
            <a:off x="913773" y="1303370"/>
            <a:ext cx="10363825" cy="4660065"/>
          </a:xfrm>
        </p:spPr>
        <p:txBody>
          <a:bodyPr>
            <a:normAutofit/>
          </a:bodyPr>
          <a:lstStyle/>
          <a:p>
            <a:pPr marL="0" indent="0">
              <a:buNone/>
            </a:pPr>
            <a:r>
              <a:rPr lang="en-US" sz="1800" cap="none" dirty="0"/>
              <a:t>Hadoop is used to deal with high volumes of data and high velocity and variety of data. </a:t>
            </a:r>
          </a:p>
          <a:p>
            <a:pPr lvl="1"/>
            <a:r>
              <a:rPr lang="en-US" sz="1400" cap="none" dirty="0"/>
              <a:t>Velocity – huge amount of data being fed in continuously </a:t>
            </a:r>
          </a:p>
          <a:p>
            <a:pPr lvl="1"/>
            <a:r>
              <a:rPr lang="en-US" sz="1400" cap="none" dirty="0"/>
              <a:t>Hadoop cluster – store like 25 petabytes of data in 4500 machines</a:t>
            </a:r>
          </a:p>
          <a:p>
            <a:pPr marL="0" indent="0">
              <a:lnSpc>
                <a:spcPct val="200000"/>
              </a:lnSpc>
              <a:buNone/>
            </a:pPr>
            <a:r>
              <a:rPr lang="en-US" sz="1800" cap="none" dirty="0"/>
              <a:t>The idea of Hadoop software implement is from Google. </a:t>
            </a:r>
          </a:p>
          <a:p>
            <a:pPr lvl="1"/>
            <a:r>
              <a:rPr lang="en-US" sz="1400" cap="none" dirty="0"/>
              <a:t>Google File System -&gt; Apache HDFS (Hadoop distributed file system), which is a data storage like data files and directories which can be any type of data</a:t>
            </a:r>
          </a:p>
          <a:p>
            <a:pPr lvl="1"/>
            <a:r>
              <a:rPr lang="en-US" sz="1400" cap="none" dirty="0"/>
              <a:t>MapReduce -&gt; Apache MapReduce, which is Hadoop cluster for data processing to manage the jobs</a:t>
            </a:r>
          </a:p>
          <a:p>
            <a:pPr lvl="1"/>
            <a:r>
              <a:rPr lang="en-US" sz="1400" cap="none" dirty="0"/>
              <a:t>Big Table -&gt; Apache HBase, which is a Hadoop data base used to read and write data in real time and store info to HDFS.</a:t>
            </a:r>
          </a:p>
          <a:p>
            <a:pPr marL="0" lvl="1" indent="0">
              <a:lnSpc>
                <a:spcPct val="200000"/>
              </a:lnSpc>
              <a:spcBef>
                <a:spcPts val="1000"/>
              </a:spcBef>
              <a:buNone/>
            </a:pPr>
            <a:r>
              <a:rPr lang="en-US" cap="none" dirty="0"/>
              <a:t>Data flow in MapReduce:</a:t>
            </a:r>
          </a:p>
        </p:txBody>
      </p:sp>
      <p:sp>
        <p:nvSpPr>
          <p:cNvPr id="5" name="Rectangle 4">
            <a:extLst>
              <a:ext uri="{FF2B5EF4-FFF2-40B4-BE49-F238E27FC236}">
                <a16:creationId xmlns:a16="http://schemas.microsoft.com/office/drawing/2014/main" id="{AC27AA69-39EA-4097-A182-AD7BBDBA8A8B}"/>
              </a:ext>
            </a:extLst>
          </p:cNvPr>
          <p:cNvSpPr/>
          <p:nvPr/>
        </p:nvSpPr>
        <p:spPr>
          <a:xfrm>
            <a:off x="5755337" y="6347013"/>
            <a:ext cx="6436663" cy="510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https://www.youtube.com/watch?v=vnM0Xilq4Gw</a:t>
            </a:r>
          </a:p>
        </p:txBody>
      </p:sp>
      <p:graphicFrame>
        <p:nvGraphicFramePr>
          <p:cNvPr id="9" name="Diagram 8">
            <a:extLst>
              <a:ext uri="{FF2B5EF4-FFF2-40B4-BE49-F238E27FC236}">
                <a16:creationId xmlns:a16="http://schemas.microsoft.com/office/drawing/2014/main" id="{41F7B33A-3DD2-4793-9663-633714838BAE}"/>
              </a:ext>
            </a:extLst>
          </p:cNvPr>
          <p:cNvGraphicFramePr/>
          <p:nvPr>
            <p:extLst>
              <p:ext uri="{D42A27DB-BD31-4B8C-83A1-F6EECF244321}">
                <p14:modId xmlns:p14="http://schemas.microsoft.com/office/powerpoint/2010/main" val="3741654686"/>
              </p:ext>
            </p:extLst>
          </p:nvPr>
        </p:nvGraphicFramePr>
        <p:xfrm>
          <a:off x="1018307" y="4468092"/>
          <a:ext cx="8125693" cy="1878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936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800B-F88C-417C-B960-8A925F0EEA3D}"/>
              </a:ext>
            </a:extLst>
          </p:cNvPr>
          <p:cNvSpPr>
            <a:spLocks noGrp="1"/>
          </p:cNvSpPr>
          <p:nvPr>
            <p:ph type="title"/>
          </p:nvPr>
        </p:nvSpPr>
        <p:spPr>
          <a:xfrm>
            <a:off x="913775" y="502141"/>
            <a:ext cx="10363825" cy="778021"/>
          </a:xfrm>
        </p:spPr>
        <p:txBody>
          <a:bodyPr/>
          <a:lstStyle/>
          <a:p>
            <a:pPr algn="l"/>
            <a:r>
              <a:rPr lang="en-US" dirty="0"/>
              <a:t>Hadoop MapReduce – Card process</a:t>
            </a:r>
          </a:p>
        </p:txBody>
      </p:sp>
      <p:graphicFrame>
        <p:nvGraphicFramePr>
          <p:cNvPr id="4" name="Diagram 3">
            <a:extLst>
              <a:ext uri="{FF2B5EF4-FFF2-40B4-BE49-F238E27FC236}">
                <a16:creationId xmlns:a16="http://schemas.microsoft.com/office/drawing/2014/main" id="{1638DDA8-B882-418E-8538-4A5F677C334C}"/>
              </a:ext>
            </a:extLst>
          </p:cNvPr>
          <p:cNvGraphicFramePr/>
          <p:nvPr>
            <p:extLst>
              <p:ext uri="{D42A27DB-BD31-4B8C-83A1-F6EECF244321}">
                <p14:modId xmlns:p14="http://schemas.microsoft.com/office/powerpoint/2010/main" val="249285659"/>
              </p:ext>
            </p:extLst>
          </p:nvPr>
        </p:nvGraphicFramePr>
        <p:xfrm>
          <a:off x="913775" y="1507979"/>
          <a:ext cx="9840364" cy="778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C1737D9-AF4C-4430-898B-66914B2577FE}"/>
              </a:ext>
            </a:extLst>
          </p:cNvPr>
          <p:cNvSpPr/>
          <p:nvPr/>
        </p:nvSpPr>
        <p:spPr>
          <a:xfrm>
            <a:off x="913776" y="3538333"/>
            <a:ext cx="1113808" cy="176916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52 Cards</a:t>
            </a:r>
          </a:p>
          <a:p>
            <a:pPr algn="ctr"/>
            <a:r>
              <a:rPr lang="en-US" dirty="0">
                <a:solidFill>
                  <a:sysClr val="windowText" lastClr="000000"/>
                </a:solidFill>
              </a:rPr>
              <a:t>(read in as string) </a:t>
            </a:r>
          </a:p>
        </p:txBody>
      </p:sp>
      <p:sp>
        <p:nvSpPr>
          <p:cNvPr id="12" name="Rectangle 11">
            <a:extLst>
              <a:ext uri="{FF2B5EF4-FFF2-40B4-BE49-F238E27FC236}">
                <a16:creationId xmlns:a16="http://schemas.microsoft.com/office/drawing/2014/main" id="{63F74BB0-C2F0-41AD-8E9F-79DED3A15081}"/>
              </a:ext>
            </a:extLst>
          </p:cNvPr>
          <p:cNvSpPr/>
          <p:nvPr/>
        </p:nvSpPr>
        <p:spPr>
          <a:xfrm>
            <a:off x="2687431" y="3041374"/>
            <a:ext cx="1239701" cy="43715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13 Cards </a:t>
            </a:r>
          </a:p>
        </p:txBody>
      </p:sp>
      <p:sp>
        <p:nvSpPr>
          <p:cNvPr id="13" name="Rectangle 12">
            <a:extLst>
              <a:ext uri="{FF2B5EF4-FFF2-40B4-BE49-F238E27FC236}">
                <a16:creationId xmlns:a16="http://schemas.microsoft.com/office/drawing/2014/main" id="{B90C0B3F-E233-4AC9-A174-5C5F9DC081FE}"/>
              </a:ext>
            </a:extLst>
          </p:cNvPr>
          <p:cNvSpPr/>
          <p:nvPr/>
        </p:nvSpPr>
        <p:spPr>
          <a:xfrm>
            <a:off x="2689567" y="3790122"/>
            <a:ext cx="1239701" cy="43715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13 Cards </a:t>
            </a:r>
          </a:p>
        </p:txBody>
      </p:sp>
      <p:sp>
        <p:nvSpPr>
          <p:cNvPr id="14" name="Rectangle 13">
            <a:extLst>
              <a:ext uri="{FF2B5EF4-FFF2-40B4-BE49-F238E27FC236}">
                <a16:creationId xmlns:a16="http://schemas.microsoft.com/office/drawing/2014/main" id="{3CB4F6A9-8EE6-491F-894D-A317B58C6667}"/>
              </a:ext>
            </a:extLst>
          </p:cNvPr>
          <p:cNvSpPr/>
          <p:nvPr/>
        </p:nvSpPr>
        <p:spPr>
          <a:xfrm>
            <a:off x="2702821" y="4558749"/>
            <a:ext cx="1239701" cy="43715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13 Cards </a:t>
            </a:r>
          </a:p>
        </p:txBody>
      </p:sp>
      <p:sp>
        <p:nvSpPr>
          <p:cNvPr id="15" name="Rectangle 14">
            <a:extLst>
              <a:ext uri="{FF2B5EF4-FFF2-40B4-BE49-F238E27FC236}">
                <a16:creationId xmlns:a16="http://schemas.microsoft.com/office/drawing/2014/main" id="{3368C68C-B035-4E30-9688-ECC93BC0C6FB}"/>
              </a:ext>
            </a:extLst>
          </p:cNvPr>
          <p:cNvSpPr/>
          <p:nvPr/>
        </p:nvSpPr>
        <p:spPr>
          <a:xfrm>
            <a:off x="2696197" y="5307496"/>
            <a:ext cx="1239701" cy="43715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13 Cards </a:t>
            </a:r>
          </a:p>
        </p:txBody>
      </p:sp>
      <p:sp>
        <p:nvSpPr>
          <p:cNvPr id="18" name="Rectangle 17">
            <a:extLst>
              <a:ext uri="{FF2B5EF4-FFF2-40B4-BE49-F238E27FC236}">
                <a16:creationId xmlns:a16="http://schemas.microsoft.com/office/drawing/2014/main" id="{DF8B95DF-38E0-45D4-AF2A-7F07A9FCAE22}"/>
              </a:ext>
            </a:extLst>
          </p:cNvPr>
          <p:cNvSpPr/>
          <p:nvPr/>
        </p:nvSpPr>
        <p:spPr>
          <a:xfrm>
            <a:off x="4390261" y="2468211"/>
            <a:ext cx="1113808" cy="8977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Spade A, 1</a:t>
            </a:r>
          </a:p>
          <a:p>
            <a:pPr algn="ctr"/>
            <a:r>
              <a:rPr lang="en-US" sz="1000" dirty="0">
                <a:solidFill>
                  <a:sysClr val="windowText" lastClr="000000"/>
                </a:solidFill>
              </a:rPr>
              <a:t>Spade 8, 1</a:t>
            </a:r>
          </a:p>
          <a:p>
            <a:pPr algn="ctr"/>
            <a:r>
              <a:rPr lang="en-US" sz="1000" dirty="0">
                <a:solidFill>
                  <a:sysClr val="windowText" lastClr="000000"/>
                </a:solidFill>
              </a:rPr>
              <a:t>Red Heart 4, 1</a:t>
            </a:r>
          </a:p>
          <a:p>
            <a:pPr algn="ctr"/>
            <a:r>
              <a:rPr lang="en-US" sz="1000" dirty="0">
                <a:solidFill>
                  <a:sysClr val="windowText" lastClr="000000"/>
                </a:solidFill>
              </a:rPr>
              <a:t>Clue 2,1</a:t>
            </a:r>
          </a:p>
          <a:p>
            <a:pPr algn="ctr"/>
            <a:r>
              <a:rPr lang="en-US" sz="1000" dirty="0">
                <a:solidFill>
                  <a:sysClr val="windowText" lastClr="000000"/>
                </a:solidFill>
              </a:rPr>
              <a:t>Spade 9,1</a:t>
            </a:r>
          </a:p>
          <a:p>
            <a:pPr algn="ctr"/>
            <a:r>
              <a:rPr lang="en-US" sz="1000" dirty="0">
                <a:solidFill>
                  <a:sysClr val="windowText" lastClr="000000"/>
                </a:solidFill>
              </a:rPr>
              <a:t>……</a:t>
            </a:r>
          </a:p>
        </p:txBody>
      </p:sp>
      <p:sp>
        <p:nvSpPr>
          <p:cNvPr id="19" name="Rectangle 18">
            <a:extLst>
              <a:ext uri="{FF2B5EF4-FFF2-40B4-BE49-F238E27FC236}">
                <a16:creationId xmlns:a16="http://schemas.microsoft.com/office/drawing/2014/main" id="{A9AD335E-7A48-4904-8775-3C116CD9BFFE}"/>
              </a:ext>
            </a:extLst>
          </p:cNvPr>
          <p:cNvSpPr/>
          <p:nvPr/>
        </p:nvSpPr>
        <p:spPr>
          <a:xfrm>
            <a:off x="4390261" y="3446111"/>
            <a:ext cx="1113808" cy="8977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Diamond 2, 1</a:t>
            </a:r>
          </a:p>
          <a:p>
            <a:pPr algn="ctr"/>
            <a:r>
              <a:rPr lang="en-US" sz="1000" dirty="0">
                <a:solidFill>
                  <a:sysClr val="windowText" lastClr="000000"/>
                </a:solidFill>
              </a:rPr>
              <a:t>Clue J, 1</a:t>
            </a:r>
          </a:p>
          <a:p>
            <a:pPr algn="ctr"/>
            <a:r>
              <a:rPr lang="en-US" sz="1000" dirty="0">
                <a:solidFill>
                  <a:sysClr val="windowText" lastClr="000000"/>
                </a:solidFill>
              </a:rPr>
              <a:t>Red Heart 8, 1</a:t>
            </a:r>
          </a:p>
          <a:p>
            <a:pPr algn="ctr"/>
            <a:r>
              <a:rPr lang="en-US" sz="1000" dirty="0">
                <a:solidFill>
                  <a:sysClr val="windowText" lastClr="000000"/>
                </a:solidFill>
              </a:rPr>
              <a:t>Clue 5,1</a:t>
            </a:r>
          </a:p>
          <a:p>
            <a:pPr algn="ctr"/>
            <a:r>
              <a:rPr lang="en-US" sz="1000" dirty="0">
                <a:solidFill>
                  <a:sysClr val="windowText" lastClr="000000"/>
                </a:solidFill>
              </a:rPr>
              <a:t>Clue Queen,1</a:t>
            </a:r>
          </a:p>
          <a:p>
            <a:pPr algn="ctr"/>
            <a:r>
              <a:rPr lang="en-US" sz="1000" dirty="0">
                <a:solidFill>
                  <a:sysClr val="windowText" lastClr="000000"/>
                </a:solidFill>
              </a:rPr>
              <a:t>……</a:t>
            </a:r>
          </a:p>
        </p:txBody>
      </p:sp>
      <p:sp>
        <p:nvSpPr>
          <p:cNvPr id="20" name="Rectangle 19">
            <a:extLst>
              <a:ext uri="{FF2B5EF4-FFF2-40B4-BE49-F238E27FC236}">
                <a16:creationId xmlns:a16="http://schemas.microsoft.com/office/drawing/2014/main" id="{A62363A1-7BCB-44B1-9F36-9E1425B5C620}"/>
              </a:ext>
            </a:extLst>
          </p:cNvPr>
          <p:cNvSpPr/>
          <p:nvPr/>
        </p:nvSpPr>
        <p:spPr>
          <a:xfrm>
            <a:off x="4390261" y="4424011"/>
            <a:ext cx="1113808" cy="8977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ysClr val="windowText" lastClr="000000"/>
              </a:solidFill>
            </a:endParaRPr>
          </a:p>
          <a:p>
            <a:pPr algn="ctr"/>
            <a:r>
              <a:rPr lang="en-US" sz="1000" dirty="0">
                <a:solidFill>
                  <a:sysClr val="windowText" lastClr="000000"/>
                </a:solidFill>
              </a:rPr>
              <a:t>……</a:t>
            </a:r>
          </a:p>
        </p:txBody>
      </p:sp>
      <p:sp>
        <p:nvSpPr>
          <p:cNvPr id="21" name="Rectangle 20">
            <a:extLst>
              <a:ext uri="{FF2B5EF4-FFF2-40B4-BE49-F238E27FC236}">
                <a16:creationId xmlns:a16="http://schemas.microsoft.com/office/drawing/2014/main" id="{941C8C5F-61FB-477F-9F76-27C6CD8B29FD}"/>
              </a:ext>
            </a:extLst>
          </p:cNvPr>
          <p:cNvSpPr/>
          <p:nvPr/>
        </p:nvSpPr>
        <p:spPr>
          <a:xfrm>
            <a:off x="4402961" y="5401911"/>
            <a:ext cx="1113808" cy="8977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Heart 2, 1</a:t>
            </a:r>
          </a:p>
          <a:p>
            <a:pPr algn="ctr"/>
            <a:r>
              <a:rPr lang="en-US" sz="1000" dirty="0">
                <a:solidFill>
                  <a:sysClr val="windowText" lastClr="000000"/>
                </a:solidFill>
              </a:rPr>
              <a:t>Heart J, 1</a:t>
            </a:r>
          </a:p>
          <a:p>
            <a:pPr algn="ctr"/>
            <a:r>
              <a:rPr lang="en-US" sz="1000" dirty="0">
                <a:solidFill>
                  <a:sysClr val="windowText" lastClr="000000"/>
                </a:solidFill>
              </a:rPr>
              <a:t>Spade k, 1</a:t>
            </a:r>
          </a:p>
          <a:p>
            <a:pPr algn="ctr"/>
            <a:r>
              <a:rPr lang="en-US" sz="1000" dirty="0">
                <a:solidFill>
                  <a:sysClr val="windowText" lastClr="000000"/>
                </a:solidFill>
              </a:rPr>
              <a:t>Diamond 10,1</a:t>
            </a:r>
          </a:p>
          <a:p>
            <a:pPr algn="ctr"/>
            <a:r>
              <a:rPr lang="en-US" sz="1000" dirty="0">
                <a:solidFill>
                  <a:sysClr val="windowText" lastClr="000000"/>
                </a:solidFill>
              </a:rPr>
              <a:t>Clue 6,1</a:t>
            </a:r>
          </a:p>
          <a:p>
            <a:pPr algn="ctr"/>
            <a:r>
              <a:rPr lang="en-US" sz="1000" dirty="0">
                <a:solidFill>
                  <a:sysClr val="windowText" lastClr="000000"/>
                </a:solidFill>
              </a:rPr>
              <a:t>……</a:t>
            </a:r>
          </a:p>
        </p:txBody>
      </p:sp>
      <p:sp>
        <p:nvSpPr>
          <p:cNvPr id="22" name="Rectangle 21">
            <a:extLst>
              <a:ext uri="{FF2B5EF4-FFF2-40B4-BE49-F238E27FC236}">
                <a16:creationId xmlns:a16="http://schemas.microsoft.com/office/drawing/2014/main" id="{916E0DD2-0D9A-4030-9C4E-F37CA741F262}"/>
              </a:ext>
            </a:extLst>
          </p:cNvPr>
          <p:cNvSpPr/>
          <p:nvPr/>
        </p:nvSpPr>
        <p:spPr>
          <a:xfrm>
            <a:off x="6174335" y="3041374"/>
            <a:ext cx="1239701" cy="4371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Spade, (1,1,1,…) </a:t>
            </a:r>
          </a:p>
        </p:txBody>
      </p:sp>
      <p:sp>
        <p:nvSpPr>
          <p:cNvPr id="23" name="Rectangle 22">
            <a:extLst>
              <a:ext uri="{FF2B5EF4-FFF2-40B4-BE49-F238E27FC236}">
                <a16:creationId xmlns:a16="http://schemas.microsoft.com/office/drawing/2014/main" id="{0ECDC09C-D08B-4093-BF00-D1CA34A8DF5C}"/>
              </a:ext>
            </a:extLst>
          </p:cNvPr>
          <p:cNvSpPr/>
          <p:nvPr/>
        </p:nvSpPr>
        <p:spPr>
          <a:xfrm>
            <a:off x="6161635" y="3765274"/>
            <a:ext cx="1239701" cy="4371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Heart, (1,1,1,…) </a:t>
            </a:r>
          </a:p>
        </p:txBody>
      </p:sp>
      <p:sp>
        <p:nvSpPr>
          <p:cNvPr id="24" name="Rectangle 23">
            <a:extLst>
              <a:ext uri="{FF2B5EF4-FFF2-40B4-BE49-F238E27FC236}">
                <a16:creationId xmlns:a16="http://schemas.microsoft.com/office/drawing/2014/main" id="{737062E8-D813-410E-9E4F-D3DCA440B82A}"/>
              </a:ext>
            </a:extLst>
          </p:cNvPr>
          <p:cNvSpPr/>
          <p:nvPr/>
        </p:nvSpPr>
        <p:spPr>
          <a:xfrm>
            <a:off x="6174335" y="4501874"/>
            <a:ext cx="1239701" cy="4371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Diamond, (1,1,1,…) </a:t>
            </a:r>
          </a:p>
        </p:txBody>
      </p:sp>
      <p:sp>
        <p:nvSpPr>
          <p:cNvPr id="25" name="Rectangle 24">
            <a:extLst>
              <a:ext uri="{FF2B5EF4-FFF2-40B4-BE49-F238E27FC236}">
                <a16:creationId xmlns:a16="http://schemas.microsoft.com/office/drawing/2014/main" id="{F3CA859A-A958-4A18-8A73-03080EFCD9F3}"/>
              </a:ext>
            </a:extLst>
          </p:cNvPr>
          <p:cNvSpPr/>
          <p:nvPr/>
        </p:nvSpPr>
        <p:spPr>
          <a:xfrm>
            <a:off x="6187035" y="5263874"/>
            <a:ext cx="1239701" cy="4371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Clue, (1,1,1,…) </a:t>
            </a:r>
          </a:p>
        </p:txBody>
      </p:sp>
      <p:cxnSp>
        <p:nvCxnSpPr>
          <p:cNvPr id="8" name="Straight Arrow Connector 7">
            <a:extLst>
              <a:ext uri="{FF2B5EF4-FFF2-40B4-BE49-F238E27FC236}">
                <a16:creationId xmlns:a16="http://schemas.microsoft.com/office/drawing/2014/main" id="{C490E8D2-FF4E-4459-910E-B921958661AC}"/>
              </a:ext>
            </a:extLst>
          </p:cNvPr>
          <p:cNvCxnSpPr>
            <a:stCxn id="18" idx="3"/>
            <a:endCxn id="18" idx="3"/>
          </p:cNvCxnSpPr>
          <p:nvPr/>
        </p:nvCxnSpPr>
        <p:spPr>
          <a:xfrm>
            <a:off x="5504069" y="291708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46B5A06-9864-4472-8317-9D7245496344}"/>
              </a:ext>
            </a:extLst>
          </p:cNvPr>
          <p:cNvCxnSpPr>
            <a:stCxn id="18" idx="3"/>
            <a:endCxn id="25" idx="1"/>
          </p:cNvCxnSpPr>
          <p:nvPr/>
        </p:nvCxnSpPr>
        <p:spPr>
          <a:xfrm>
            <a:off x="5504069" y="2917087"/>
            <a:ext cx="682966" cy="2565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96E0BB3-A135-48C6-B5F1-89CA36B60E74}"/>
              </a:ext>
            </a:extLst>
          </p:cNvPr>
          <p:cNvCxnSpPr>
            <a:stCxn id="18" idx="3"/>
          </p:cNvCxnSpPr>
          <p:nvPr/>
        </p:nvCxnSpPr>
        <p:spPr>
          <a:xfrm>
            <a:off x="5504069" y="2917087"/>
            <a:ext cx="657566" cy="2783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0DB9C0C-6C55-4029-A756-B749E938A4A0}"/>
              </a:ext>
            </a:extLst>
          </p:cNvPr>
          <p:cNvCxnSpPr>
            <a:stCxn id="18" idx="3"/>
          </p:cNvCxnSpPr>
          <p:nvPr/>
        </p:nvCxnSpPr>
        <p:spPr>
          <a:xfrm>
            <a:off x="5504069" y="2917087"/>
            <a:ext cx="695666" cy="243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629EB86-700C-4F44-AAFD-DA4C93058755}"/>
              </a:ext>
            </a:extLst>
          </p:cNvPr>
          <p:cNvCxnSpPr>
            <a:stCxn id="18" idx="3"/>
          </p:cNvCxnSpPr>
          <p:nvPr/>
        </p:nvCxnSpPr>
        <p:spPr>
          <a:xfrm>
            <a:off x="5504069" y="2917087"/>
            <a:ext cx="657566" cy="1310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3DD3310-052A-4969-AA65-F12701EB7392}"/>
              </a:ext>
            </a:extLst>
          </p:cNvPr>
          <p:cNvCxnSpPr>
            <a:stCxn id="18" idx="3"/>
            <a:endCxn id="23" idx="1"/>
          </p:cNvCxnSpPr>
          <p:nvPr/>
        </p:nvCxnSpPr>
        <p:spPr>
          <a:xfrm>
            <a:off x="5504069" y="2917087"/>
            <a:ext cx="657566" cy="1066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266185F-3E0F-4191-8BFD-4BB2AE1CEF72}"/>
              </a:ext>
            </a:extLst>
          </p:cNvPr>
          <p:cNvCxnSpPr>
            <a:stCxn id="18" idx="3"/>
            <a:endCxn id="22" idx="1"/>
          </p:cNvCxnSpPr>
          <p:nvPr/>
        </p:nvCxnSpPr>
        <p:spPr>
          <a:xfrm>
            <a:off x="5504069" y="2917087"/>
            <a:ext cx="670266" cy="342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1BD95D0-053B-4E1E-8A35-D5C33EBEA5E2}"/>
              </a:ext>
            </a:extLst>
          </p:cNvPr>
          <p:cNvCxnSpPr>
            <a:stCxn id="18" idx="3"/>
          </p:cNvCxnSpPr>
          <p:nvPr/>
        </p:nvCxnSpPr>
        <p:spPr>
          <a:xfrm>
            <a:off x="5504069" y="2917087"/>
            <a:ext cx="657566" cy="477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D6BC487-6EE6-4D3E-A8A9-D9FB2AE79AEB}"/>
              </a:ext>
            </a:extLst>
          </p:cNvPr>
          <p:cNvCxnSpPr>
            <a:cxnSpLocks/>
            <a:stCxn id="18" idx="3"/>
            <a:endCxn id="24" idx="1"/>
          </p:cNvCxnSpPr>
          <p:nvPr/>
        </p:nvCxnSpPr>
        <p:spPr>
          <a:xfrm>
            <a:off x="5504069" y="2917087"/>
            <a:ext cx="670266" cy="1803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E9C6C72-0C38-4B06-BE42-EF0FB92B03D4}"/>
              </a:ext>
            </a:extLst>
          </p:cNvPr>
          <p:cNvCxnSpPr/>
          <p:nvPr/>
        </p:nvCxnSpPr>
        <p:spPr>
          <a:xfrm>
            <a:off x="5550455" y="3041374"/>
            <a:ext cx="649280" cy="1473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4F9CE7A-47D5-41DB-BB42-757100525388}"/>
              </a:ext>
            </a:extLst>
          </p:cNvPr>
          <p:cNvCxnSpPr>
            <a:stCxn id="18" idx="3"/>
          </p:cNvCxnSpPr>
          <p:nvPr/>
        </p:nvCxnSpPr>
        <p:spPr>
          <a:xfrm>
            <a:off x="5504069" y="2917087"/>
            <a:ext cx="670266" cy="238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0079F0F-2DF6-4661-B602-EBD9C7186405}"/>
              </a:ext>
            </a:extLst>
          </p:cNvPr>
          <p:cNvCxnSpPr>
            <a:cxnSpLocks/>
            <a:endCxn id="19" idx="3"/>
          </p:cNvCxnSpPr>
          <p:nvPr/>
        </p:nvCxnSpPr>
        <p:spPr>
          <a:xfrm flipH="1" flipV="1">
            <a:off x="5504069" y="3894987"/>
            <a:ext cx="657566" cy="1631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C8CD8DD-95DF-4C71-848C-7D3CAAA26670}"/>
              </a:ext>
            </a:extLst>
          </p:cNvPr>
          <p:cNvCxnSpPr>
            <a:stCxn id="19" idx="3"/>
          </p:cNvCxnSpPr>
          <p:nvPr/>
        </p:nvCxnSpPr>
        <p:spPr>
          <a:xfrm>
            <a:off x="5504069" y="3894987"/>
            <a:ext cx="716652" cy="1426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1F69CA6-6943-4B9D-B752-2330EADA2AD1}"/>
              </a:ext>
            </a:extLst>
          </p:cNvPr>
          <p:cNvCxnSpPr>
            <a:stCxn id="19" idx="3"/>
            <a:endCxn id="24" idx="1"/>
          </p:cNvCxnSpPr>
          <p:nvPr/>
        </p:nvCxnSpPr>
        <p:spPr>
          <a:xfrm>
            <a:off x="5504069" y="3894987"/>
            <a:ext cx="670266" cy="825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A6B4793-79F6-4EA9-ABF2-D0E8A4F5F6E6}"/>
              </a:ext>
            </a:extLst>
          </p:cNvPr>
          <p:cNvCxnSpPr>
            <a:stCxn id="19" idx="3"/>
          </p:cNvCxnSpPr>
          <p:nvPr/>
        </p:nvCxnSpPr>
        <p:spPr>
          <a:xfrm>
            <a:off x="5504069" y="3894987"/>
            <a:ext cx="657566" cy="93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41E5728-F533-4CCD-B854-8E493A2DD4D8}"/>
              </a:ext>
            </a:extLst>
          </p:cNvPr>
          <p:cNvCxnSpPr>
            <a:stCxn id="19" idx="3"/>
          </p:cNvCxnSpPr>
          <p:nvPr/>
        </p:nvCxnSpPr>
        <p:spPr>
          <a:xfrm>
            <a:off x="5504069" y="3894987"/>
            <a:ext cx="729352" cy="713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413828D2-A94C-46DD-A4B1-4974BBCA8663}"/>
              </a:ext>
            </a:extLst>
          </p:cNvPr>
          <p:cNvCxnSpPr>
            <a:stCxn id="19" idx="3"/>
            <a:endCxn id="23" idx="1"/>
          </p:cNvCxnSpPr>
          <p:nvPr/>
        </p:nvCxnSpPr>
        <p:spPr>
          <a:xfrm>
            <a:off x="5504069" y="3894987"/>
            <a:ext cx="657566" cy="8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7E85EE47-025E-4ABD-A79A-6DD67962B204}"/>
              </a:ext>
            </a:extLst>
          </p:cNvPr>
          <p:cNvCxnSpPr>
            <a:stCxn id="19" idx="3"/>
            <a:endCxn id="23" idx="1"/>
          </p:cNvCxnSpPr>
          <p:nvPr/>
        </p:nvCxnSpPr>
        <p:spPr>
          <a:xfrm>
            <a:off x="5504069" y="3894987"/>
            <a:ext cx="657566" cy="8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1FA7FE9-CD2E-4864-95A7-7A8725A446BC}"/>
              </a:ext>
            </a:extLst>
          </p:cNvPr>
          <p:cNvCxnSpPr>
            <a:cxnSpLocks/>
            <a:stCxn id="19" idx="3"/>
          </p:cNvCxnSpPr>
          <p:nvPr/>
        </p:nvCxnSpPr>
        <p:spPr>
          <a:xfrm flipV="1">
            <a:off x="5504069" y="3843097"/>
            <a:ext cx="644866" cy="51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473FD23-AF2E-4A42-9A66-6EB000682C29}"/>
              </a:ext>
            </a:extLst>
          </p:cNvPr>
          <p:cNvCxnSpPr>
            <a:stCxn id="19" idx="3"/>
          </p:cNvCxnSpPr>
          <p:nvPr/>
        </p:nvCxnSpPr>
        <p:spPr>
          <a:xfrm>
            <a:off x="5504069" y="3894987"/>
            <a:ext cx="703952" cy="213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B61D044-B4C3-4FDF-9667-9C291A8218AB}"/>
              </a:ext>
            </a:extLst>
          </p:cNvPr>
          <p:cNvCxnSpPr>
            <a:stCxn id="19" idx="3"/>
          </p:cNvCxnSpPr>
          <p:nvPr/>
        </p:nvCxnSpPr>
        <p:spPr>
          <a:xfrm flipV="1">
            <a:off x="5504069" y="3389665"/>
            <a:ext cx="644866" cy="505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B05A7E1-E10F-4107-B65B-CB23B87BAFC7}"/>
              </a:ext>
            </a:extLst>
          </p:cNvPr>
          <p:cNvCxnSpPr>
            <a:stCxn id="21" idx="3"/>
            <a:endCxn id="25" idx="1"/>
          </p:cNvCxnSpPr>
          <p:nvPr/>
        </p:nvCxnSpPr>
        <p:spPr>
          <a:xfrm flipV="1">
            <a:off x="5516769" y="5482452"/>
            <a:ext cx="670266" cy="368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5F388555-335E-4F5B-8A47-C9C57672DDA0}"/>
              </a:ext>
            </a:extLst>
          </p:cNvPr>
          <p:cNvCxnSpPr>
            <a:stCxn id="21" idx="3"/>
            <a:endCxn id="24" idx="1"/>
          </p:cNvCxnSpPr>
          <p:nvPr/>
        </p:nvCxnSpPr>
        <p:spPr>
          <a:xfrm flipV="1">
            <a:off x="5516769" y="4720452"/>
            <a:ext cx="657566" cy="1130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4CFF99D5-D010-4BBF-A4B7-2BDDE60A2AF1}"/>
              </a:ext>
            </a:extLst>
          </p:cNvPr>
          <p:cNvCxnSpPr>
            <a:stCxn id="21" idx="3"/>
          </p:cNvCxnSpPr>
          <p:nvPr/>
        </p:nvCxnSpPr>
        <p:spPr>
          <a:xfrm flipV="1">
            <a:off x="5516769" y="5360300"/>
            <a:ext cx="578918" cy="490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DFD960BA-9D4E-4A44-95A8-C3B017E4D1A5}"/>
              </a:ext>
            </a:extLst>
          </p:cNvPr>
          <p:cNvCxnSpPr>
            <a:stCxn id="21" idx="3"/>
          </p:cNvCxnSpPr>
          <p:nvPr/>
        </p:nvCxnSpPr>
        <p:spPr>
          <a:xfrm flipV="1">
            <a:off x="5516769" y="5699909"/>
            <a:ext cx="644866" cy="150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C904312F-7710-41DB-9263-DEA7FA0968C9}"/>
              </a:ext>
            </a:extLst>
          </p:cNvPr>
          <p:cNvCxnSpPr>
            <a:stCxn id="20" idx="3"/>
            <a:endCxn id="24" idx="1"/>
          </p:cNvCxnSpPr>
          <p:nvPr/>
        </p:nvCxnSpPr>
        <p:spPr>
          <a:xfrm flipV="1">
            <a:off x="5504069" y="4720452"/>
            <a:ext cx="670266" cy="152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F583A673-BB26-4AB0-B7EE-6912B3B159BC}"/>
              </a:ext>
            </a:extLst>
          </p:cNvPr>
          <p:cNvCxnSpPr>
            <a:stCxn id="20" idx="3"/>
            <a:endCxn id="23" idx="1"/>
          </p:cNvCxnSpPr>
          <p:nvPr/>
        </p:nvCxnSpPr>
        <p:spPr>
          <a:xfrm flipV="1">
            <a:off x="5504069" y="3983852"/>
            <a:ext cx="657566" cy="889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557CC2FF-80FD-46E7-B608-1888FBBCA774}"/>
              </a:ext>
            </a:extLst>
          </p:cNvPr>
          <p:cNvCxnSpPr>
            <a:stCxn id="20" idx="3"/>
          </p:cNvCxnSpPr>
          <p:nvPr/>
        </p:nvCxnSpPr>
        <p:spPr>
          <a:xfrm flipV="1">
            <a:off x="5504069" y="3392383"/>
            <a:ext cx="670266" cy="1480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1F11F81-7AB8-4AEE-8F63-1C21C011BF53}"/>
              </a:ext>
            </a:extLst>
          </p:cNvPr>
          <p:cNvCxnSpPr>
            <a:cxnSpLocks/>
            <a:stCxn id="20" idx="3"/>
          </p:cNvCxnSpPr>
          <p:nvPr/>
        </p:nvCxnSpPr>
        <p:spPr>
          <a:xfrm flipV="1">
            <a:off x="5504069" y="4194432"/>
            <a:ext cx="729352" cy="67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879FE7C-F0AC-48B2-BEE5-6B93B0932AF6}"/>
              </a:ext>
            </a:extLst>
          </p:cNvPr>
          <p:cNvCxnSpPr>
            <a:stCxn id="12" idx="3"/>
          </p:cNvCxnSpPr>
          <p:nvPr/>
        </p:nvCxnSpPr>
        <p:spPr>
          <a:xfrm flipV="1">
            <a:off x="3927132" y="3088519"/>
            <a:ext cx="494125" cy="171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AF11F851-002A-4CBF-B012-4CD2B230C418}"/>
              </a:ext>
            </a:extLst>
          </p:cNvPr>
          <p:cNvCxnSpPr>
            <a:stCxn id="13" idx="3"/>
          </p:cNvCxnSpPr>
          <p:nvPr/>
        </p:nvCxnSpPr>
        <p:spPr>
          <a:xfrm flipV="1">
            <a:off x="3929268" y="4008699"/>
            <a:ext cx="4736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0FAD26B9-BD94-4168-968E-0D869F3E904E}"/>
              </a:ext>
            </a:extLst>
          </p:cNvPr>
          <p:cNvCxnSpPr>
            <a:cxnSpLocks/>
            <a:stCxn id="14" idx="3"/>
            <a:endCxn id="20" idx="1"/>
          </p:cNvCxnSpPr>
          <p:nvPr/>
        </p:nvCxnSpPr>
        <p:spPr>
          <a:xfrm>
            <a:off x="3942522" y="4777327"/>
            <a:ext cx="447739" cy="95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A79C6648-0D12-40E3-B8EB-CEFCE9FB6385}"/>
              </a:ext>
            </a:extLst>
          </p:cNvPr>
          <p:cNvCxnSpPr>
            <a:stCxn id="15" idx="3"/>
          </p:cNvCxnSpPr>
          <p:nvPr/>
        </p:nvCxnSpPr>
        <p:spPr>
          <a:xfrm>
            <a:off x="3935898" y="5526074"/>
            <a:ext cx="467063" cy="173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DC343397-195D-4CA9-BED3-34A145397D5B}"/>
              </a:ext>
            </a:extLst>
          </p:cNvPr>
          <p:cNvCxnSpPr>
            <a:cxnSpLocks/>
          </p:cNvCxnSpPr>
          <p:nvPr/>
        </p:nvCxnSpPr>
        <p:spPr>
          <a:xfrm flipV="1">
            <a:off x="2011493" y="3389665"/>
            <a:ext cx="644388" cy="679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2456B46E-AB8E-4D05-8F81-B3DBCD590D08}"/>
              </a:ext>
            </a:extLst>
          </p:cNvPr>
          <p:cNvCxnSpPr>
            <a:cxnSpLocks/>
            <a:endCxn id="13" idx="1"/>
          </p:cNvCxnSpPr>
          <p:nvPr/>
        </p:nvCxnSpPr>
        <p:spPr>
          <a:xfrm flipV="1">
            <a:off x="2024193" y="4008700"/>
            <a:ext cx="665374" cy="315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E2C9BA4E-9EDD-483B-BF51-DEAB31694447}"/>
              </a:ext>
            </a:extLst>
          </p:cNvPr>
          <p:cNvCxnSpPr>
            <a:cxnSpLocks/>
          </p:cNvCxnSpPr>
          <p:nvPr/>
        </p:nvCxnSpPr>
        <p:spPr>
          <a:xfrm>
            <a:off x="2027584" y="4558748"/>
            <a:ext cx="662537" cy="218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3A5E8744-7176-414C-9B95-269A3605460A}"/>
              </a:ext>
            </a:extLst>
          </p:cNvPr>
          <p:cNvCxnSpPr>
            <a:cxnSpLocks/>
            <a:endCxn id="15" idx="1"/>
          </p:cNvCxnSpPr>
          <p:nvPr/>
        </p:nvCxnSpPr>
        <p:spPr>
          <a:xfrm>
            <a:off x="2010666" y="4825107"/>
            <a:ext cx="685531" cy="700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Rectangle 105">
            <a:extLst>
              <a:ext uri="{FF2B5EF4-FFF2-40B4-BE49-F238E27FC236}">
                <a16:creationId xmlns:a16="http://schemas.microsoft.com/office/drawing/2014/main" id="{AD085432-1D07-4B0E-BB1A-1BEA00C88B27}"/>
              </a:ext>
            </a:extLst>
          </p:cNvPr>
          <p:cNvSpPr/>
          <p:nvPr/>
        </p:nvSpPr>
        <p:spPr>
          <a:xfrm>
            <a:off x="7866746" y="3041374"/>
            <a:ext cx="1083990" cy="4371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Spade, 13</a:t>
            </a:r>
          </a:p>
        </p:txBody>
      </p:sp>
      <p:sp>
        <p:nvSpPr>
          <p:cNvPr id="107" name="Rectangle 106">
            <a:extLst>
              <a:ext uri="{FF2B5EF4-FFF2-40B4-BE49-F238E27FC236}">
                <a16:creationId xmlns:a16="http://schemas.microsoft.com/office/drawing/2014/main" id="{50CC09BA-EF9D-4FE7-BA49-9439A5B9409E}"/>
              </a:ext>
            </a:extLst>
          </p:cNvPr>
          <p:cNvSpPr/>
          <p:nvPr/>
        </p:nvSpPr>
        <p:spPr>
          <a:xfrm>
            <a:off x="7879446" y="3777974"/>
            <a:ext cx="1083990" cy="4371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Heart, 13</a:t>
            </a:r>
          </a:p>
        </p:txBody>
      </p:sp>
      <p:sp>
        <p:nvSpPr>
          <p:cNvPr id="108" name="Rectangle 107">
            <a:extLst>
              <a:ext uri="{FF2B5EF4-FFF2-40B4-BE49-F238E27FC236}">
                <a16:creationId xmlns:a16="http://schemas.microsoft.com/office/drawing/2014/main" id="{104EB68C-1799-4219-8415-300A42BA08BF}"/>
              </a:ext>
            </a:extLst>
          </p:cNvPr>
          <p:cNvSpPr/>
          <p:nvPr/>
        </p:nvSpPr>
        <p:spPr>
          <a:xfrm>
            <a:off x="7892146" y="4514574"/>
            <a:ext cx="1083990" cy="4371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Diamond, 13</a:t>
            </a:r>
          </a:p>
        </p:txBody>
      </p:sp>
      <p:sp>
        <p:nvSpPr>
          <p:cNvPr id="109" name="Rectangle 108">
            <a:extLst>
              <a:ext uri="{FF2B5EF4-FFF2-40B4-BE49-F238E27FC236}">
                <a16:creationId xmlns:a16="http://schemas.microsoft.com/office/drawing/2014/main" id="{1C9B2B9B-8EAF-449E-933B-EE08D830049E}"/>
              </a:ext>
            </a:extLst>
          </p:cNvPr>
          <p:cNvSpPr/>
          <p:nvPr/>
        </p:nvSpPr>
        <p:spPr>
          <a:xfrm>
            <a:off x="7904846" y="5276574"/>
            <a:ext cx="1083990" cy="4371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Clue, 13</a:t>
            </a:r>
          </a:p>
        </p:txBody>
      </p:sp>
      <p:cxnSp>
        <p:nvCxnSpPr>
          <p:cNvPr id="111" name="Straight Arrow Connector 110">
            <a:extLst>
              <a:ext uri="{FF2B5EF4-FFF2-40B4-BE49-F238E27FC236}">
                <a16:creationId xmlns:a16="http://schemas.microsoft.com/office/drawing/2014/main" id="{1CEAC4A9-DE7E-43B5-A202-BC5913B82888}"/>
              </a:ext>
            </a:extLst>
          </p:cNvPr>
          <p:cNvCxnSpPr>
            <a:stCxn id="22" idx="3"/>
            <a:endCxn id="106" idx="1"/>
          </p:cNvCxnSpPr>
          <p:nvPr/>
        </p:nvCxnSpPr>
        <p:spPr>
          <a:xfrm>
            <a:off x="7414036" y="3259952"/>
            <a:ext cx="4527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1285D4B4-A779-4974-AB66-4EC852940B8E}"/>
              </a:ext>
            </a:extLst>
          </p:cNvPr>
          <p:cNvCxnSpPr>
            <a:stCxn id="23" idx="3"/>
            <a:endCxn id="107" idx="1"/>
          </p:cNvCxnSpPr>
          <p:nvPr/>
        </p:nvCxnSpPr>
        <p:spPr>
          <a:xfrm>
            <a:off x="7401336" y="3983852"/>
            <a:ext cx="478110"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E7BDE556-613D-49A0-9FBC-E952FE1C1937}"/>
              </a:ext>
            </a:extLst>
          </p:cNvPr>
          <p:cNvCxnSpPr>
            <a:stCxn id="24" idx="3"/>
            <a:endCxn id="108" idx="1"/>
          </p:cNvCxnSpPr>
          <p:nvPr/>
        </p:nvCxnSpPr>
        <p:spPr>
          <a:xfrm>
            <a:off x="7414036" y="4720452"/>
            <a:ext cx="478110"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04B1AADC-2375-4072-9A97-D2CE289127E4}"/>
              </a:ext>
            </a:extLst>
          </p:cNvPr>
          <p:cNvCxnSpPr>
            <a:stCxn id="25" idx="3"/>
            <a:endCxn id="109" idx="1"/>
          </p:cNvCxnSpPr>
          <p:nvPr/>
        </p:nvCxnSpPr>
        <p:spPr>
          <a:xfrm>
            <a:off x="7426736" y="5482452"/>
            <a:ext cx="478110"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8" name="Rectangle 117">
            <a:extLst>
              <a:ext uri="{FF2B5EF4-FFF2-40B4-BE49-F238E27FC236}">
                <a16:creationId xmlns:a16="http://schemas.microsoft.com/office/drawing/2014/main" id="{329FB9CC-4B93-46DC-B386-FB8D100A51E0}"/>
              </a:ext>
            </a:extLst>
          </p:cNvPr>
          <p:cNvSpPr/>
          <p:nvPr/>
        </p:nvSpPr>
        <p:spPr>
          <a:xfrm>
            <a:off x="4402962" y="6413500"/>
            <a:ext cx="1101108"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List (type, #)</a:t>
            </a:r>
          </a:p>
        </p:txBody>
      </p:sp>
      <p:sp>
        <p:nvSpPr>
          <p:cNvPr id="119" name="Rectangle 118">
            <a:extLst>
              <a:ext uri="{FF2B5EF4-FFF2-40B4-BE49-F238E27FC236}">
                <a16:creationId xmlns:a16="http://schemas.microsoft.com/office/drawing/2014/main" id="{3BE3C2CC-8932-4370-98D1-E826F65DE3DE}"/>
              </a:ext>
            </a:extLst>
          </p:cNvPr>
          <p:cNvSpPr/>
          <p:nvPr/>
        </p:nvSpPr>
        <p:spPr>
          <a:xfrm>
            <a:off x="2727667" y="5983063"/>
            <a:ext cx="1101108"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String ()</a:t>
            </a:r>
          </a:p>
        </p:txBody>
      </p:sp>
      <p:sp>
        <p:nvSpPr>
          <p:cNvPr id="120" name="Rectangle 119">
            <a:extLst>
              <a:ext uri="{FF2B5EF4-FFF2-40B4-BE49-F238E27FC236}">
                <a16:creationId xmlns:a16="http://schemas.microsoft.com/office/drawing/2014/main" id="{FDCE7358-7F1E-4F2C-A554-BB456024354E}"/>
              </a:ext>
            </a:extLst>
          </p:cNvPr>
          <p:cNvSpPr/>
          <p:nvPr/>
        </p:nvSpPr>
        <p:spPr>
          <a:xfrm>
            <a:off x="6090954" y="5981108"/>
            <a:ext cx="1478245" cy="225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Type, List(1,1,…)</a:t>
            </a:r>
          </a:p>
        </p:txBody>
      </p:sp>
      <p:sp>
        <p:nvSpPr>
          <p:cNvPr id="121" name="Rectangle 120">
            <a:extLst>
              <a:ext uri="{FF2B5EF4-FFF2-40B4-BE49-F238E27FC236}">
                <a16:creationId xmlns:a16="http://schemas.microsoft.com/office/drawing/2014/main" id="{2C6A5364-6E66-42A4-85F0-063271A2900C}"/>
              </a:ext>
            </a:extLst>
          </p:cNvPr>
          <p:cNvSpPr/>
          <p:nvPr/>
        </p:nvSpPr>
        <p:spPr>
          <a:xfrm>
            <a:off x="7902679" y="5968408"/>
            <a:ext cx="1101108"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Type, List(#)</a:t>
            </a:r>
          </a:p>
        </p:txBody>
      </p:sp>
      <p:sp>
        <p:nvSpPr>
          <p:cNvPr id="122" name="Rectangle 121">
            <a:extLst>
              <a:ext uri="{FF2B5EF4-FFF2-40B4-BE49-F238E27FC236}">
                <a16:creationId xmlns:a16="http://schemas.microsoft.com/office/drawing/2014/main" id="{D01F36E7-8B6A-4F00-A8BF-12079035DFF1}"/>
              </a:ext>
            </a:extLst>
          </p:cNvPr>
          <p:cNvSpPr/>
          <p:nvPr/>
        </p:nvSpPr>
        <p:spPr>
          <a:xfrm>
            <a:off x="9625976" y="3551033"/>
            <a:ext cx="1130924" cy="176916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Spade, 13</a:t>
            </a:r>
          </a:p>
          <a:p>
            <a:pPr algn="ctr"/>
            <a:endParaRPr lang="en-US" sz="1000" dirty="0">
              <a:solidFill>
                <a:sysClr val="windowText" lastClr="000000"/>
              </a:solidFill>
            </a:endParaRPr>
          </a:p>
          <a:p>
            <a:pPr algn="ctr"/>
            <a:r>
              <a:rPr lang="en-US" sz="1000" dirty="0">
                <a:solidFill>
                  <a:sysClr val="windowText" lastClr="000000"/>
                </a:solidFill>
              </a:rPr>
              <a:t>Heart, 13</a:t>
            </a:r>
          </a:p>
          <a:p>
            <a:pPr algn="ctr"/>
            <a:endParaRPr lang="en-US" sz="1000" dirty="0">
              <a:solidFill>
                <a:sysClr val="windowText" lastClr="000000"/>
              </a:solidFill>
            </a:endParaRPr>
          </a:p>
          <a:p>
            <a:pPr algn="ctr"/>
            <a:r>
              <a:rPr lang="en-US" sz="1000" dirty="0">
                <a:solidFill>
                  <a:sysClr val="windowText" lastClr="000000"/>
                </a:solidFill>
              </a:rPr>
              <a:t>Diamond, 13</a:t>
            </a:r>
          </a:p>
          <a:p>
            <a:pPr algn="ctr"/>
            <a:endParaRPr lang="en-US" sz="1000" dirty="0">
              <a:solidFill>
                <a:sysClr val="windowText" lastClr="000000"/>
              </a:solidFill>
            </a:endParaRPr>
          </a:p>
          <a:p>
            <a:pPr algn="ctr"/>
            <a:r>
              <a:rPr lang="en-US" sz="1000" dirty="0">
                <a:solidFill>
                  <a:sysClr val="windowText" lastClr="000000"/>
                </a:solidFill>
              </a:rPr>
              <a:t>Clue, 13</a:t>
            </a:r>
          </a:p>
        </p:txBody>
      </p:sp>
      <p:sp>
        <p:nvSpPr>
          <p:cNvPr id="123" name="Rectangle 122">
            <a:extLst>
              <a:ext uri="{FF2B5EF4-FFF2-40B4-BE49-F238E27FC236}">
                <a16:creationId xmlns:a16="http://schemas.microsoft.com/office/drawing/2014/main" id="{F8833918-0068-4FE9-8F46-F4DDB5B129C4}"/>
              </a:ext>
            </a:extLst>
          </p:cNvPr>
          <p:cNvSpPr/>
          <p:nvPr/>
        </p:nvSpPr>
        <p:spPr>
          <a:xfrm>
            <a:off x="9653031" y="5599429"/>
            <a:ext cx="1101108"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List (type, #)</a:t>
            </a:r>
          </a:p>
        </p:txBody>
      </p:sp>
      <p:cxnSp>
        <p:nvCxnSpPr>
          <p:cNvPr id="124" name="Straight Arrow Connector 123">
            <a:extLst>
              <a:ext uri="{FF2B5EF4-FFF2-40B4-BE49-F238E27FC236}">
                <a16:creationId xmlns:a16="http://schemas.microsoft.com/office/drawing/2014/main" id="{8922C3A4-2391-4BC7-8ADF-EEC28B982E15}"/>
              </a:ext>
            </a:extLst>
          </p:cNvPr>
          <p:cNvCxnSpPr>
            <a:cxnSpLocks/>
          </p:cNvCxnSpPr>
          <p:nvPr/>
        </p:nvCxnSpPr>
        <p:spPr>
          <a:xfrm>
            <a:off x="8950736" y="3259951"/>
            <a:ext cx="702295" cy="723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A89AB480-0C6A-4327-B17C-0EFE4AEAC7A2}"/>
              </a:ext>
            </a:extLst>
          </p:cNvPr>
          <p:cNvCxnSpPr>
            <a:cxnSpLocks/>
          </p:cNvCxnSpPr>
          <p:nvPr/>
        </p:nvCxnSpPr>
        <p:spPr>
          <a:xfrm>
            <a:off x="8976136" y="4008699"/>
            <a:ext cx="649840" cy="274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C43857F4-1225-4EE8-88DE-C7370A25BFB3}"/>
              </a:ext>
            </a:extLst>
          </p:cNvPr>
          <p:cNvCxnSpPr>
            <a:cxnSpLocks/>
            <a:stCxn id="108" idx="3"/>
          </p:cNvCxnSpPr>
          <p:nvPr/>
        </p:nvCxnSpPr>
        <p:spPr>
          <a:xfrm flipV="1">
            <a:off x="8976136" y="4608374"/>
            <a:ext cx="649840" cy="124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CC501588-9FB0-4FF1-8DB6-8AD5D5207CCB}"/>
              </a:ext>
            </a:extLst>
          </p:cNvPr>
          <p:cNvCxnSpPr>
            <a:cxnSpLocks/>
          </p:cNvCxnSpPr>
          <p:nvPr/>
        </p:nvCxnSpPr>
        <p:spPr>
          <a:xfrm flipV="1">
            <a:off x="8963436" y="4872886"/>
            <a:ext cx="689595" cy="62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816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AF15067-E6B1-40A0-802F-55F877901B10}"/>
              </a:ext>
            </a:extLst>
          </p:cNvPr>
          <p:cNvGraphicFramePr/>
          <p:nvPr>
            <p:extLst>
              <p:ext uri="{D42A27DB-BD31-4B8C-83A1-F6EECF244321}">
                <p14:modId xmlns:p14="http://schemas.microsoft.com/office/powerpoint/2010/main" val="3890081230"/>
              </p:ext>
            </p:extLst>
          </p:nvPr>
        </p:nvGraphicFramePr>
        <p:xfrm>
          <a:off x="1006768" y="123933"/>
          <a:ext cx="8137232" cy="5002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8B731676-516C-4057-B2D8-DD0A1D33D88C}"/>
              </a:ext>
            </a:extLst>
          </p:cNvPr>
          <p:cNvSpPr/>
          <p:nvPr/>
        </p:nvSpPr>
        <p:spPr>
          <a:xfrm>
            <a:off x="1006768" y="3653275"/>
            <a:ext cx="1764145" cy="477642"/>
          </a:xfrm>
          <a:prstGeom prst="rect">
            <a:avLst/>
          </a:prstGeom>
          <a:solidFill>
            <a:schemeClr val="bg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Node</a:t>
            </a:r>
          </a:p>
        </p:txBody>
      </p:sp>
      <p:sp>
        <p:nvSpPr>
          <p:cNvPr id="11" name="Rectangle 10">
            <a:extLst>
              <a:ext uri="{FF2B5EF4-FFF2-40B4-BE49-F238E27FC236}">
                <a16:creationId xmlns:a16="http://schemas.microsoft.com/office/drawing/2014/main" id="{10D88708-9E0E-4377-B78A-00E1F9AB300D}"/>
              </a:ext>
            </a:extLst>
          </p:cNvPr>
          <p:cNvSpPr/>
          <p:nvPr/>
        </p:nvSpPr>
        <p:spPr>
          <a:xfrm>
            <a:off x="3131131" y="3666119"/>
            <a:ext cx="1773382" cy="504178"/>
          </a:xfrm>
          <a:prstGeom prst="rect">
            <a:avLst/>
          </a:prstGeom>
          <a:solidFill>
            <a:schemeClr val="bg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Node</a:t>
            </a:r>
          </a:p>
        </p:txBody>
      </p:sp>
      <p:sp>
        <p:nvSpPr>
          <p:cNvPr id="12" name="Rectangle 11">
            <a:extLst>
              <a:ext uri="{FF2B5EF4-FFF2-40B4-BE49-F238E27FC236}">
                <a16:creationId xmlns:a16="http://schemas.microsoft.com/office/drawing/2014/main" id="{8F3037FE-C092-43B5-B84E-407288918E10}"/>
              </a:ext>
            </a:extLst>
          </p:cNvPr>
          <p:cNvSpPr/>
          <p:nvPr/>
        </p:nvSpPr>
        <p:spPr>
          <a:xfrm>
            <a:off x="7379855" y="3653780"/>
            <a:ext cx="1764145" cy="464375"/>
          </a:xfrm>
          <a:prstGeom prst="rect">
            <a:avLst/>
          </a:prstGeom>
          <a:solidFill>
            <a:schemeClr val="bg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Node</a:t>
            </a:r>
          </a:p>
        </p:txBody>
      </p:sp>
      <p:graphicFrame>
        <p:nvGraphicFramePr>
          <p:cNvPr id="15" name="Table 14">
            <a:extLst>
              <a:ext uri="{FF2B5EF4-FFF2-40B4-BE49-F238E27FC236}">
                <a16:creationId xmlns:a16="http://schemas.microsoft.com/office/drawing/2014/main" id="{7E6FDC02-E744-48CF-9917-464D5D4229C8}"/>
              </a:ext>
            </a:extLst>
          </p:cNvPr>
          <p:cNvGraphicFramePr>
            <a:graphicFrameLocks noGrp="1"/>
          </p:cNvGraphicFramePr>
          <p:nvPr>
            <p:extLst>
              <p:ext uri="{D42A27DB-BD31-4B8C-83A1-F6EECF244321}">
                <p14:modId xmlns:p14="http://schemas.microsoft.com/office/powerpoint/2010/main" val="2444720566"/>
              </p:ext>
            </p:extLst>
          </p:nvPr>
        </p:nvGraphicFramePr>
        <p:xfrm>
          <a:off x="1006768" y="4593064"/>
          <a:ext cx="1764145" cy="1463040"/>
        </p:xfrm>
        <a:graphic>
          <a:graphicData uri="http://schemas.openxmlformats.org/drawingml/2006/table">
            <a:tbl>
              <a:tblPr firstRow="1" bandRow="1">
                <a:tableStyleId>{5C22544A-7EE6-4342-B048-85BDC9FD1C3A}</a:tableStyleId>
              </a:tblPr>
              <a:tblGrid>
                <a:gridCol w="1764145">
                  <a:extLst>
                    <a:ext uri="{9D8B030D-6E8A-4147-A177-3AD203B41FA5}">
                      <a16:colId xmlns:a16="http://schemas.microsoft.com/office/drawing/2014/main" val="3488738283"/>
                    </a:ext>
                  </a:extLst>
                </a:gridCol>
              </a:tblGrid>
              <a:tr h="361586">
                <a:tc>
                  <a:txBody>
                    <a:bodyPr/>
                    <a:lstStyle/>
                    <a:p>
                      <a:r>
                        <a:rPr lang="en-US" dirty="0"/>
                        <a:t>Rack Switch #1</a:t>
                      </a:r>
                    </a:p>
                  </a:txBody>
                  <a:tcPr/>
                </a:tc>
                <a:extLst>
                  <a:ext uri="{0D108BD9-81ED-4DB2-BD59-A6C34878D82A}">
                    <a16:rowId xmlns:a16="http://schemas.microsoft.com/office/drawing/2014/main" val="1883752177"/>
                  </a:ext>
                </a:extLst>
              </a:tr>
              <a:tr h="361586">
                <a:tc>
                  <a:txBody>
                    <a:bodyPr/>
                    <a:lstStyle/>
                    <a:p>
                      <a:r>
                        <a:rPr lang="en-US" dirty="0"/>
                        <a:t>Computer 1</a:t>
                      </a:r>
                    </a:p>
                  </a:txBody>
                  <a:tcPr>
                    <a:noFill/>
                  </a:tcPr>
                </a:tc>
                <a:extLst>
                  <a:ext uri="{0D108BD9-81ED-4DB2-BD59-A6C34878D82A}">
                    <a16:rowId xmlns:a16="http://schemas.microsoft.com/office/drawing/2014/main" val="1919561435"/>
                  </a:ext>
                </a:extLst>
              </a:tr>
              <a:tr h="361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 2</a:t>
                      </a:r>
                    </a:p>
                  </a:txBody>
                  <a:tcPr>
                    <a:noFill/>
                  </a:tcPr>
                </a:tc>
                <a:extLst>
                  <a:ext uri="{0D108BD9-81ED-4DB2-BD59-A6C34878D82A}">
                    <a16:rowId xmlns:a16="http://schemas.microsoft.com/office/drawing/2014/main" val="4228844201"/>
                  </a:ext>
                </a:extLst>
              </a:tr>
              <a:tr h="361586">
                <a:tc>
                  <a:txBody>
                    <a:bodyPr/>
                    <a:lstStyle/>
                    <a:p>
                      <a:r>
                        <a:rPr lang="en-US" dirty="0"/>
                        <a:t>…… </a:t>
                      </a:r>
                    </a:p>
                  </a:txBody>
                  <a:tcPr>
                    <a:noFill/>
                  </a:tcPr>
                </a:tc>
                <a:extLst>
                  <a:ext uri="{0D108BD9-81ED-4DB2-BD59-A6C34878D82A}">
                    <a16:rowId xmlns:a16="http://schemas.microsoft.com/office/drawing/2014/main" val="4190006910"/>
                  </a:ext>
                </a:extLst>
              </a:tr>
            </a:tbl>
          </a:graphicData>
        </a:graphic>
      </p:graphicFrame>
      <p:graphicFrame>
        <p:nvGraphicFramePr>
          <p:cNvPr id="16" name="Table 15">
            <a:extLst>
              <a:ext uri="{FF2B5EF4-FFF2-40B4-BE49-F238E27FC236}">
                <a16:creationId xmlns:a16="http://schemas.microsoft.com/office/drawing/2014/main" id="{DC0FF435-7810-4A85-B06B-1D23801E709C}"/>
              </a:ext>
            </a:extLst>
          </p:cNvPr>
          <p:cNvGraphicFramePr>
            <a:graphicFrameLocks noGrp="1"/>
          </p:cNvGraphicFramePr>
          <p:nvPr>
            <p:extLst>
              <p:ext uri="{D42A27DB-BD31-4B8C-83A1-F6EECF244321}">
                <p14:modId xmlns:p14="http://schemas.microsoft.com/office/powerpoint/2010/main" val="1094939324"/>
              </p:ext>
            </p:extLst>
          </p:nvPr>
        </p:nvGraphicFramePr>
        <p:xfrm>
          <a:off x="3154221" y="4606919"/>
          <a:ext cx="1764145" cy="1463040"/>
        </p:xfrm>
        <a:graphic>
          <a:graphicData uri="http://schemas.openxmlformats.org/drawingml/2006/table">
            <a:tbl>
              <a:tblPr firstRow="1" bandRow="1">
                <a:tableStyleId>{5C22544A-7EE6-4342-B048-85BDC9FD1C3A}</a:tableStyleId>
              </a:tblPr>
              <a:tblGrid>
                <a:gridCol w="1764145">
                  <a:extLst>
                    <a:ext uri="{9D8B030D-6E8A-4147-A177-3AD203B41FA5}">
                      <a16:colId xmlns:a16="http://schemas.microsoft.com/office/drawing/2014/main" val="3488738283"/>
                    </a:ext>
                  </a:extLst>
                </a:gridCol>
              </a:tblGrid>
              <a:tr h="361586">
                <a:tc>
                  <a:txBody>
                    <a:bodyPr/>
                    <a:lstStyle/>
                    <a:p>
                      <a:r>
                        <a:rPr lang="en-US" dirty="0"/>
                        <a:t>Rack Switch #2</a:t>
                      </a:r>
                    </a:p>
                  </a:txBody>
                  <a:tcPr/>
                </a:tc>
                <a:extLst>
                  <a:ext uri="{0D108BD9-81ED-4DB2-BD59-A6C34878D82A}">
                    <a16:rowId xmlns:a16="http://schemas.microsoft.com/office/drawing/2014/main" val="1883752177"/>
                  </a:ext>
                </a:extLst>
              </a:tr>
              <a:tr h="361586">
                <a:tc>
                  <a:txBody>
                    <a:bodyPr/>
                    <a:lstStyle/>
                    <a:p>
                      <a:r>
                        <a:rPr lang="en-US" dirty="0"/>
                        <a:t>Computer 1</a:t>
                      </a:r>
                    </a:p>
                  </a:txBody>
                  <a:tcPr>
                    <a:noFill/>
                  </a:tcPr>
                </a:tc>
                <a:extLst>
                  <a:ext uri="{0D108BD9-81ED-4DB2-BD59-A6C34878D82A}">
                    <a16:rowId xmlns:a16="http://schemas.microsoft.com/office/drawing/2014/main" val="1919561435"/>
                  </a:ext>
                </a:extLst>
              </a:tr>
              <a:tr h="361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 2</a:t>
                      </a:r>
                    </a:p>
                  </a:txBody>
                  <a:tcPr>
                    <a:noFill/>
                  </a:tcPr>
                </a:tc>
                <a:extLst>
                  <a:ext uri="{0D108BD9-81ED-4DB2-BD59-A6C34878D82A}">
                    <a16:rowId xmlns:a16="http://schemas.microsoft.com/office/drawing/2014/main" val="4228844201"/>
                  </a:ext>
                </a:extLst>
              </a:tr>
              <a:tr h="361586">
                <a:tc>
                  <a:txBody>
                    <a:bodyPr/>
                    <a:lstStyle/>
                    <a:p>
                      <a:r>
                        <a:rPr lang="en-US" dirty="0"/>
                        <a:t>…… </a:t>
                      </a:r>
                    </a:p>
                  </a:txBody>
                  <a:tcPr>
                    <a:noFill/>
                  </a:tcPr>
                </a:tc>
                <a:extLst>
                  <a:ext uri="{0D108BD9-81ED-4DB2-BD59-A6C34878D82A}">
                    <a16:rowId xmlns:a16="http://schemas.microsoft.com/office/drawing/2014/main" val="4190006910"/>
                  </a:ext>
                </a:extLst>
              </a:tr>
            </a:tbl>
          </a:graphicData>
        </a:graphic>
      </p:graphicFrame>
      <p:graphicFrame>
        <p:nvGraphicFramePr>
          <p:cNvPr id="17" name="Table 16">
            <a:extLst>
              <a:ext uri="{FF2B5EF4-FFF2-40B4-BE49-F238E27FC236}">
                <a16:creationId xmlns:a16="http://schemas.microsoft.com/office/drawing/2014/main" id="{F5EEE1F1-73C7-4B09-88F9-5DCE6EEE3A0D}"/>
              </a:ext>
            </a:extLst>
          </p:cNvPr>
          <p:cNvGraphicFramePr>
            <a:graphicFrameLocks noGrp="1"/>
          </p:cNvGraphicFramePr>
          <p:nvPr>
            <p:extLst>
              <p:ext uri="{D42A27DB-BD31-4B8C-83A1-F6EECF244321}">
                <p14:modId xmlns:p14="http://schemas.microsoft.com/office/powerpoint/2010/main" val="1195515880"/>
              </p:ext>
            </p:extLst>
          </p:nvPr>
        </p:nvGraphicFramePr>
        <p:xfrm>
          <a:off x="7407567" y="4620774"/>
          <a:ext cx="1764145" cy="1463040"/>
        </p:xfrm>
        <a:graphic>
          <a:graphicData uri="http://schemas.openxmlformats.org/drawingml/2006/table">
            <a:tbl>
              <a:tblPr firstRow="1" bandRow="1">
                <a:tableStyleId>{5C22544A-7EE6-4342-B048-85BDC9FD1C3A}</a:tableStyleId>
              </a:tblPr>
              <a:tblGrid>
                <a:gridCol w="1764145">
                  <a:extLst>
                    <a:ext uri="{9D8B030D-6E8A-4147-A177-3AD203B41FA5}">
                      <a16:colId xmlns:a16="http://schemas.microsoft.com/office/drawing/2014/main" val="3488738283"/>
                    </a:ext>
                  </a:extLst>
                </a:gridCol>
              </a:tblGrid>
              <a:tr h="361586">
                <a:tc>
                  <a:txBody>
                    <a:bodyPr/>
                    <a:lstStyle/>
                    <a:p>
                      <a:r>
                        <a:rPr lang="en-US" dirty="0"/>
                        <a:t>Rack Switch #n</a:t>
                      </a:r>
                    </a:p>
                  </a:txBody>
                  <a:tcPr/>
                </a:tc>
                <a:extLst>
                  <a:ext uri="{0D108BD9-81ED-4DB2-BD59-A6C34878D82A}">
                    <a16:rowId xmlns:a16="http://schemas.microsoft.com/office/drawing/2014/main" val="1883752177"/>
                  </a:ext>
                </a:extLst>
              </a:tr>
              <a:tr h="361586">
                <a:tc>
                  <a:txBody>
                    <a:bodyPr/>
                    <a:lstStyle/>
                    <a:p>
                      <a:r>
                        <a:rPr lang="en-US" dirty="0"/>
                        <a:t>Computer 1</a:t>
                      </a:r>
                    </a:p>
                  </a:txBody>
                  <a:tcPr>
                    <a:noFill/>
                  </a:tcPr>
                </a:tc>
                <a:extLst>
                  <a:ext uri="{0D108BD9-81ED-4DB2-BD59-A6C34878D82A}">
                    <a16:rowId xmlns:a16="http://schemas.microsoft.com/office/drawing/2014/main" val="1919561435"/>
                  </a:ext>
                </a:extLst>
              </a:tr>
              <a:tr h="361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 2</a:t>
                      </a:r>
                    </a:p>
                  </a:txBody>
                  <a:tcPr>
                    <a:noFill/>
                  </a:tcPr>
                </a:tc>
                <a:extLst>
                  <a:ext uri="{0D108BD9-81ED-4DB2-BD59-A6C34878D82A}">
                    <a16:rowId xmlns:a16="http://schemas.microsoft.com/office/drawing/2014/main" val="4228844201"/>
                  </a:ext>
                </a:extLst>
              </a:tr>
              <a:tr h="361586">
                <a:tc>
                  <a:txBody>
                    <a:bodyPr/>
                    <a:lstStyle/>
                    <a:p>
                      <a:r>
                        <a:rPr lang="en-US" dirty="0"/>
                        <a:t>…… </a:t>
                      </a:r>
                    </a:p>
                  </a:txBody>
                  <a:tcPr>
                    <a:noFill/>
                  </a:tcPr>
                </a:tc>
                <a:extLst>
                  <a:ext uri="{0D108BD9-81ED-4DB2-BD59-A6C34878D82A}">
                    <a16:rowId xmlns:a16="http://schemas.microsoft.com/office/drawing/2014/main" val="4190006910"/>
                  </a:ext>
                </a:extLst>
              </a:tr>
            </a:tbl>
          </a:graphicData>
        </a:graphic>
      </p:graphicFrame>
      <p:cxnSp>
        <p:nvCxnSpPr>
          <p:cNvPr id="19" name="Straight Connector 18">
            <a:extLst>
              <a:ext uri="{FF2B5EF4-FFF2-40B4-BE49-F238E27FC236}">
                <a16:creationId xmlns:a16="http://schemas.microsoft.com/office/drawing/2014/main" id="{D19481DF-DF30-423A-A253-1BBEAE3DDE92}"/>
              </a:ext>
            </a:extLst>
          </p:cNvPr>
          <p:cNvCxnSpPr>
            <a:cxnSpLocks/>
          </p:cNvCxnSpPr>
          <p:nvPr/>
        </p:nvCxnSpPr>
        <p:spPr>
          <a:xfrm>
            <a:off x="1888841" y="4191003"/>
            <a:ext cx="0" cy="40316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5051E34-EF81-4688-AD39-A9A11646E5D0}"/>
              </a:ext>
            </a:extLst>
          </p:cNvPr>
          <p:cNvCxnSpPr>
            <a:cxnSpLocks/>
          </p:cNvCxnSpPr>
          <p:nvPr/>
        </p:nvCxnSpPr>
        <p:spPr>
          <a:xfrm>
            <a:off x="1888841" y="4191003"/>
            <a:ext cx="1764144" cy="40316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0395787-C1D3-4C9C-A771-09FFFA43B879}"/>
              </a:ext>
            </a:extLst>
          </p:cNvPr>
          <p:cNvCxnSpPr>
            <a:cxnSpLocks/>
          </p:cNvCxnSpPr>
          <p:nvPr/>
        </p:nvCxnSpPr>
        <p:spPr>
          <a:xfrm>
            <a:off x="2244436" y="4156366"/>
            <a:ext cx="5680364" cy="45436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EA9E6D0-8F2F-4381-968D-2A40EBAF0907}"/>
              </a:ext>
            </a:extLst>
          </p:cNvPr>
          <p:cNvCxnSpPr>
            <a:cxnSpLocks/>
          </p:cNvCxnSpPr>
          <p:nvPr/>
        </p:nvCxnSpPr>
        <p:spPr>
          <a:xfrm>
            <a:off x="8261928" y="4156368"/>
            <a:ext cx="0" cy="47997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AEE5DA0-A0F9-4537-9FF1-742C3EF78938}"/>
              </a:ext>
            </a:extLst>
          </p:cNvPr>
          <p:cNvCxnSpPr>
            <a:cxnSpLocks/>
          </p:cNvCxnSpPr>
          <p:nvPr/>
        </p:nvCxnSpPr>
        <p:spPr>
          <a:xfrm>
            <a:off x="8261928" y="4156368"/>
            <a:ext cx="0" cy="45436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34779A9-37FB-4373-8397-7E91C63860E3}"/>
              </a:ext>
            </a:extLst>
          </p:cNvPr>
          <p:cNvCxnSpPr>
            <a:cxnSpLocks/>
          </p:cNvCxnSpPr>
          <p:nvPr/>
        </p:nvCxnSpPr>
        <p:spPr>
          <a:xfrm>
            <a:off x="8261928" y="4156368"/>
            <a:ext cx="0" cy="403163"/>
          </a:xfrm>
          <a:prstGeom prst="line">
            <a:avLst/>
          </a:prstGeom>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7150800B-F88C-417C-B960-8A925F0EEA3D}"/>
              </a:ext>
            </a:extLst>
          </p:cNvPr>
          <p:cNvSpPr>
            <a:spLocks noGrp="1"/>
          </p:cNvSpPr>
          <p:nvPr>
            <p:ph type="title"/>
          </p:nvPr>
        </p:nvSpPr>
        <p:spPr>
          <a:xfrm>
            <a:off x="913775" y="502141"/>
            <a:ext cx="10363825" cy="778021"/>
          </a:xfrm>
        </p:spPr>
        <p:txBody>
          <a:bodyPr>
            <a:normAutofit/>
          </a:bodyPr>
          <a:lstStyle/>
          <a:p>
            <a:pPr algn="l"/>
            <a:r>
              <a:rPr lang="en-US" sz="3000" dirty="0"/>
              <a:t>Cord Hadoop architecture - Master Slave Topology</a:t>
            </a:r>
          </a:p>
        </p:txBody>
      </p:sp>
      <p:sp>
        <p:nvSpPr>
          <p:cNvPr id="60" name="Right Brace 59">
            <a:extLst>
              <a:ext uri="{FF2B5EF4-FFF2-40B4-BE49-F238E27FC236}">
                <a16:creationId xmlns:a16="http://schemas.microsoft.com/office/drawing/2014/main" id="{19FE1572-7290-49AA-B22E-07F77815B040}"/>
              </a:ext>
            </a:extLst>
          </p:cNvPr>
          <p:cNvSpPr/>
          <p:nvPr/>
        </p:nvSpPr>
        <p:spPr>
          <a:xfrm>
            <a:off x="9455727" y="4570513"/>
            <a:ext cx="325582" cy="14927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ectangle 60">
            <a:extLst>
              <a:ext uri="{FF2B5EF4-FFF2-40B4-BE49-F238E27FC236}">
                <a16:creationId xmlns:a16="http://schemas.microsoft.com/office/drawing/2014/main" id="{B6CA6F35-7369-4611-A004-A6C858DFAAC7}"/>
              </a:ext>
            </a:extLst>
          </p:cNvPr>
          <p:cNvSpPr/>
          <p:nvPr/>
        </p:nvSpPr>
        <p:spPr>
          <a:xfrm>
            <a:off x="10058400" y="4627343"/>
            <a:ext cx="1219200" cy="1273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Slave Machines: distributed over cluster</a:t>
            </a:r>
          </a:p>
        </p:txBody>
      </p:sp>
      <p:cxnSp>
        <p:nvCxnSpPr>
          <p:cNvPr id="84" name="Straight Connector 83">
            <a:extLst>
              <a:ext uri="{FF2B5EF4-FFF2-40B4-BE49-F238E27FC236}">
                <a16:creationId xmlns:a16="http://schemas.microsoft.com/office/drawing/2014/main" id="{CC308CA4-93A8-4C40-99A4-C5D1FE3AEED5}"/>
              </a:ext>
            </a:extLst>
          </p:cNvPr>
          <p:cNvCxnSpPr>
            <a:cxnSpLocks/>
          </p:cNvCxnSpPr>
          <p:nvPr/>
        </p:nvCxnSpPr>
        <p:spPr>
          <a:xfrm flipH="1">
            <a:off x="2244436" y="4118155"/>
            <a:ext cx="5832764" cy="441376"/>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665927A0-1860-4FFB-966A-CBC73934E300}"/>
              </a:ext>
            </a:extLst>
          </p:cNvPr>
          <p:cNvCxnSpPr>
            <a:cxnSpLocks/>
          </p:cNvCxnSpPr>
          <p:nvPr/>
        </p:nvCxnSpPr>
        <p:spPr>
          <a:xfrm flipH="1">
            <a:off x="4160981" y="4138861"/>
            <a:ext cx="4009213" cy="454203"/>
          </a:xfrm>
          <a:prstGeom prst="line">
            <a:avLst/>
          </a:prstGeom>
        </p:spPr>
        <p:style>
          <a:lnRef idx="1">
            <a:schemeClr val="dk1"/>
          </a:lnRef>
          <a:fillRef idx="0">
            <a:schemeClr val="dk1"/>
          </a:fillRef>
          <a:effectRef idx="0">
            <a:schemeClr val="dk1"/>
          </a:effectRef>
          <a:fontRef idx="minor">
            <a:schemeClr val="tx1"/>
          </a:fontRef>
        </p:style>
      </p:cxnSp>
      <p:sp>
        <p:nvSpPr>
          <p:cNvPr id="90" name="Rectangle 89">
            <a:extLst>
              <a:ext uri="{FF2B5EF4-FFF2-40B4-BE49-F238E27FC236}">
                <a16:creationId xmlns:a16="http://schemas.microsoft.com/office/drawing/2014/main" id="{F5A338C3-2049-4B11-8C75-455F4EE52A44}"/>
              </a:ext>
            </a:extLst>
          </p:cNvPr>
          <p:cNvSpPr/>
          <p:nvPr/>
        </p:nvSpPr>
        <p:spPr>
          <a:xfrm>
            <a:off x="1006768" y="6235449"/>
            <a:ext cx="10270832" cy="43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 machine spends 45 mins to finish a task, breaking the take to 10 machines and just is done in 4.5 mins</a:t>
            </a:r>
          </a:p>
        </p:txBody>
      </p:sp>
      <p:cxnSp>
        <p:nvCxnSpPr>
          <p:cNvPr id="92" name="Straight Arrow Connector 91">
            <a:extLst>
              <a:ext uri="{FF2B5EF4-FFF2-40B4-BE49-F238E27FC236}">
                <a16:creationId xmlns:a16="http://schemas.microsoft.com/office/drawing/2014/main" id="{1B10E47C-A708-40F5-9A3C-24C3475281D7}"/>
              </a:ext>
            </a:extLst>
          </p:cNvPr>
          <p:cNvCxnSpPr>
            <a:cxnSpLocks/>
          </p:cNvCxnSpPr>
          <p:nvPr/>
        </p:nvCxnSpPr>
        <p:spPr>
          <a:xfrm>
            <a:off x="9290980" y="3836504"/>
            <a:ext cx="490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469F8700-4F3D-457B-8E40-63420D0ADA08}"/>
              </a:ext>
            </a:extLst>
          </p:cNvPr>
          <p:cNvSpPr/>
          <p:nvPr/>
        </p:nvSpPr>
        <p:spPr>
          <a:xfrm>
            <a:off x="9858011" y="3647157"/>
            <a:ext cx="1419589" cy="464374"/>
          </a:xfrm>
          <a:prstGeom prst="rect">
            <a:avLst/>
          </a:prstGeom>
          <a:solidFill>
            <a:schemeClr val="bg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HEFS  : Slave</a:t>
            </a:r>
          </a:p>
        </p:txBody>
      </p:sp>
      <p:cxnSp>
        <p:nvCxnSpPr>
          <p:cNvPr id="96" name="Straight Arrow Connector 95">
            <a:extLst>
              <a:ext uri="{FF2B5EF4-FFF2-40B4-BE49-F238E27FC236}">
                <a16:creationId xmlns:a16="http://schemas.microsoft.com/office/drawing/2014/main" id="{B5001C2E-BA59-4CFB-95EF-6CDE4DB52278}"/>
              </a:ext>
            </a:extLst>
          </p:cNvPr>
          <p:cNvCxnSpPr>
            <a:cxnSpLocks/>
          </p:cNvCxnSpPr>
          <p:nvPr/>
        </p:nvCxnSpPr>
        <p:spPr>
          <a:xfrm>
            <a:off x="9284356" y="3180297"/>
            <a:ext cx="490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3D2F47DD-F705-4622-92CA-1140779BE5D7}"/>
              </a:ext>
            </a:extLst>
          </p:cNvPr>
          <p:cNvGrpSpPr/>
          <p:nvPr/>
        </p:nvGrpSpPr>
        <p:grpSpPr>
          <a:xfrm>
            <a:off x="9829921" y="2808814"/>
            <a:ext cx="1447680" cy="612364"/>
            <a:chOff x="6377339" y="2832783"/>
            <a:chExt cx="1755683" cy="612364"/>
          </a:xfrm>
        </p:grpSpPr>
        <p:sp>
          <p:nvSpPr>
            <p:cNvPr id="98" name="Rectangle 97">
              <a:extLst>
                <a:ext uri="{FF2B5EF4-FFF2-40B4-BE49-F238E27FC236}">
                  <a16:creationId xmlns:a16="http://schemas.microsoft.com/office/drawing/2014/main" id="{E19B60D1-94A4-4D0B-BE6C-A6EB0694C5C9}"/>
                </a:ext>
              </a:extLst>
            </p:cNvPr>
            <p:cNvSpPr/>
            <p:nvPr/>
          </p:nvSpPr>
          <p:spPr>
            <a:xfrm>
              <a:off x="6377339" y="2832783"/>
              <a:ext cx="1755683" cy="612364"/>
            </a:xfrm>
            <a:prstGeom prst="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9" name="TextBox 98">
              <a:extLst>
                <a:ext uri="{FF2B5EF4-FFF2-40B4-BE49-F238E27FC236}">
                  <a16:creationId xmlns:a16="http://schemas.microsoft.com/office/drawing/2014/main" id="{6D9E3A75-452B-4D84-BABA-9E9E88717C12}"/>
                </a:ext>
              </a:extLst>
            </p:cNvPr>
            <p:cNvSpPr txBox="1"/>
            <p:nvPr/>
          </p:nvSpPr>
          <p:spPr>
            <a:xfrm>
              <a:off x="6377339" y="2832783"/>
              <a:ext cx="1755683" cy="6123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dirty="0"/>
                <a:t>MapReduce</a:t>
              </a:r>
              <a:endParaRPr lang="en-US" sz="1400" kern="1200" dirty="0"/>
            </a:p>
            <a:p>
              <a:pPr marL="0" lvl="0" indent="0" algn="ctr" defTabSz="844550">
                <a:lnSpc>
                  <a:spcPct val="90000"/>
                </a:lnSpc>
                <a:spcBef>
                  <a:spcPct val="0"/>
                </a:spcBef>
                <a:spcAft>
                  <a:spcPct val="35000"/>
                </a:spcAft>
                <a:buNone/>
              </a:pPr>
              <a:r>
                <a:rPr lang="en-US" sz="1400" kern="1200" dirty="0"/>
                <a:t>(Slave)</a:t>
              </a:r>
            </a:p>
          </p:txBody>
        </p:sp>
      </p:grpSp>
      <p:sp>
        <p:nvSpPr>
          <p:cNvPr id="100" name="Rectangle 99">
            <a:extLst>
              <a:ext uri="{FF2B5EF4-FFF2-40B4-BE49-F238E27FC236}">
                <a16:creationId xmlns:a16="http://schemas.microsoft.com/office/drawing/2014/main" id="{80431789-9ADB-46CE-93E9-57CF039A4F07}"/>
              </a:ext>
            </a:extLst>
          </p:cNvPr>
          <p:cNvSpPr/>
          <p:nvPr/>
        </p:nvSpPr>
        <p:spPr>
          <a:xfrm>
            <a:off x="3051618" y="1280162"/>
            <a:ext cx="4025043" cy="5911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chemeClr val="tx1"/>
                </a:solidFill>
              </a:rPr>
              <a:t>       Master Machine: Hadoop Cluster</a:t>
            </a:r>
          </a:p>
          <a:p>
            <a:pPr lvl="0" algn="ctr"/>
            <a:r>
              <a:rPr lang="en-US" dirty="0">
                <a:solidFill>
                  <a:schemeClr val="tx1"/>
                </a:solidFill>
              </a:rPr>
              <a:t> (MapReduce: Job Tracker)</a:t>
            </a:r>
          </a:p>
        </p:txBody>
      </p:sp>
      <p:cxnSp>
        <p:nvCxnSpPr>
          <p:cNvPr id="101" name="Straight Arrow Connector 100">
            <a:extLst>
              <a:ext uri="{FF2B5EF4-FFF2-40B4-BE49-F238E27FC236}">
                <a16:creationId xmlns:a16="http://schemas.microsoft.com/office/drawing/2014/main" id="{0CEB797B-E9D5-41C5-997A-9E8D40ED1142}"/>
              </a:ext>
            </a:extLst>
          </p:cNvPr>
          <p:cNvCxnSpPr>
            <a:cxnSpLocks/>
          </p:cNvCxnSpPr>
          <p:nvPr/>
        </p:nvCxnSpPr>
        <p:spPr>
          <a:xfrm>
            <a:off x="7289898" y="2173345"/>
            <a:ext cx="490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2EB6606-2AE7-41EF-A20F-5FB14DE9FD65}"/>
              </a:ext>
            </a:extLst>
          </p:cNvPr>
          <p:cNvSpPr/>
          <p:nvPr/>
        </p:nvSpPr>
        <p:spPr>
          <a:xfrm>
            <a:off x="7962954" y="1994291"/>
            <a:ext cx="1672585" cy="393767"/>
          </a:xfrm>
          <a:prstGeom prst="rect">
            <a:avLst/>
          </a:prstGeom>
          <a:solidFill>
            <a:schemeClr val="bg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HEFS  : Master</a:t>
            </a:r>
          </a:p>
        </p:txBody>
      </p:sp>
      <p:cxnSp>
        <p:nvCxnSpPr>
          <p:cNvPr id="103" name="Straight Arrow Connector 102">
            <a:extLst>
              <a:ext uri="{FF2B5EF4-FFF2-40B4-BE49-F238E27FC236}">
                <a16:creationId xmlns:a16="http://schemas.microsoft.com/office/drawing/2014/main" id="{A6E7F454-152C-41F3-96EC-F58D3E948544}"/>
              </a:ext>
            </a:extLst>
          </p:cNvPr>
          <p:cNvCxnSpPr>
            <a:cxnSpLocks/>
          </p:cNvCxnSpPr>
          <p:nvPr/>
        </p:nvCxnSpPr>
        <p:spPr>
          <a:xfrm>
            <a:off x="7303152" y="1610132"/>
            <a:ext cx="490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39F56736-298B-4075-9504-E3B69A658A1B}"/>
              </a:ext>
            </a:extLst>
          </p:cNvPr>
          <p:cNvGrpSpPr/>
          <p:nvPr/>
        </p:nvGrpSpPr>
        <p:grpSpPr>
          <a:xfrm>
            <a:off x="7974619" y="1287394"/>
            <a:ext cx="1666338" cy="591181"/>
            <a:chOff x="6377339" y="2832783"/>
            <a:chExt cx="1755683" cy="612364"/>
          </a:xfrm>
        </p:grpSpPr>
        <p:sp>
          <p:nvSpPr>
            <p:cNvPr id="105" name="Rectangle 104">
              <a:extLst>
                <a:ext uri="{FF2B5EF4-FFF2-40B4-BE49-F238E27FC236}">
                  <a16:creationId xmlns:a16="http://schemas.microsoft.com/office/drawing/2014/main" id="{4D331966-2FA2-45BF-AACF-11B41A1A4BCD}"/>
                </a:ext>
              </a:extLst>
            </p:cNvPr>
            <p:cNvSpPr/>
            <p:nvPr/>
          </p:nvSpPr>
          <p:spPr>
            <a:xfrm>
              <a:off x="6377339" y="2832783"/>
              <a:ext cx="1755683" cy="612364"/>
            </a:xfrm>
            <a:prstGeom prst="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6" name="TextBox 105">
              <a:extLst>
                <a:ext uri="{FF2B5EF4-FFF2-40B4-BE49-F238E27FC236}">
                  <a16:creationId xmlns:a16="http://schemas.microsoft.com/office/drawing/2014/main" id="{AB50D100-B511-4D4D-974B-7D4C73E244C6}"/>
                </a:ext>
              </a:extLst>
            </p:cNvPr>
            <p:cNvSpPr txBox="1"/>
            <p:nvPr/>
          </p:nvSpPr>
          <p:spPr>
            <a:xfrm>
              <a:off x="6377339" y="2832783"/>
              <a:ext cx="1755683" cy="6123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dirty="0"/>
                <a:t>Cluster : Master</a:t>
              </a:r>
              <a:endParaRPr lang="en-US" kern="1200" dirty="0"/>
            </a:p>
          </p:txBody>
        </p:sp>
      </p:grpSp>
    </p:spTree>
    <p:extLst>
      <p:ext uri="{BB962C8B-B14F-4D97-AF65-F5344CB8AC3E}">
        <p14:creationId xmlns:p14="http://schemas.microsoft.com/office/powerpoint/2010/main" val="425279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800B-F88C-417C-B960-8A925F0EEA3D}"/>
              </a:ext>
            </a:extLst>
          </p:cNvPr>
          <p:cNvSpPr>
            <a:spLocks noGrp="1"/>
          </p:cNvSpPr>
          <p:nvPr>
            <p:ph type="title"/>
          </p:nvPr>
        </p:nvSpPr>
        <p:spPr>
          <a:xfrm>
            <a:off x="913775" y="502141"/>
            <a:ext cx="10363825" cy="778021"/>
          </a:xfrm>
        </p:spPr>
        <p:txBody>
          <a:bodyPr>
            <a:normAutofit/>
          </a:bodyPr>
          <a:lstStyle/>
          <a:p>
            <a:pPr algn="l"/>
            <a:r>
              <a:rPr lang="en-US" sz="3000" dirty="0"/>
              <a:t>Hadoop Ecosystem </a:t>
            </a:r>
          </a:p>
        </p:txBody>
      </p:sp>
      <p:sp>
        <p:nvSpPr>
          <p:cNvPr id="5" name="Rectangle 4">
            <a:extLst>
              <a:ext uri="{FF2B5EF4-FFF2-40B4-BE49-F238E27FC236}">
                <a16:creationId xmlns:a16="http://schemas.microsoft.com/office/drawing/2014/main" id="{AC27AA69-39EA-4097-A182-AD7BBDBA8A8B}"/>
              </a:ext>
            </a:extLst>
          </p:cNvPr>
          <p:cNvSpPr/>
          <p:nvPr/>
        </p:nvSpPr>
        <p:spPr>
          <a:xfrm>
            <a:off x="5755337" y="6347013"/>
            <a:ext cx="6436663" cy="510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https://www.edureka.co/blog/hadoop-tutorial/</a:t>
            </a:r>
          </a:p>
        </p:txBody>
      </p:sp>
      <p:pic>
        <p:nvPicPr>
          <p:cNvPr id="4" name="Picture 3">
            <a:extLst>
              <a:ext uri="{FF2B5EF4-FFF2-40B4-BE49-F238E27FC236}">
                <a16:creationId xmlns:a16="http://schemas.microsoft.com/office/drawing/2014/main" id="{A3B7850F-536C-4061-BC15-BB622300B055}"/>
              </a:ext>
            </a:extLst>
          </p:cNvPr>
          <p:cNvPicPr>
            <a:picLocks noChangeAspect="1"/>
          </p:cNvPicPr>
          <p:nvPr/>
        </p:nvPicPr>
        <p:blipFill>
          <a:blip r:embed="rId3"/>
          <a:stretch>
            <a:fillRect/>
          </a:stretch>
        </p:blipFill>
        <p:spPr>
          <a:xfrm>
            <a:off x="2634712" y="1022746"/>
            <a:ext cx="7080788" cy="5524878"/>
          </a:xfrm>
          <a:prstGeom prst="rect">
            <a:avLst/>
          </a:prstGeom>
        </p:spPr>
      </p:pic>
    </p:spTree>
    <p:extLst>
      <p:ext uri="{BB962C8B-B14F-4D97-AF65-F5344CB8AC3E}">
        <p14:creationId xmlns:p14="http://schemas.microsoft.com/office/powerpoint/2010/main" val="52842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800B-F88C-417C-B960-8A925F0EEA3D}"/>
              </a:ext>
            </a:extLst>
          </p:cNvPr>
          <p:cNvSpPr>
            <a:spLocks noGrp="1"/>
          </p:cNvSpPr>
          <p:nvPr>
            <p:ph type="title"/>
          </p:nvPr>
        </p:nvSpPr>
        <p:spPr>
          <a:xfrm>
            <a:off x="913775" y="502141"/>
            <a:ext cx="10363825" cy="778021"/>
          </a:xfrm>
        </p:spPr>
        <p:txBody>
          <a:bodyPr/>
          <a:lstStyle/>
          <a:p>
            <a:pPr algn="l"/>
            <a:r>
              <a:rPr lang="en-US" dirty="0"/>
              <a:t>Hadoop (NoSQL) </a:t>
            </a:r>
            <a:r>
              <a:rPr lang="en-US" cap="none" dirty="0"/>
              <a:t>vs</a:t>
            </a:r>
            <a:r>
              <a:rPr lang="en-US" dirty="0"/>
              <a:t> Traditional SQL </a:t>
            </a:r>
          </a:p>
        </p:txBody>
      </p:sp>
      <p:sp>
        <p:nvSpPr>
          <p:cNvPr id="3" name="Content Placeholder 2">
            <a:extLst>
              <a:ext uri="{FF2B5EF4-FFF2-40B4-BE49-F238E27FC236}">
                <a16:creationId xmlns:a16="http://schemas.microsoft.com/office/drawing/2014/main" id="{C4FC27FC-88C2-4E9D-88A4-4D5181DEC058}"/>
              </a:ext>
            </a:extLst>
          </p:cNvPr>
          <p:cNvSpPr>
            <a:spLocks noGrp="1"/>
          </p:cNvSpPr>
          <p:nvPr>
            <p:ph sz="quarter" idx="13"/>
          </p:nvPr>
        </p:nvSpPr>
        <p:spPr>
          <a:xfrm>
            <a:off x="913773" y="1303370"/>
            <a:ext cx="10363825" cy="4660065"/>
          </a:xfrm>
        </p:spPr>
        <p:txBody>
          <a:bodyPr>
            <a:normAutofit/>
          </a:bodyPr>
          <a:lstStyle/>
          <a:p>
            <a:pPr marL="342900" indent="-342900">
              <a:buAutoNum type="arabicPeriod"/>
            </a:pPr>
            <a:r>
              <a:rPr lang="en-US" sz="1400" cap="none" dirty="0"/>
              <a:t>Data Transfer</a:t>
            </a:r>
          </a:p>
          <a:p>
            <a:pPr lvl="1"/>
            <a:r>
              <a:rPr lang="en-US" sz="1400" cap="none" dirty="0"/>
              <a:t>Tradition SQL using schema on Write : before data transfer, we have to know </a:t>
            </a:r>
            <a:r>
              <a:rPr lang="en-US" sz="1400" b="1" cap="none" dirty="0">
                <a:solidFill>
                  <a:srgbClr val="FF0000"/>
                </a:solidFill>
              </a:rPr>
              <a:t>the data structure and data types of DB1 </a:t>
            </a:r>
            <a:r>
              <a:rPr lang="en-US" sz="1400" cap="none" dirty="0"/>
              <a:t>must </a:t>
            </a:r>
            <a:r>
              <a:rPr lang="en-US" sz="1400" b="1" cap="none" dirty="0">
                <a:solidFill>
                  <a:srgbClr val="FF0000"/>
                </a:solidFill>
              </a:rPr>
              <a:t>match the expecting of DB2</a:t>
            </a:r>
            <a:r>
              <a:rPr lang="en-US" sz="1400" cap="none" dirty="0"/>
              <a:t>. Otherwise, DB2 will sit errors and reject the data tram DB1.</a:t>
            </a:r>
          </a:p>
          <a:p>
            <a:pPr lvl="1"/>
            <a:r>
              <a:rPr lang="en-US" sz="1400" cap="none" dirty="0"/>
              <a:t>Hadoop using schema on Read: when we write data into HDFS, we just bring it in without dictating any gatekeeping rules. So Hadoop </a:t>
            </a:r>
            <a:r>
              <a:rPr lang="en-US" sz="1400" b="1" cap="none" dirty="0">
                <a:solidFill>
                  <a:srgbClr val="FF0000"/>
                </a:solidFill>
              </a:rPr>
              <a:t>read and store data </a:t>
            </a:r>
            <a:r>
              <a:rPr lang="en-US" sz="1400" cap="none" dirty="0"/>
              <a:t>then </a:t>
            </a:r>
            <a:r>
              <a:rPr lang="en-US" sz="1400" b="1" cap="none" dirty="0">
                <a:solidFill>
                  <a:srgbClr val="FF0000"/>
                </a:solidFill>
              </a:rPr>
              <a:t>apply rules to the code</a:t>
            </a:r>
            <a:r>
              <a:rPr lang="en-US" sz="1400" cap="none" dirty="0"/>
              <a:t> instead of preconfiguring the structure of the data ahead of time.</a:t>
            </a:r>
          </a:p>
          <a:p>
            <a:pPr marL="342900" indent="-342900">
              <a:buAutoNum type="arabicPeriod" startAt="2"/>
            </a:pPr>
            <a:r>
              <a:rPr lang="en-US" sz="1400" cap="none" dirty="0"/>
              <a:t>Data Storage</a:t>
            </a:r>
          </a:p>
          <a:p>
            <a:pPr lvl="1"/>
            <a:r>
              <a:rPr lang="en-US" sz="1400" cap="none" dirty="0"/>
              <a:t>In tradition SQL, the data is stored in a logical form </a:t>
            </a:r>
            <a:r>
              <a:rPr lang="en-US" sz="1400" cap="none" dirty="0">
                <a:solidFill>
                  <a:srgbClr val="FF0000"/>
                </a:solidFill>
              </a:rPr>
              <a:t>with</a:t>
            </a:r>
            <a:r>
              <a:rPr lang="en-US" sz="1400" cap="none" dirty="0"/>
              <a:t> </a:t>
            </a:r>
            <a:r>
              <a:rPr lang="en-US" sz="1400" b="1" cap="none" dirty="0">
                <a:solidFill>
                  <a:srgbClr val="FF0000"/>
                </a:solidFill>
              </a:rPr>
              <a:t>interrelated tables</a:t>
            </a:r>
            <a:r>
              <a:rPr lang="en-US" sz="1400" cap="none" dirty="0"/>
              <a:t> and </a:t>
            </a:r>
            <a:r>
              <a:rPr lang="en-US" sz="1400" b="1" cap="none" dirty="0">
                <a:solidFill>
                  <a:srgbClr val="FF0000"/>
                </a:solidFill>
              </a:rPr>
              <a:t>defined columns</a:t>
            </a:r>
            <a:r>
              <a:rPr lang="en-US" sz="1400" cap="none" dirty="0"/>
              <a:t>. </a:t>
            </a:r>
          </a:p>
          <a:p>
            <a:pPr lvl="1"/>
            <a:r>
              <a:rPr lang="en-US" sz="1400" cap="none" dirty="0"/>
              <a:t>In Hadoop, the data is a compressed file of </a:t>
            </a:r>
            <a:r>
              <a:rPr lang="en-US" sz="1400" cap="none" dirty="0">
                <a:solidFill>
                  <a:srgbClr val="FF0000"/>
                </a:solidFill>
              </a:rPr>
              <a:t>either text </a:t>
            </a:r>
            <a:r>
              <a:rPr lang="en-US" sz="1400" cap="none" dirty="0"/>
              <a:t>or any other data types – NoSQL. The data is replicated across multiple nodes in the HDFS. </a:t>
            </a:r>
          </a:p>
          <a:p>
            <a:pPr marL="342900" indent="-342900">
              <a:buAutoNum type="arabicPeriod" startAt="2"/>
            </a:pPr>
            <a:r>
              <a:rPr lang="en-US" sz="1400" cap="none" dirty="0"/>
              <a:t>Waiting Time of Query data </a:t>
            </a:r>
          </a:p>
          <a:p>
            <a:pPr lvl="1"/>
            <a:r>
              <a:rPr lang="en-US" sz="1400" cap="none" dirty="0"/>
              <a:t>Longer waiting time: Tradition SQL is implemented by </a:t>
            </a:r>
            <a:r>
              <a:rPr lang="en-US" sz="1400" b="1" cap="none" dirty="0">
                <a:solidFill>
                  <a:srgbClr val="FF0000"/>
                </a:solidFill>
              </a:rPr>
              <a:t>2 phase commit methodology</a:t>
            </a:r>
            <a:r>
              <a:rPr lang="en-US" sz="1400" cap="none" dirty="0"/>
              <a:t>, which means while it query data and hold until complete consistency across all the nodes before it release anything to the user. </a:t>
            </a:r>
          </a:p>
          <a:p>
            <a:pPr lvl="1"/>
            <a:r>
              <a:rPr lang="en-US" sz="1400" cap="none" dirty="0"/>
              <a:t>Shorter waiting time: Hadoop is implemented by the </a:t>
            </a:r>
            <a:r>
              <a:rPr lang="en-US" sz="1400" b="1" cap="none" dirty="0">
                <a:solidFill>
                  <a:srgbClr val="FF0000"/>
                </a:solidFill>
              </a:rPr>
              <a:t>eventual consistency methodology </a:t>
            </a:r>
            <a:r>
              <a:rPr lang="en-US" sz="1400" cap="none" dirty="0"/>
              <a:t>which is a far more realistic method of reading continuously updating feeds of unstructured data across numbers of servers so it provides immediately answer and eventually it would have a consistent answer. </a:t>
            </a:r>
          </a:p>
          <a:p>
            <a:pPr marL="457200" indent="-457200">
              <a:buAutoNum type="arabicPeriod"/>
            </a:pPr>
            <a:endParaRPr lang="en-US" sz="1400" cap="none" dirty="0"/>
          </a:p>
        </p:txBody>
      </p:sp>
      <p:sp>
        <p:nvSpPr>
          <p:cNvPr id="6" name="Rectangle 5">
            <a:extLst>
              <a:ext uri="{FF2B5EF4-FFF2-40B4-BE49-F238E27FC236}">
                <a16:creationId xmlns:a16="http://schemas.microsoft.com/office/drawing/2014/main" id="{54835C25-B4DE-4B2D-AB42-87489E1BC339}"/>
              </a:ext>
            </a:extLst>
          </p:cNvPr>
          <p:cNvSpPr/>
          <p:nvPr/>
        </p:nvSpPr>
        <p:spPr>
          <a:xfrm>
            <a:off x="913773" y="5986643"/>
            <a:ext cx="10270832" cy="58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Cons: the limit is now how creative we can get with that program. This Java based query also increases the complexity of talking to Hadoop.</a:t>
            </a:r>
          </a:p>
        </p:txBody>
      </p:sp>
    </p:spTree>
    <p:extLst>
      <p:ext uri="{BB962C8B-B14F-4D97-AF65-F5344CB8AC3E}">
        <p14:creationId xmlns:p14="http://schemas.microsoft.com/office/powerpoint/2010/main" val="29816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800B-F88C-417C-B960-8A925F0EEA3D}"/>
              </a:ext>
            </a:extLst>
          </p:cNvPr>
          <p:cNvSpPr>
            <a:spLocks noGrp="1"/>
          </p:cNvSpPr>
          <p:nvPr>
            <p:ph type="title"/>
          </p:nvPr>
        </p:nvSpPr>
        <p:spPr>
          <a:xfrm>
            <a:off x="913775" y="502141"/>
            <a:ext cx="10363825" cy="778021"/>
          </a:xfrm>
        </p:spPr>
        <p:txBody>
          <a:bodyPr/>
          <a:lstStyle/>
          <a:p>
            <a:pPr algn="l"/>
            <a:r>
              <a:rPr lang="en-US" dirty="0"/>
              <a:t>Leverage Hadoop with R (RHadoop)</a:t>
            </a:r>
          </a:p>
        </p:txBody>
      </p:sp>
      <p:sp>
        <p:nvSpPr>
          <p:cNvPr id="3" name="Content Placeholder 2">
            <a:extLst>
              <a:ext uri="{FF2B5EF4-FFF2-40B4-BE49-F238E27FC236}">
                <a16:creationId xmlns:a16="http://schemas.microsoft.com/office/drawing/2014/main" id="{C4FC27FC-88C2-4E9D-88A4-4D5181DEC058}"/>
              </a:ext>
            </a:extLst>
          </p:cNvPr>
          <p:cNvSpPr>
            <a:spLocks noGrp="1"/>
          </p:cNvSpPr>
          <p:nvPr>
            <p:ph sz="quarter" idx="13"/>
          </p:nvPr>
        </p:nvSpPr>
        <p:spPr>
          <a:xfrm>
            <a:off x="913773" y="1303371"/>
            <a:ext cx="10363825" cy="2990333"/>
          </a:xfrm>
        </p:spPr>
        <p:txBody>
          <a:bodyPr>
            <a:normAutofit/>
          </a:bodyPr>
          <a:lstStyle/>
          <a:p>
            <a:pPr marL="0" indent="0">
              <a:buNone/>
            </a:pPr>
            <a:r>
              <a:rPr lang="en-US" sz="1400" dirty="0"/>
              <a:t>M</a:t>
            </a:r>
            <a:r>
              <a:rPr lang="en-US" sz="1400" cap="none" dirty="0"/>
              <a:t>ain packages in </a:t>
            </a:r>
            <a:r>
              <a:rPr lang="en-US" sz="1400" dirty="0" err="1"/>
              <a:t>Rhadoop</a:t>
            </a:r>
            <a:r>
              <a:rPr lang="en-US" sz="1400" dirty="0"/>
              <a:t>:</a:t>
            </a:r>
          </a:p>
          <a:p>
            <a:r>
              <a:rPr lang="en-US" sz="1400" dirty="0" err="1"/>
              <a:t>rmr</a:t>
            </a:r>
            <a:r>
              <a:rPr lang="en-US" sz="1400" dirty="0"/>
              <a:t>: </a:t>
            </a:r>
            <a:r>
              <a:rPr lang="en-US" sz="1400" cap="none" dirty="0"/>
              <a:t>interface for running map/reduce jobs via </a:t>
            </a:r>
            <a:r>
              <a:rPr lang="en-US" sz="1400" cap="none" dirty="0" err="1"/>
              <a:t>hadoop</a:t>
            </a:r>
            <a:r>
              <a:rPr lang="en-US" sz="1400" cap="none" dirty="0"/>
              <a:t> streaming in r</a:t>
            </a:r>
          </a:p>
          <a:p>
            <a:r>
              <a:rPr lang="en-US" sz="1400" dirty="0" err="1"/>
              <a:t>rhbase</a:t>
            </a:r>
            <a:r>
              <a:rPr lang="en-US" sz="1400" dirty="0"/>
              <a:t>: </a:t>
            </a:r>
            <a:r>
              <a:rPr lang="en-US" sz="1400" cap="none" dirty="0" err="1"/>
              <a:t>inteface</a:t>
            </a:r>
            <a:r>
              <a:rPr lang="en-US" sz="1400" cap="none" dirty="0"/>
              <a:t> to read/write data to/from </a:t>
            </a:r>
            <a:r>
              <a:rPr lang="en-US" sz="1400" cap="none" dirty="0" err="1"/>
              <a:t>hbase</a:t>
            </a:r>
            <a:r>
              <a:rPr lang="en-US" sz="1400" cap="none" dirty="0"/>
              <a:t> tables</a:t>
            </a:r>
          </a:p>
          <a:p>
            <a:r>
              <a:rPr lang="en-US" sz="1400" dirty="0" err="1"/>
              <a:t>rhdfs</a:t>
            </a:r>
            <a:r>
              <a:rPr lang="en-US" sz="1400" dirty="0"/>
              <a:t>: </a:t>
            </a:r>
            <a:r>
              <a:rPr lang="en-US" sz="1400" cap="none" dirty="0"/>
              <a:t>provides file manipulation capabilities for </a:t>
            </a:r>
            <a:r>
              <a:rPr lang="en-US" sz="1400" dirty="0"/>
              <a:t>HDFS</a:t>
            </a:r>
          </a:p>
          <a:p>
            <a:pPr lvl="1"/>
            <a:r>
              <a:rPr lang="en-US" sz="1400" cap="none" dirty="0"/>
              <a:t>access </a:t>
            </a:r>
            <a:r>
              <a:rPr lang="en-US" sz="1400" cap="none" dirty="0" err="1"/>
              <a:t>hdfs</a:t>
            </a:r>
            <a:r>
              <a:rPr lang="en-US" sz="1400" cap="none" dirty="0"/>
              <a:t> from </a:t>
            </a:r>
            <a:r>
              <a:rPr lang="en-US" sz="1400" dirty="0"/>
              <a:t>R</a:t>
            </a:r>
          </a:p>
          <a:p>
            <a:pPr lvl="1"/>
            <a:r>
              <a:rPr lang="en-US" sz="1400" cap="none" dirty="0"/>
              <a:t>read from </a:t>
            </a:r>
            <a:r>
              <a:rPr lang="en-US" sz="1400" cap="none" dirty="0" err="1"/>
              <a:t>hdfs</a:t>
            </a:r>
            <a:r>
              <a:rPr lang="en-US" sz="1400" cap="none" dirty="0"/>
              <a:t> to </a:t>
            </a:r>
            <a:r>
              <a:rPr lang="en-US" sz="1400" dirty="0"/>
              <a:t>R </a:t>
            </a:r>
            <a:r>
              <a:rPr lang="en-US" sz="1400" cap="none" dirty="0" err="1"/>
              <a:t>dataframe</a:t>
            </a:r>
            <a:endParaRPr lang="en-US" sz="1400" cap="none" dirty="0"/>
          </a:p>
          <a:p>
            <a:pPr lvl="1"/>
            <a:r>
              <a:rPr lang="en-US" sz="1400" cap="none" dirty="0"/>
              <a:t>write from </a:t>
            </a:r>
            <a:r>
              <a:rPr lang="en-US" sz="1400" dirty="0"/>
              <a:t>R </a:t>
            </a:r>
            <a:r>
              <a:rPr lang="en-US" sz="1400" cap="none" dirty="0" err="1"/>
              <a:t>dataframe</a:t>
            </a:r>
            <a:r>
              <a:rPr lang="en-US" sz="1400" cap="none" dirty="0"/>
              <a:t> to </a:t>
            </a:r>
            <a:r>
              <a:rPr lang="en-US" sz="1400" dirty="0"/>
              <a:t>HDFS</a:t>
            </a:r>
          </a:p>
          <a:p>
            <a:pPr marL="0" indent="0">
              <a:buNone/>
            </a:pPr>
            <a:endParaRPr lang="en-US" sz="1400" cap="none" dirty="0"/>
          </a:p>
        </p:txBody>
      </p:sp>
      <p:sp>
        <p:nvSpPr>
          <p:cNvPr id="5" name="Rectangle 4">
            <a:extLst>
              <a:ext uri="{FF2B5EF4-FFF2-40B4-BE49-F238E27FC236}">
                <a16:creationId xmlns:a16="http://schemas.microsoft.com/office/drawing/2014/main" id="{AC27AA69-39EA-4097-A182-AD7BBDBA8A8B}"/>
              </a:ext>
            </a:extLst>
          </p:cNvPr>
          <p:cNvSpPr/>
          <p:nvPr/>
        </p:nvSpPr>
        <p:spPr>
          <a:xfrm>
            <a:off x="4267201" y="6355859"/>
            <a:ext cx="7924800" cy="5021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https://www.youtube.com/watch?v=cSpwf9cj2aY&amp;t=2014s</a:t>
            </a:r>
          </a:p>
        </p:txBody>
      </p:sp>
      <p:pic>
        <p:nvPicPr>
          <p:cNvPr id="4" name="Picture 3">
            <a:extLst>
              <a:ext uri="{FF2B5EF4-FFF2-40B4-BE49-F238E27FC236}">
                <a16:creationId xmlns:a16="http://schemas.microsoft.com/office/drawing/2014/main" id="{FC679FBA-6A01-4229-89D9-A67A84DA6B66}"/>
              </a:ext>
            </a:extLst>
          </p:cNvPr>
          <p:cNvPicPr>
            <a:picLocks noChangeAspect="1"/>
          </p:cNvPicPr>
          <p:nvPr/>
        </p:nvPicPr>
        <p:blipFill>
          <a:blip r:embed="rId3"/>
          <a:stretch>
            <a:fillRect/>
          </a:stretch>
        </p:blipFill>
        <p:spPr>
          <a:xfrm>
            <a:off x="5253925" y="3367189"/>
            <a:ext cx="6319417" cy="2988670"/>
          </a:xfrm>
          <a:prstGeom prst="rect">
            <a:avLst/>
          </a:prstGeom>
        </p:spPr>
      </p:pic>
    </p:spTree>
    <p:extLst>
      <p:ext uri="{BB962C8B-B14F-4D97-AF65-F5344CB8AC3E}">
        <p14:creationId xmlns:p14="http://schemas.microsoft.com/office/powerpoint/2010/main" val="41105571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3203</TotalTime>
  <Words>1827</Words>
  <Application>Microsoft Office PowerPoint</Application>
  <PresentationFormat>Widescreen</PresentationFormat>
  <Paragraphs>208</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Droplet</vt:lpstr>
      <vt:lpstr>Big Data and rHadoop </vt:lpstr>
      <vt:lpstr>Big data needs</vt:lpstr>
      <vt:lpstr>Solution for big data </vt:lpstr>
      <vt:lpstr>Hadoop</vt:lpstr>
      <vt:lpstr>Hadoop MapReduce – Card process</vt:lpstr>
      <vt:lpstr>Cord Hadoop architecture - Master Slave Topology</vt:lpstr>
      <vt:lpstr>Hadoop Ecosystem </vt:lpstr>
      <vt:lpstr>Hadoop (NoSQL) vs Traditional SQL </vt:lpstr>
      <vt:lpstr>Leverage Hadoop with R (RHadoop)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rHadoop</dc:title>
  <dc:creator>Ada</dc:creator>
  <cp:lastModifiedBy>Ada</cp:lastModifiedBy>
  <cp:revision>76</cp:revision>
  <dcterms:created xsi:type="dcterms:W3CDTF">2017-11-27T02:09:14Z</dcterms:created>
  <dcterms:modified xsi:type="dcterms:W3CDTF">2017-11-29T23:37:27Z</dcterms:modified>
</cp:coreProperties>
</file>