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7608C-2212-4877-97BA-ABA7D0869EE9}" v="52" dt="2024-09-11T23:11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70" y="-1656"/>
      </p:cViewPr>
      <p:guideLst>
        <p:guide orient="horz" pos="3840"/>
        <p:guide pos="216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 Fontrodona Eslava" userId="26c5cd97-e6d7-48ac-84a2-8fdb4cff1397" providerId="ADAL" clId="{5477608C-2212-4877-97BA-ABA7D0869EE9}"/>
    <pc:docChg chg="undo redo custSel addSld delSld modSld sldOrd">
      <pc:chgData name="Ada Fontrodona Eslava" userId="26c5cd97-e6d7-48ac-84a2-8fdb4cff1397" providerId="ADAL" clId="{5477608C-2212-4877-97BA-ABA7D0869EE9}" dt="2024-09-11T23:12:04.237" v="690" actId="20577"/>
      <pc:docMkLst>
        <pc:docMk/>
      </pc:docMkLst>
      <pc:sldChg chg="addSp delSp modSp del mod">
        <pc:chgData name="Ada Fontrodona Eslava" userId="26c5cd97-e6d7-48ac-84a2-8fdb4cff1397" providerId="ADAL" clId="{5477608C-2212-4877-97BA-ABA7D0869EE9}" dt="2024-09-11T21:59:04.936" v="319" actId="2696"/>
        <pc:sldMkLst>
          <pc:docMk/>
          <pc:sldMk cId="3326448508" sldId="256"/>
        </pc:sldMkLst>
        <pc:spChg chg="del">
          <ac:chgData name="Ada Fontrodona Eslava" userId="26c5cd97-e6d7-48ac-84a2-8fdb4cff1397" providerId="ADAL" clId="{5477608C-2212-4877-97BA-ABA7D0869EE9}" dt="2024-09-11T21:16:29.709" v="237" actId="478"/>
          <ac:spMkLst>
            <pc:docMk/>
            <pc:sldMk cId="3326448508" sldId="256"/>
            <ac:spMk id="2" creationId="{81028A78-7D1F-7CAC-BA9F-65A61E79205B}"/>
          </ac:spMkLst>
        </pc:spChg>
        <pc:spChg chg="del">
          <ac:chgData name="Ada Fontrodona Eslava" userId="26c5cd97-e6d7-48ac-84a2-8fdb4cff1397" providerId="ADAL" clId="{5477608C-2212-4877-97BA-ABA7D0869EE9}" dt="2024-09-11T21:16:31.644" v="238" actId="478"/>
          <ac:spMkLst>
            <pc:docMk/>
            <pc:sldMk cId="3326448508" sldId="256"/>
            <ac:spMk id="3" creationId="{7DD1AA18-B714-1A0D-871E-765956069996}"/>
          </ac:spMkLst>
        </pc:spChg>
        <pc:picChg chg="add del mod">
          <ac:chgData name="Ada Fontrodona Eslava" userId="26c5cd97-e6d7-48ac-84a2-8fdb4cff1397" providerId="ADAL" clId="{5477608C-2212-4877-97BA-ABA7D0869EE9}" dt="2024-09-11T21:17:43.742" v="262" actId="21"/>
          <ac:picMkLst>
            <pc:docMk/>
            <pc:sldMk cId="3326448508" sldId="256"/>
            <ac:picMk id="5" creationId="{A1917928-B183-C980-BF67-359C51DC1FD8}"/>
          </ac:picMkLst>
        </pc:picChg>
        <pc:picChg chg="add del mod">
          <ac:chgData name="Ada Fontrodona Eslava" userId="26c5cd97-e6d7-48ac-84a2-8fdb4cff1397" providerId="ADAL" clId="{5477608C-2212-4877-97BA-ABA7D0869EE9}" dt="2024-09-11T21:17:43.742" v="262" actId="21"/>
          <ac:picMkLst>
            <pc:docMk/>
            <pc:sldMk cId="3326448508" sldId="256"/>
            <ac:picMk id="7" creationId="{948E389C-4429-2622-912C-A5E51871CA33}"/>
          </ac:picMkLst>
        </pc:picChg>
        <pc:picChg chg="add del mod">
          <ac:chgData name="Ada Fontrodona Eslava" userId="26c5cd97-e6d7-48ac-84a2-8fdb4cff1397" providerId="ADAL" clId="{5477608C-2212-4877-97BA-ABA7D0869EE9}" dt="2024-09-11T21:17:43.742" v="262" actId="21"/>
          <ac:picMkLst>
            <pc:docMk/>
            <pc:sldMk cId="3326448508" sldId="256"/>
            <ac:picMk id="9" creationId="{C51192AA-97C7-9AD1-ED4C-B554989BDBAB}"/>
          </ac:picMkLst>
        </pc:picChg>
      </pc:sldChg>
      <pc:sldChg chg="del">
        <pc:chgData name="Ada Fontrodona Eslava" userId="26c5cd97-e6d7-48ac-84a2-8fdb4cff1397" providerId="ADAL" clId="{5477608C-2212-4877-97BA-ABA7D0869EE9}" dt="2024-08-27T10:27:34.757" v="0" actId="2696"/>
        <pc:sldMkLst>
          <pc:docMk/>
          <pc:sldMk cId="3013643064" sldId="257"/>
        </pc:sldMkLst>
      </pc:sldChg>
      <pc:sldChg chg="del">
        <pc:chgData name="Ada Fontrodona Eslava" userId="26c5cd97-e6d7-48ac-84a2-8fdb4cff1397" providerId="ADAL" clId="{5477608C-2212-4877-97BA-ABA7D0869EE9}" dt="2024-08-27T10:37:08.017" v="55" actId="2696"/>
        <pc:sldMkLst>
          <pc:docMk/>
          <pc:sldMk cId="3524929085" sldId="258"/>
        </pc:sldMkLst>
      </pc:sldChg>
      <pc:sldChg chg="addSp delSp modSp new del mod setBg">
        <pc:chgData name="Ada Fontrodona Eslava" userId="26c5cd97-e6d7-48ac-84a2-8fdb4cff1397" providerId="ADAL" clId="{5477608C-2212-4877-97BA-ABA7D0869EE9}" dt="2024-09-11T20:46:07.794" v="62" actId="2696"/>
        <pc:sldMkLst>
          <pc:docMk/>
          <pc:sldMk cId="1531682067" sldId="259"/>
        </pc:sldMkLst>
        <pc:spChg chg="add del mod">
          <ac:chgData name="Ada Fontrodona Eslava" userId="26c5cd97-e6d7-48ac-84a2-8fdb4cff1397" providerId="ADAL" clId="{5477608C-2212-4877-97BA-ABA7D0869EE9}" dt="2024-08-27T10:35:43.649" v="40" actId="21"/>
          <ac:spMkLst>
            <pc:docMk/>
            <pc:sldMk cId="1531682067" sldId="259"/>
            <ac:spMk id="2" creationId="{EDAAC4DD-95D9-81E8-FA24-CB22DB05128A}"/>
          </ac:spMkLst>
        </pc:spChg>
        <pc:spChg chg="add mod">
          <ac:chgData name="Ada Fontrodona Eslava" userId="26c5cd97-e6d7-48ac-84a2-8fdb4cff1397" providerId="ADAL" clId="{5477608C-2212-4877-97BA-ABA7D0869EE9}" dt="2024-08-27T10:36:58.147" v="54" actId="20577"/>
          <ac:spMkLst>
            <pc:docMk/>
            <pc:sldMk cId="1531682067" sldId="259"/>
            <ac:spMk id="15" creationId="{93D07ADC-A3F5-75F4-3006-32C245D0E2C8}"/>
          </ac:spMkLst>
        </pc:spChg>
        <pc:picChg chg="add mod">
          <ac:chgData name="Ada Fontrodona Eslava" userId="26c5cd97-e6d7-48ac-84a2-8fdb4cff1397" providerId="ADAL" clId="{5477608C-2212-4877-97BA-ABA7D0869EE9}" dt="2024-08-27T10:34:52.571" v="25"/>
          <ac:picMkLst>
            <pc:docMk/>
            <pc:sldMk cId="1531682067" sldId="259"/>
            <ac:picMk id="4" creationId="{3CF42DE3-A556-AD22-628E-F83A66E22F2A}"/>
          </ac:picMkLst>
        </pc:picChg>
        <pc:picChg chg="add mod">
          <ac:chgData name="Ada Fontrodona Eslava" userId="26c5cd97-e6d7-48ac-84a2-8fdb4cff1397" providerId="ADAL" clId="{5477608C-2212-4877-97BA-ABA7D0869EE9}" dt="2024-08-27T10:34:52.571" v="25"/>
          <ac:picMkLst>
            <pc:docMk/>
            <pc:sldMk cId="1531682067" sldId="259"/>
            <ac:picMk id="6" creationId="{8FBD3232-B21A-B627-1184-770922143B30}"/>
          </ac:picMkLst>
        </pc:picChg>
        <pc:picChg chg="add mod">
          <ac:chgData name="Ada Fontrodona Eslava" userId="26c5cd97-e6d7-48ac-84a2-8fdb4cff1397" providerId="ADAL" clId="{5477608C-2212-4877-97BA-ABA7D0869EE9}" dt="2024-08-27T10:34:52.571" v="25"/>
          <ac:picMkLst>
            <pc:docMk/>
            <pc:sldMk cId="1531682067" sldId="259"/>
            <ac:picMk id="8" creationId="{0D91DCB2-C58D-9C38-5069-B5B5D7B2B1E9}"/>
          </ac:picMkLst>
        </pc:picChg>
        <pc:picChg chg="add mod">
          <ac:chgData name="Ada Fontrodona Eslava" userId="26c5cd97-e6d7-48ac-84a2-8fdb4cff1397" providerId="ADAL" clId="{5477608C-2212-4877-97BA-ABA7D0869EE9}" dt="2024-08-27T10:36:08.175" v="51" actId="26606"/>
          <ac:picMkLst>
            <pc:docMk/>
            <pc:sldMk cId="1531682067" sldId="259"/>
            <ac:picMk id="10" creationId="{C895FFFA-FC7E-764E-44FA-D7D3B56141AD}"/>
          </ac:picMkLst>
        </pc:picChg>
        <pc:picChg chg="add mod">
          <ac:chgData name="Ada Fontrodona Eslava" userId="26c5cd97-e6d7-48ac-84a2-8fdb4cff1397" providerId="ADAL" clId="{5477608C-2212-4877-97BA-ABA7D0869EE9}" dt="2024-08-27T10:36:08.175" v="51" actId="26606"/>
          <ac:picMkLst>
            <pc:docMk/>
            <pc:sldMk cId="1531682067" sldId="259"/>
            <ac:picMk id="12" creationId="{65CDD925-E4A1-432C-8435-759306F118CA}"/>
          </ac:picMkLst>
        </pc:picChg>
        <pc:picChg chg="add mod ord">
          <ac:chgData name="Ada Fontrodona Eslava" userId="26c5cd97-e6d7-48ac-84a2-8fdb4cff1397" providerId="ADAL" clId="{5477608C-2212-4877-97BA-ABA7D0869EE9}" dt="2024-08-27T10:36:08.175" v="51" actId="26606"/>
          <ac:picMkLst>
            <pc:docMk/>
            <pc:sldMk cId="1531682067" sldId="259"/>
            <ac:picMk id="14" creationId="{5CD87654-8940-8635-53FC-2D32F3B708D1}"/>
          </ac:picMkLst>
        </pc:picChg>
        <pc:cxnChg chg="add">
          <ac:chgData name="Ada Fontrodona Eslava" userId="26c5cd97-e6d7-48ac-84a2-8fdb4cff1397" providerId="ADAL" clId="{5477608C-2212-4877-97BA-ABA7D0869EE9}" dt="2024-08-27T10:36:08.175" v="51" actId="26606"/>
          <ac:cxnSpMkLst>
            <pc:docMk/>
            <pc:sldMk cId="1531682067" sldId="259"/>
            <ac:cxnSpMk id="19" creationId="{DCD67800-37AC-4E14-89B0-F79DCB3FB86D}"/>
          </ac:cxnSpMkLst>
        </pc:cxnChg>
        <pc:cxnChg chg="add">
          <ac:chgData name="Ada Fontrodona Eslava" userId="26c5cd97-e6d7-48ac-84a2-8fdb4cff1397" providerId="ADAL" clId="{5477608C-2212-4877-97BA-ABA7D0869EE9}" dt="2024-08-27T10:36:08.175" v="51" actId="26606"/>
          <ac:cxnSpMkLst>
            <pc:docMk/>
            <pc:sldMk cId="1531682067" sldId="259"/>
            <ac:cxnSpMk id="21" creationId="{20F1788F-A5AE-4188-8274-F7F2E3833ECD}"/>
          </ac:cxnSpMkLst>
        </pc:cxnChg>
      </pc:sldChg>
      <pc:sldChg chg="addSp delSp modSp new del mod ord setBg">
        <pc:chgData name="Ada Fontrodona Eslava" userId="26c5cd97-e6d7-48ac-84a2-8fdb4cff1397" providerId="ADAL" clId="{5477608C-2212-4877-97BA-ABA7D0869EE9}" dt="2024-09-11T21:03:07.850" v="114" actId="2696"/>
        <pc:sldMkLst>
          <pc:docMk/>
          <pc:sldMk cId="573106358" sldId="260"/>
        </pc:sldMkLst>
        <pc:spChg chg="add del mod">
          <ac:chgData name="Ada Fontrodona Eslava" userId="26c5cd97-e6d7-48ac-84a2-8fdb4cff1397" providerId="ADAL" clId="{5477608C-2212-4877-97BA-ABA7D0869EE9}" dt="2024-09-11T20:46:53.140" v="92" actId="478"/>
          <ac:spMkLst>
            <pc:docMk/>
            <pc:sldMk cId="573106358" sldId="260"/>
            <ac:spMk id="2" creationId="{A2C61638-438E-0334-0A63-FA6FA05F1947}"/>
          </ac:spMkLst>
        </pc:spChg>
        <pc:spChg chg="add mod">
          <ac:chgData name="Ada Fontrodona Eslava" userId="26c5cd97-e6d7-48ac-84a2-8fdb4cff1397" providerId="ADAL" clId="{5477608C-2212-4877-97BA-ABA7D0869EE9}" dt="2024-09-11T20:47:49.999" v="111" actId="13926"/>
          <ac:spMkLst>
            <pc:docMk/>
            <pc:sldMk cId="573106358" sldId="260"/>
            <ac:spMk id="9" creationId="{70FFE5DE-44BE-75C9-1712-99BF934644AD}"/>
          </ac:spMkLst>
        </pc:spChg>
        <pc:grpChg chg="add mod">
          <ac:chgData name="Ada Fontrodona Eslava" userId="26c5cd97-e6d7-48ac-84a2-8fdb4cff1397" providerId="ADAL" clId="{5477608C-2212-4877-97BA-ABA7D0869EE9}" dt="2024-09-11T20:48:01.436" v="112" actId="164"/>
          <ac:grpSpMkLst>
            <pc:docMk/>
            <pc:sldMk cId="573106358" sldId="260"/>
            <ac:grpSpMk id="10" creationId="{FA35F67D-0636-1899-D55D-BE5FA4B9CDA3}"/>
          </ac:grpSpMkLst>
        </pc:grpChg>
        <pc:picChg chg="add mod">
          <ac:chgData name="Ada Fontrodona Eslava" userId="26c5cd97-e6d7-48ac-84a2-8fdb4cff1397" providerId="ADAL" clId="{5477608C-2212-4877-97BA-ABA7D0869EE9}" dt="2024-09-11T20:48:01.436" v="112" actId="164"/>
          <ac:picMkLst>
            <pc:docMk/>
            <pc:sldMk cId="573106358" sldId="260"/>
            <ac:picMk id="4" creationId="{3AEF04F4-221F-9935-F1AD-18E1895B2ECF}"/>
          </ac:picMkLst>
        </pc:picChg>
        <pc:picChg chg="add mod">
          <ac:chgData name="Ada Fontrodona Eslava" userId="26c5cd97-e6d7-48ac-84a2-8fdb4cff1397" providerId="ADAL" clId="{5477608C-2212-4877-97BA-ABA7D0869EE9}" dt="2024-09-11T20:48:01.436" v="112" actId="164"/>
          <ac:picMkLst>
            <pc:docMk/>
            <pc:sldMk cId="573106358" sldId="260"/>
            <ac:picMk id="6" creationId="{5CECA780-EB2F-5C43-F187-1349AAA2C207}"/>
          </ac:picMkLst>
        </pc:picChg>
        <pc:picChg chg="add mod ord">
          <ac:chgData name="Ada Fontrodona Eslava" userId="26c5cd97-e6d7-48ac-84a2-8fdb4cff1397" providerId="ADAL" clId="{5477608C-2212-4877-97BA-ABA7D0869EE9}" dt="2024-09-11T20:48:01.436" v="112" actId="164"/>
          <ac:picMkLst>
            <pc:docMk/>
            <pc:sldMk cId="573106358" sldId="260"/>
            <ac:picMk id="8" creationId="{CD9CB6F1-3C50-EC5E-1176-20A4B4B3E326}"/>
          </ac:picMkLst>
        </pc:picChg>
        <pc:cxnChg chg="add">
          <ac:chgData name="Ada Fontrodona Eslava" userId="26c5cd97-e6d7-48ac-84a2-8fdb4cff1397" providerId="ADAL" clId="{5477608C-2212-4877-97BA-ABA7D0869EE9}" dt="2024-09-11T20:46:55.002" v="93" actId="26606"/>
          <ac:cxnSpMkLst>
            <pc:docMk/>
            <pc:sldMk cId="573106358" sldId="260"/>
            <ac:cxnSpMk id="13" creationId="{DCD67800-37AC-4E14-89B0-F79DCB3FB86D}"/>
          </ac:cxnSpMkLst>
        </pc:cxnChg>
        <pc:cxnChg chg="add">
          <ac:chgData name="Ada Fontrodona Eslava" userId="26c5cd97-e6d7-48ac-84a2-8fdb4cff1397" providerId="ADAL" clId="{5477608C-2212-4877-97BA-ABA7D0869EE9}" dt="2024-09-11T20:46:55.002" v="93" actId="26606"/>
          <ac:cxnSpMkLst>
            <pc:docMk/>
            <pc:sldMk cId="573106358" sldId="260"/>
            <ac:cxnSpMk id="15" creationId="{20F1788F-A5AE-4188-8274-F7F2E3833ECD}"/>
          </ac:cxnSpMkLst>
        </pc:cxnChg>
      </pc:sldChg>
      <pc:sldChg chg="addSp modSp new del mod ord setBg">
        <pc:chgData name="Ada Fontrodona Eslava" userId="26c5cd97-e6d7-48ac-84a2-8fdb4cff1397" providerId="ADAL" clId="{5477608C-2212-4877-97BA-ABA7D0869EE9}" dt="2024-09-11T21:03:05.674" v="113" actId="2696"/>
        <pc:sldMkLst>
          <pc:docMk/>
          <pc:sldMk cId="874649652" sldId="261"/>
        </pc:sldMkLst>
        <pc:spChg chg="add mod">
          <ac:chgData name="Ada Fontrodona Eslava" userId="26c5cd97-e6d7-48ac-84a2-8fdb4cff1397" providerId="ADAL" clId="{5477608C-2212-4877-97BA-ABA7D0869EE9}" dt="2024-09-11T20:46:01.338" v="61" actId="20577"/>
          <ac:spMkLst>
            <pc:docMk/>
            <pc:sldMk cId="874649652" sldId="261"/>
            <ac:spMk id="8" creationId="{EDAAC4DD-95D9-81E8-FA24-CB22DB05128A}"/>
          </ac:spMkLst>
        </pc:spChg>
        <pc:picChg chg="add mod ord">
          <ac:chgData name="Ada Fontrodona Eslava" userId="26c5cd97-e6d7-48ac-84a2-8fdb4cff1397" providerId="ADAL" clId="{5477608C-2212-4877-97BA-ABA7D0869EE9}" dt="2024-08-27T10:35:15.992" v="35" actId="1076"/>
          <ac:picMkLst>
            <pc:docMk/>
            <pc:sldMk cId="874649652" sldId="261"/>
            <ac:picMk id="3" creationId="{17970DC3-659E-58D5-DE15-45477231E1A5}"/>
          </ac:picMkLst>
        </pc:picChg>
        <pc:picChg chg="add mod ord">
          <ac:chgData name="Ada Fontrodona Eslava" userId="26c5cd97-e6d7-48ac-84a2-8fdb4cff1397" providerId="ADAL" clId="{5477608C-2212-4877-97BA-ABA7D0869EE9}" dt="2024-08-27T10:35:28.049" v="37" actId="1076"/>
          <ac:picMkLst>
            <pc:docMk/>
            <pc:sldMk cId="874649652" sldId="261"/>
            <ac:picMk id="5" creationId="{AE81E1B7-02F9-3F15-6743-E9F6A8C74889}"/>
          </ac:picMkLst>
        </pc:picChg>
        <pc:picChg chg="add mod">
          <ac:chgData name="Ada Fontrodona Eslava" userId="26c5cd97-e6d7-48ac-84a2-8fdb4cff1397" providerId="ADAL" clId="{5477608C-2212-4877-97BA-ABA7D0869EE9}" dt="2024-08-27T10:34:56.167" v="33" actId="26606"/>
          <ac:picMkLst>
            <pc:docMk/>
            <pc:sldMk cId="874649652" sldId="261"/>
            <ac:picMk id="7" creationId="{949B6DC2-BFB1-7D82-32DD-126979473422}"/>
          </ac:picMkLst>
        </pc:picChg>
        <pc:cxnChg chg="add">
          <ac:chgData name="Ada Fontrodona Eslava" userId="26c5cd97-e6d7-48ac-84a2-8fdb4cff1397" providerId="ADAL" clId="{5477608C-2212-4877-97BA-ABA7D0869EE9}" dt="2024-08-27T10:34:56.167" v="33" actId="26606"/>
          <ac:cxnSpMkLst>
            <pc:docMk/>
            <pc:sldMk cId="874649652" sldId="261"/>
            <ac:cxnSpMk id="12" creationId="{DCD67800-37AC-4E14-89B0-F79DCB3FB86D}"/>
          </ac:cxnSpMkLst>
        </pc:cxnChg>
        <pc:cxnChg chg="add">
          <ac:chgData name="Ada Fontrodona Eslava" userId="26c5cd97-e6d7-48ac-84a2-8fdb4cff1397" providerId="ADAL" clId="{5477608C-2212-4877-97BA-ABA7D0869EE9}" dt="2024-08-27T10:34:56.167" v="33" actId="26606"/>
          <ac:cxnSpMkLst>
            <pc:docMk/>
            <pc:sldMk cId="874649652" sldId="261"/>
            <ac:cxnSpMk id="14" creationId="{20F1788F-A5AE-4188-8274-F7F2E3833ECD}"/>
          </ac:cxnSpMkLst>
        </pc:cxnChg>
      </pc:sldChg>
      <pc:sldChg chg="addSp delSp modSp new mod">
        <pc:chgData name="Ada Fontrodona Eslava" userId="26c5cd97-e6d7-48ac-84a2-8fdb4cff1397" providerId="ADAL" clId="{5477608C-2212-4877-97BA-ABA7D0869EE9}" dt="2024-09-11T22:59:53.744" v="581" actId="164"/>
        <pc:sldMkLst>
          <pc:docMk/>
          <pc:sldMk cId="3223880666" sldId="262"/>
        </pc:sldMkLst>
        <pc:spChg chg="add del mod">
          <ac:chgData name="Ada Fontrodona Eslava" userId="26c5cd97-e6d7-48ac-84a2-8fdb4cff1397" providerId="ADAL" clId="{5477608C-2212-4877-97BA-ABA7D0869EE9}" dt="2024-09-11T22:44:51.625" v="407" actId="478"/>
          <ac:spMkLst>
            <pc:docMk/>
            <pc:sldMk cId="3223880666" sldId="262"/>
            <ac:spMk id="2" creationId="{5E0818DF-A069-B7F8-6D28-64943798569F}"/>
          </ac:spMkLst>
        </pc:spChg>
        <pc:spChg chg="add mod">
          <ac:chgData name="Ada Fontrodona Eslava" userId="26c5cd97-e6d7-48ac-84a2-8fdb4cff1397" providerId="ADAL" clId="{5477608C-2212-4877-97BA-ABA7D0869EE9}" dt="2024-09-11T22:59:53.744" v="581" actId="164"/>
          <ac:spMkLst>
            <pc:docMk/>
            <pc:sldMk cId="3223880666" sldId="262"/>
            <ac:spMk id="3" creationId="{A4AE9E27-6ABC-2187-7455-A11035B5DB95}"/>
          </ac:spMkLst>
        </pc:spChg>
        <pc:spChg chg="add mod">
          <ac:chgData name="Ada Fontrodona Eslava" userId="26c5cd97-e6d7-48ac-84a2-8fdb4cff1397" providerId="ADAL" clId="{5477608C-2212-4877-97BA-ABA7D0869EE9}" dt="2024-09-11T22:59:53.744" v="581" actId="164"/>
          <ac:spMkLst>
            <pc:docMk/>
            <pc:sldMk cId="3223880666" sldId="262"/>
            <ac:spMk id="4" creationId="{1E7F35D3-D8F4-0EEE-1664-83BE7CA07AB1}"/>
          </ac:spMkLst>
        </pc:spChg>
        <pc:spChg chg="add mod">
          <ac:chgData name="Ada Fontrodona Eslava" userId="26c5cd97-e6d7-48ac-84a2-8fdb4cff1397" providerId="ADAL" clId="{5477608C-2212-4877-97BA-ABA7D0869EE9}" dt="2024-09-11T22:59:53.744" v="581" actId="164"/>
          <ac:spMkLst>
            <pc:docMk/>
            <pc:sldMk cId="3223880666" sldId="262"/>
            <ac:spMk id="5" creationId="{81B5C40F-554E-42CB-0957-09810C3F3084}"/>
          </ac:spMkLst>
        </pc:spChg>
        <pc:spChg chg="add mod">
          <ac:chgData name="Ada Fontrodona Eslava" userId="26c5cd97-e6d7-48ac-84a2-8fdb4cff1397" providerId="ADAL" clId="{5477608C-2212-4877-97BA-ABA7D0869EE9}" dt="2024-09-11T22:59:53.744" v="581" actId="164"/>
          <ac:spMkLst>
            <pc:docMk/>
            <pc:sldMk cId="3223880666" sldId="262"/>
            <ac:spMk id="6" creationId="{8D5BBF93-7115-6370-F724-E8B466C97C99}"/>
          </ac:spMkLst>
        </pc:spChg>
        <pc:spChg chg="add mod">
          <ac:chgData name="Ada Fontrodona Eslava" userId="26c5cd97-e6d7-48ac-84a2-8fdb4cff1397" providerId="ADAL" clId="{5477608C-2212-4877-97BA-ABA7D0869EE9}" dt="2024-09-11T22:59:53.744" v="581" actId="164"/>
          <ac:spMkLst>
            <pc:docMk/>
            <pc:sldMk cId="3223880666" sldId="262"/>
            <ac:spMk id="8" creationId="{A6968F9F-2C3F-B3EF-AA33-FEA0BCD12D0D}"/>
          </ac:spMkLst>
        </pc:spChg>
        <pc:spChg chg="add mod">
          <ac:chgData name="Ada Fontrodona Eslava" userId="26c5cd97-e6d7-48ac-84a2-8fdb4cff1397" providerId="ADAL" clId="{5477608C-2212-4877-97BA-ABA7D0869EE9}" dt="2024-09-11T22:59:53.744" v="581" actId="164"/>
          <ac:spMkLst>
            <pc:docMk/>
            <pc:sldMk cId="3223880666" sldId="262"/>
            <ac:spMk id="10" creationId="{21D6D181-039D-96DB-F1C3-65EC9E971B8D}"/>
          </ac:spMkLst>
        </pc:spChg>
        <pc:spChg chg="add mod">
          <ac:chgData name="Ada Fontrodona Eslava" userId="26c5cd97-e6d7-48ac-84a2-8fdb4cff1397" providerId="ADAL" clId="{5477608C-2212-4877-97BA-ABA7D0869EE9}" dt="2024-09-11T21:22:01.705" v="309" actId="164"/>
          <ac:spMkLst>
            <pc:docMk/>
            <pc:sldMk cId="3223880666" sldId="262"/>
            <ac:spMk id="12" creationId="{94FCC9FC-CCD1-5784-7B9E-F3FE69CCD4CC}"/>
          </ac:spMkLst>
        </pc:spChg>
        <pc:spChg chg="add mod">
          <ac:chgData name="Ada Fontrodona Eslava" userId="26c5cd97-e6d7-48ac-84a2-8fdb4cff1397" providerId="ADAL" clId="{5477608C-2212-4877-97BA-ABA7D0869EE9}" dt="2024-09-11T21:42:13.425" v="318" actId="20577"/>
          <ac:spMkLst>
            <pc:docMk/>
            <pc:sldMk cId="3223880666" sldId="262"/>
            <ac:spMk id="13" creationId="{7F67F6E4-C96D-ADCE-BEB5-EF9EAFD72710}"/>
          </ac:spMkLst>
        </pc:spChg>
        <pc:grpChg chg="add del mod">
          <ac:chgData name="Ada Fontrodona Eslava" userId="26c5cd97-e6d7-48ac-84a2-8fdb4cff1397" providerId="ADAL" clId="{5477608C-2212-4877-97BA-ABA7D0869EE9}" dt="2024-09-11T21:04:01.839" v="116" actId="478"/>
          <ac:grpSpMkLst>
            <pc:docMk/>
            <pc:sldMk cId="3223880666" sldId="262"/>
            <ac:grpSpMk id="2" creationId="{2A6FB39C-81B7-52EC-B40F-2C517AB6C598}"/>
          </ac:grpSpMkLst>
        </pc:grpChg>
        <pc:grpChg chg="add mod">
          <ac:chgData name="Ada Fontrodona Eslava" userId="26c5cd97-e6d7-48ac-84a2-8fdb4cff1397" providerId="ADAL" clId="{5477608C-2212-4877-97BA-ABA7D0869EE9}" dt="2024-09-11T22:59:53.744" v="581" actId="164"/>
          <ac:grpSpMkLst>
            <pc:docMk/>
            <pc:sldMk cId="3223880666" sldId="262"/>
            <ac:grpSpMk id="14" creationId="{AA339183-80C2-27A3-5203-68925C12947F}"/>
          </ac:grpSpMkLst>
        </pc:grpChg>
        <pc:grpChg chg="add mod">
          <ac:chgData name="Ada Fontrodona Eslava" userId="26c5cd97-e6d7-48ac-84a2-8fdb4cff1397" providerId="ADAL" clId="{5477608C-2212-4877-97BA-ABA7D0869EE9}" dt="2024-09-11T22:59:53.744" v="581" actId="164"/>
          <ac:grpSpMkLst>
            <pc:docMk/>
            <pc:sldMk cId="3223880666" sldId="262"/>
            <ac:grpSpMk id="20" creationId="{892E8ADF-4420-0F62-5023-E7E7B7C5ACD0}"/>
          </ac:grpSpMkLst>
        </pc:grpChg>
        <pc:picChg chg="mod">
          <ac:chgData name="Ada Fontrodona Eslava" userId="26c5cd97-e6d7-48ac-84a2-8fdb4cff1397" providerId="ADAL" clId="{5477608C-2212-4877-97BA-ABA7D0869EE9}" dt="2024-09-11T21:04:00.189" v="115"/>
          <ac:picMkLst>
            <pc:docMk/>
            <pc:sldMk cId="3223880666" sldId="262"/>
            <ac:picMk id="3" creationId="{05ADB299-0410-1396-C851-BC9E30B5732E}"/>
          </ac:picMkLst>
        </pc:picChg>
        <pc:picChg chg="mod">
          <ac:chgData name="Ada Fontrodona Eslava" userId="26c5cd97-e6d7-48ac-84a2-8fdb4cff1397" providerId="ADAL" clId="{5477608C-2212-4877-97BA-ABA7D0869EE9}" dt="2024-09-11T21:04:00.189" v="115"/>
          <ac:picMkLst>
            <pc:docMk/>
            <pc:sldMk cId="3223880666" sldId="262"/>
            <ac:picMk id="4" creationId="{0CC70CEF-96EE-4900-F5EF-F0A0B3933408}"/>
          </ac:picMkLst>
        </pc:picChg>
        <pc:picChg chg="mod">
          <ac:chgData name="Ada Fontrodona Eslava" userId="26c5cd97-e6d7-48ac-84a2-8fdb4cff1397" providerId="ADAL" clId="{5477608C-2212-4877-97BA-ABA7D0869EE9}" dt="2024-09-11T21:04:00.189" v="115"/>
          <ac:picMkLst>
            <pc:docMk/>
            <pc:sldMk cId="3223880666" sldId="262"/>
            <ac:picMk id="5" creationId="{20DBEB78-1DA2-FACF-926E-8FC90339BE87}"/>
          </ac:picMkLst>
        </pc:picChg>
        <pc:picChg chg="add mod">
          <ac:chgData name="Ada Fontrodona Eslava" userId="26c5cd97-e6d7-48ac-84a2-8fdb4cff1397" providerId="ADAL" clId="{5477608C-2212-4877-97BA-ABA7D0869EE9}" dt="2024-09-11T21:22:01.705" v="309" actId="164"/>
          <ac:picMkLst>
            <pc:docMk/>
            <pc:sldMk cId="3223880666" sldId="262"/>
            <ac:picMk id="7" creationId="{31541AE6-83F0-467B-D1BE-FDD52E939C16}"/>
          </ac:picMkLst>
        </pc:picChg>
        <pc:picChg chg="add mod">
          <ac:chgData name="Ada Fontrodona Eslava" userId="26c5cd97-e6d7-48ac-84a2-8fdb4cff1397" providerId="ADAL" clId="{5477608C-2212-4877-97BA-ABA7D0869EE9}" dt="2024-09-11T21:22:01.705" v="309" actId="164"/>
          <ac:picMkLst>
            <pc:docMk/>
            <pc:sldMk cId="3223880666" sldId="262"/>
            <ac:picMk id="9" creationId="{4F0F7047-8956-607C-B270-91F058318C92}"/>
          </ac:picMkLst>
        </pc:picChg>
        <pc:picChg chg="add mod">
          <ac:chgData name="Ada Fontrodona Eslava" userId="26c5cd97-e6d7-48ac-84a2-8fdb4cff1397" providerId="ADAL" clId="{5477608C-2212-4877-97BA-ABA7D0869EE9}" dt="2024-09-11T21:22:01.705" v="309" actId="164"/>
          <ac:picMkLst>
            <pc:docMk/>
            <pc:sldMk cId="3223880666" sldId="262"/>
            <ac:picMk id="11" creationId="{22A231FA-897E-362A-F6D3-DC858802BDC5}"/>
          </ac:picMkLst>
        </pc:picChg>
        <pc:picChg chg="add del mod">
          <ac:chgData name="Ada Fontrodona Eslava" userId="26c5cd97-e6d7-48ac-84a2-8fdb4cff1397" providerId="ADAL" clId="{5477608C-2212-4877-97BA-ABA7D0869EE9}" dt="2024-09-11T21:18:06.096" v="266" actId="478"/>
          <ac:picMkLst>
            <pc:docMk/>
            <pc:sldMk cId="3223880666" sldId="262"/>
            <ac:picMk id="14" creationId="{CF69CFDB-A99E-6B8D-449B-1120299FDB96}"/>
          </ac:picMkLst>
        </pc:picChg>
        <pc:picChg chg="add del mod">
          <ac:chgData name="Ada Fontrodona Eslava" userId="26c5cd97-e6d7-48ac-84a2-8fdb4cff1397" providerId="ADAL" clId="{5477608C-2212-4877-97BA-ABA7D0869EE9}" dt="2024-09-11T21:18:07.217" v="267" actId="478"/>
          <ac:picMkLst>
            <pc:docMk/>
            <pc:sldMk cId="3223880666" sldId="262"/>
            <ac:picMk id="15" creationId="{7A48D3D5-95E8-0DEC-4035-1DA076237645}"/>
          </ac:picMkLst>
        </pc:picChg>
        <pc:picChg chg="add del mod">
          <ac:chgData name="Ada Fontrodona Eslava" userId="26c5cd97-e6d7-48ac-84a2-8fdb4cff1397" providerId="ADAL" clId="{5477608C-2212-4877-97BA-ABA7D0869EE9}" dt="2024-09-11T21:18:08.207" v="268" actId="478"/>
          <ac:picMkLst>
            <pc:docMk/>
            <pc:sldMk cId="3223880666" sldId="262"/>
            <ac:picMk id="16" creationId="{E334D09A-DE96-4563-D878-7C9AB4D3C67E}"/>
          </ac:picMkLst>
        </pc:picChg>
        <pc:picChg chg="add mod ord">
          <ac:chgData name="Ada Fontrodona Eslava" userId="26c5cd97-e6d7-48ac-84a2-8fdb4cff1397" providerId="ADAL" clId="{5477608C-2212-4877-97BA-ABA7D0869EE9}" dt="2024-09-11T21:22:01.705" v="309" actId="164"/>
          <ac:picMkLst>
            <pc:docMk/>
            <pc:sldMk cId="3223880666" sldId="262"/>
            <ac:picMk id="17" creationId="{A1917928-B183-C980-BF67-359C51DC1FD8}"/>
          </ac:picMkLst>
        </pc:picChg>
        <pc:picChg chg="add mod ord">
          <ac:chgData name="Ada Fontrodona Eslava" userId="26c5cd97-e6d7-48ac-84a2-8fdb4cff1397" providerId="ADAL" clId="{5477608C-2212-4877-97BA-ABA7D0869EE9}" dt="2024-09-11T21:22:01.705" v="309" actId="164"/>
          <ac:picMkLst>
            <pc:docMk/>
            <pc:sldMk cId="3223880666" sldId="262"/>
            <ac:picMk id="18" creationId="{948E389C-4429-2622-912C-A5E51871CA33}"/>
          </ac:picMkLst>
        </pc:picChg>
        <pc:picChg chg="add mod ord">
          <ac:chgData name="Ada Fontrodona Eslava" userId="26c5cd97-e6d7-48ac-84a2-8fdb4cff1397" providerId="ADAL" clId="{5477608C-2212-4877-97BA-ABA7D0869EE9}" dt="2024-09-11T21:22:01.705" v="309" actId="164"/>
          <ac:picMkLst>
            <pc:docMk/>
            <pc:sldMk cId="3223880666" sldId="262"/>
            <ac:picMk id="19" creationId="{C51192AA-97C7-9AD1-ED4C-B554989BDBAB}"/>
          </ac:picMkLst>
        </pc:picChg>
      </pc:sldChg>
      <pc:sldChg chg="new del">
        <pc:chgData name="Ada Fontrodona Eslava" userId="26c5cd97-e6d7-48ac-84a2-8fdb4cff1397" providerId="ADAL" clId="{5477608C-2212-4877-97BA-ABA7D0869EE9}" dt="2024-09-11T21:59:10.806" v="321" actId="2696"/>
        <pc:sldMkLst>
          <pc:docMk/>
          <pc:sldMk cId="2777932936" sldId="263"/>
        </pc:sldMkLst>
      </pc:sldChg>
      <pc:sldChg chg="addSp delSp modSp new del mod">
        <pc:chgData name="Ada Fontrodona Eslava" userId="26c5cd97-e6d7-48ac-84a2-8fdb4cff1397" providerId="ADAL" clId="{5477608C-2212-4877-97BA-ABA7D0869EE9}" dt="2024-09-11T21:59:08.893" v="320" actId="2696"/>
        <pc:sldMkLst>
          <pc:docMk/>
          <pc:sldMk cId="3040785661" sldId="264"/>
        </pc:sldMkLst>
        <pc:picChg chg="add del mod">
          <ac:chgData name="Ada Fontrodona Eslava" userId="26c5cd97-e6d7-48ac-84a2-8fdb4cff1397" providerId="ADAL" clId="{5477608C-2212-4877-97BA-ABA7D0869EE9}" dt="2024-09-11T21:10:09.648" v="210" actId="21"/>
          <ac:picMkLst>
            <pc:docMk/>
            <pc:sldMk cId="3040785661" sldId="264"/>
            <ac:picMk id="3" creationId="{CF69CFDB-A99E-6B8D-449B-1120299FDB96}"/>
          </ac:picMkLst>
        </pc:picChg>
        <pc:picChg chg="add del mod">
          <ac:chgData name="Ada Fontrodona Eslava" userId="26c5cd97-e6d7-48ac-84a2-8fdb4cff1397" providerId="ADAL" clId="{5477608C-2212-4877-97BA-ABA7D0869EE9}" dt="2024-09-11T21:10:09.648" v="210" actId="21"/>
          <ac:picMkLst>
            <pc:docMk/>
            <pc:sldMk cId="3040785661" sldId="264"/>
            <ac:picMk id="5" creationId="{7A48D3D5-95E8-0DEC-4035-1DA076237645}"/>
          </ac:picMkLst>
        </pc:picChg>
        <pc:picChg chg="add del mod">
          <ac:chgData name="Ada Fontrodona Eslava" userId="26c5cd97-e6d7-48ac-84a2-8fdb4cff1397" providerId="ADAL" clId="{5477608C-2212-4877-97BA-ABA7D0869EE9}" dt="2024-09-11T21:10:09.648" v="210" actId="21"/>
          <ac:picMkLst>
            <pc:docMk/>
            <pc:sldMk cId="3040785661" sldId="264"/>
            <ac:picMk id="7" creationId="{E334D09A-DE96-4563-D878-7C9AB4D3C67E}"/>
          </ac:picMkLst>
        </pc:picChg>
        <pc:picChg chg="add del mod">
          <ac:chgData name="Ada Fontrodona Eslava" userId="26c5cd97-e6d7-48ac-84a2-8fdb4cff1397" providerId="ADAL" clId="{5477608C-2212-4877-97BA-ABA7D0869EE9}" dt="2024-09-11T21:19:22.173" v="289" actId="21"/>
          <ac:picMkLst>
            <pc:docMk/>
            <pc:sldMk cId="3040785661" sldId="264"/>
            <ac:picMk id="8" creationId="{124BACF2-C83D-753F-12D3-F2088DB433B5}"/>
          </ac:picMkLst>
        </pc:picChg>
        <pc:picChg chg="add del mod">
          <ac:chgData name="Ada Fontrodona Eslava" userId="26c5cd97-e6d7-48ac-84a2-8fdb4cff1397" providerId="ADAL" clId="{5477608C-2212-4877-97BA-ABA7D0869EE9}" dt="2024-09-11T21:19:22.173" v="289" actId="21"/>
          <ac:picMkLst>
            <pc:docMk/>
            <pc:sldMk cId="3040785661" sldId="264"/>
            <ac:picMk id="9" creationId="{A453E69B-6CAF-9028-CEB0-4322226961FC}"/>
          </ac:picMkLst>
        </pc:picChg>
        <pc:picChg chg="add del mod">
          <ac:chgData name="Ada Fontrodona Eslava" userId="26c5cd97-e6d7-48ac-84a2-8fdb4cff1397" providerId="ADAL" clId="{5477608C-2212-4877-97BA-ABA7D0869EE9}" dt="2024-09-11T21:19:22.173" v="289" actId="21"/>
          <ac:picMkLst>
            <pc:docMk/>
            <pc:sldMk cId="3040785661" sldId="264"/>
            <ac:picMk id="10" creationId="{65A4C5E9-BE4D-B3E3-D85D-D93B89582AE6}"/>
          </ac:picMkLst>
        </pc:picChg>
      </pc:sldChg>
      <pc:sldChg chg="addSp delSp modSp add del mod">
        <pc:chgData name="Ada Fontrodona Eslava" userId="26c5cd97-e6d7-48ac-84a2-8fdb4cff1397" providerId="ADAL" clId="{5477608C-2212-4877-97BA-ABA7D0869EE9}" dt="2024-09-11T23:03:55.456" v="582" actId="164"/>
        <pc:sldMkLst>
          <pc:docMk/>
          <pc:sldMk cId="363283212" sldId="265"/>
        </pc:sldMkLst>
        <pc:spChg chg="add mod">
          <ac:chgData name="Ada Fontrodona Eslava" userId="26c5cd97-e6d7-48ac-84a2-8fdb4cff1397" providerId="ADAL" clId="{5477608C-2212-4877-97BA-ABA7D0869EE9}" dt="2024-09-11T23:03:55.456" v="582" actId="164"/>
          <ac:spMkLst>
            <pc:docMk/>
            <pc:sldMk cId="363283212" sldId="265"/>
            <ac:spMk id="2" creationId="{3E14E691-3211-E3C2-209B-3F103388C311}"/>
          </ac:spMkLst>
        </pc:spChg>
        <pc:spChg chg="add mod">
          <ac:chgData name="Ada Fontrodona Eslava" userId="26c5cd97-e6d7-48ac-84a2-8fdb4cff1397" providerId="ADAL" clId="{5477608C-2212-4877-97BA-ABA7D0869EE9}" dt="2024-09-11T23:03:55.456" v="582" actId="164"/>
          <ac:spMkLst>
            <pc:docMk/>
            <pc:sldMk cId="363283212" sldId="265"/>
            <ac:spMk id="3" creationId="{97D3C8BC-2017-4D09-7B7B-49799497846A}"/>
          </ac:spMkLst>
        </pc:spChg>
        <pc:spChg chg="add mod">
          <ac:chgData name="Ada Fontrodona Eslava" userId="26c5cd97-e6d7-48ac-84a2-8fdb4cff1397" providerId="ADAL" clId="{5477608C-2212-4877-97BA-ABA7D0869EE9}" dt="2024-09-11T23:03:55.456" v="582" actId="164"/>
          <ac:spMkLst>
            <pc:docMk/>
            <pc:sldMk cId="363283212" sldId="265"/>
            <ac:spMk id="4" creationId="{7739ECF5-C121-23D6-E88E-FD0048695751}"/>
          </ac:spMkLst>
        </pc:spChg>
        <pc:spChg chg="add mod">
          <ac:chgData name="Ada Fontrodona Eslava" userId="26c5cd97-e6d7-48ac-84a2-8fdb4cff1397" providerId="ADAL" clId="{5477608C-2212-4877-97BA-ABA7D0869EE9}" dt="2024-09-11T23:03:55.456" v="582" actId="164"/>
          <ac:spMkLst>
            <pc:docMk/>
            <pc:sldMk cId="363283212" sldId="265"/>
            <ac:spMk id="5" creationId="{5FE186EB-B7B4-FD3F-61B1-80C7B51A1DF5}"/>
          </ac:spMkLst>
        </pc:spChg>
        <pc:spChg chg="add mod">
          <ac:chgData name="Ada Fontrodona Eslava" userId="26c5cd97-e6d7-48ac-84a2-8fdb4cff1397" providerId="ADAL" clId="{5477608C-2212-4877-97BA-ABA7D0869EE9}" dt="2024-09-11T23:03:55.456" v="582" actId="164"/>
          <ac:spMkLst>
            <pc:docMk/>
            <pc:sldMk cId="363283212" sldId="265"/>
            <ac:spMk id="6" creationId="{96C1D0D5-7DC8-DB1F-DAFD-02A7FD19E31B}"/>
          </ac:spMkLst>
        </pc:spChg>
        <pc:spChg chg="add mod">
          <ac:chgData name="Ada Fontrodona Eslava" userId="26c5cd97-e6d7-48ac-84a2-8fdb4cff1397" providerId="ADAL" clId="{5477608C-2212-4877-97BA-ABA7D0869EE9}" dt="2024-09-11T23:03:55.456" v="582" actId="164"/>
          <ac:spMkLst>
            <pc:docMk/>
            <pc:sldMk cId="363283212" sldId="265"/>
            <ac:spMk id="7" creationId="{FE250B4D-3172-574E-5C78-4AC84D0584D4}"/>
          </ac:spMkLst>
        </pc:spChg>
        <pc:spChg chg="mod">
          <ac:chgData name="Ada Fontrodona Eslava" userId="26c5cd97-e6d7-48ac-84a2-8fdb4cff1397" providerId="ADAL" clId="{5477608C-2212-4877-97BA-ABA7D0869EE9}" dt="2024-09-11T21:25:08.389" v="310" actId="164"/>
          <ac:spMkLst>
            <pc:docMk/>
            <pc:sldMk cId="363283212" sldId="265"/>
            <ac:spMk id="12" creationId="{94FCC9FC-CCD1-5784-7B9E-F3FE69CCD4CC}"/>
          </ac:spMkLst>
        </pc:spChg>
        <pc:spChg chg="mod">
          <ac:chgData name="Ada Fontrodona Eslava" userId="26c5cd97-e6d7-48ac-84a2-8fdb4cff1397" providerId="ADAL" clId="{5477608C-2212-4877-97BA-ABA7D0869EE9}" dt="2024-09-11T21:25:08.389" v="310" actId="164"/>
          <ac:spMkLst>
            <pc:docMk/>
            <pc:sldMk cId="363283212" sldId="265"/>
            <ac:spMk id="13" creationId="{7F67F6E4-C96D-ADCE-BEB5-EF9EAFD72710}"/>
          </ac:spMkLst>
        </pc:spChg>
        <pc:grpChg chg="add mod">
          <ac:chgData name="Ada Fontrodona Eslava" userId="26c5cd97-e6d7-48ac-84a2-8fdb4cff1397" providerId="ADAL" clId="{5477608C-2212-4877-97BA-ABA7D0869EE9}" dt="2024-09-11T23:03:55.456" v="582" actId="164"/>
          <ac:grpSpMkLst>
            <pc:docMk/>
            <pc:sldMk cId="363283212" sldId="265"/>
            <ac:grpSpMk id="9" creationId="{2856564C-E135-AC55-41E9-77930C8A4A38}"/>
          </ac:grpSpMkLst>
        </pc:grpChg>
        <pc:grpChg chg="add mod">
          <ac:chgData name="Ada Fontrodona Eslava" userId="26c5cd97-e6d7-48ac-84a2-8fdb4cff1397" providerId="ADAL" clId="{5477608C-2212-4877-97BA-ABA7D0869EE9}" dt="2024-09-11T23:03:55.456" v="582" actId="164"/>
          <ac:grpSpMkLst>
            <pc:docMk/>
            <pc:sldMk cId="363283212" sldId="265"/>
            <ac:grpSpMk id="19" creationId="{26C4FD38-6FF6-823E-39F0-26E928ADD5BD}"/>
          </ac:grpSpMkLst>
        </pc:grpChg>
        <pc:graphicFrameChg chg="add del">
          <ac:chgData name="Ada Fontrodona Eslava" userId="26c5cd97-e6d7-48ac-84a2-8fdb4cff1397" providerId="ADAL" clId="{5477608C-2212-4877-97BA-ABA7D0869EE9}" dt="2024-09-11T22:55:19.389" v="514" actId="21"/>
          <ac:graphicFrameMkLst>
            <pc:docMk/>
            <pc:sldMk cId="363283212" sldId="265"/>
            <ac:graphicFrameMk id="8" creationId="{09880FA2-79A1-5F29-763B-8F68B17FB9C1}"/>
          </ac:graphicFrameMkLst>
        </pc:graphicFrameChg>
        <pc:picChg chg="add del mod">
          <ac:chgData name="Ada Fontrodona Eslava" userId="26c5cd97-e6d7-48ac-84a2-8fdb4cff1397" providerId="ADAL" clId="{5477608C-2212-4877-97BA-ABA7D0869EE9}" dt="2024-09-11T21:18:42.205" v="280" actId="21"/>
          <ac:picMkLst>
            <pc:docMk/>
            <pc:sldMk cId="363283212" sldId="265"/>
            <ac:picMk id="3" creationId="{124BACF2-C83D-753F-12D3-F2088DB433B5}"/>
          </ac:picMkLst>
        </pc:picChg>
        <pc:picChg chg="add del mod">
          <ac:chgData name="Ada Fontrodona Eslava" userId="26c5cd97-e6d7-48ac-84a2-8fdb4cff1397" providerId="ADAL" clId="{5477608C-2212-4877-97BA-ABA7D0869EE9}" dt="2024-09-11T21:18:42.205" v="280" actId="21"/>
          <ac:picMkLst>
            <pc:docMk/>
            <pc:sldMk cId="363283212" sldId="265"/>
            <ac:picMk id="5" creationId="{A453E69B-6CAF-9028-CEB0-4322226961FC}"/>
          </ac:picMkLst>
        </pc:picChg>
        <pc:picChg chg="add del">
          <ac:chgData name="Ada Fontrodona Eslava" userId="26c5cd97-e6d7-48ac-84a2-8fdb4cff1397" providerId="ADAL" clId="{5477608C-2212-4877-97BA-ABA7D0869EE9}" dt="2024-09-11T21:11:55.281" v="234" actId="478"/>
          <ac:picMkLst>
            <pc:docMk/>
            <pc:sldMk cId="363283212" sldId="265"/>
            <ac:picMk id="7" creationId="{31541AE6-83F0-467B-D1BE-FDD52E939C16}"/>
          </ac:picMkLst>
        </pc:picChg>
        <pc:picChg chg="add del mod">
          <ac:chgData name="Ada Fontrodona Eslava" userId="26c5cd97-e6d7-48ac-84a2-8fdb4cff1397" providerId="ADAL" clId="{5477608C-2212-4877-97BA-ABA7D0869EE9}" dt="2024-09-11T21:18:42.205" v="280" actId="21"/>
          <ac:picMkLst>
            <pc:docMk/>
            <pc:sldMk cId="363283212" sldId="265"/>
            <ac:picMk id="8" creationId="{65A4C5E9-BE4D-B3E3-D85D-D93B89582AE6}"/>
          </ac:picMkLst>
        </pc:picChg>
        <pc:picChg chg="add del">
          <ac:chgData name="Ada Fontrodona Eslava" userId="26c5cd97-e6d7-48ac-84a2-8fdb4cff1397" providerId="ADAL" clId="{5477608C-2212-4877-97BA-ABA7D0869EE9}" dt="2024-09-11T21:11:57.089" v="236" actId="478"/>
          <ac:picMkLst>
            <pc:docMk/>
            <pc:sldMk cId="363283212" sldId="265"/>
            <ac:picMk id="9" creationId="{4F0F7047-8956-607C-B270-91F058318C92}"/>
          </ac:picMkLst>
        </pc:picChg>
        <pc:picChg chg="add mod">
          <ac:chgData name="Ada Fontrodona Eslava" userId="26c5cd97-e6d7-48ac-84a2-8fdb4cff1397" providerId="ADAL" clId="{5477608C-2212-4877-97BA-ABA7D0869EE9}" dt="2024-09-11T21:25:08.389" v="310" actId="164"/>
          <ac:picMkLst>
            <pc:docMk/>
            <pc:sldMk cId="363283212" sldId="265"/>
            <ac:picMk id="10" creationId="{124BACF2-C83D-753F-12D3-F2088DB433B5}"/>
          </ac:picMkLst>
        </pc:picChg>
        <pc:picChg chg="add del">
          <ac:chgData name="Ada Fontrodona Eslava" userId="26c5cd97-e6d7-48ac-84a2-8fdb4cff1397" providerId="ADAL" clId="{5477608C-2212-4877-97BA-ABA7D0869EE9}" dt="2024-09-11T21:11:56.225" v="235" actId="478"/>
          <ac:picMkLst>
            <pc:docMk/>
            <pc:sldMk cId="363283212" sldId="265"/>
            <ac:picMk id="11" creationId="{22A231FA-897E-362A-F6D3-DC858802BDC5}"/>
          </ac:picMkLst>
        </pc:picChg>
        <pc:picChg chg="mod ord">
          <ac:chgData name="Ada Fontrodona Eslava" userId="26c5cd97-e6d7-48ac-84a2-8fdb4cff1397" providerId="ADAL" clId="{5477608C-2212-4877-97BA-ABA7D0869EE9}" dt="2024-09-11T21:25:08.389" v="310" actId="164"/>
          <ac:picMkLst>
            <pc:docMk/>
            <pc:sldMk cId="363283212" sldId="265"/>
            <ac:picMk id="14" creationId="{CF69CFDB-A99E-6B8D-449B-1120299FDB96}"/>
          </ac:picMkLst>
        </pc:picChg>
        <pc:picChg chg="mod ord">
          <ac:chgData name="Ada Fontrodona Eslava" userId="26c5cd97-e6d7-48ac-84a2-8fdb4cff1397" providerId="ADAL" clId="{5477608C-2212-4877-97BA-ABA7D0869EE9}" dt="2024-09-11T21:25:08.389" v="310" actId="164"/>
          <ac:picMkLst>
            <pc:docMk/>
            <pc:sldMk cId="363283212" sldId="265"/>
            <ac:picMk id="15" creationId="{7A48D3D5-95E8-0DEC-4035-1DA076237645}"/>
          </ac:picMkLst>
        </pc:picChg>
        <pc:picChg chg="mod ord">
          <ac:chgData name="Ada Fontrodona Eslava" userId="26c5cd97-e6d7-48ac-84a2-8fdb4cff1397" providerId="ADAL" clId="{5477608C-2212-4877-97BA-ABA7D0869EE9}" dt="2024-09-11T21:25:08.389" v="310" actId="164"/>
          <ac:picMkLst>
            <pc:docMk/>
            <pc:sldMk cId="363283212" sldId="265"/>
            <ac:picMk id="16" creationId="{E334D09A-DE96-4563-D878-7C9AB4D3C67E}"/>
          </ac:picMkLst>
        </pc:picChg>
        <pc:picChg chg="add mod">
          <ac:chgData name="Ada Fontrodona Eslava" userId="26c5cd97-e6d7-48ac-84a2-8fdb4cff1397" providerId="ADAL" clId="{5477608C-2212-4877-97BA-ABA7D0869EE9}" dt="2024-09-11T21:25:08.389" v="310" actId="164"/>
          <ac:picMkLst>
            <pc:docMk/>
            <pc:sldMk cId="363283212" sldId="265"/>
            <ac:picMk id="17" creationId="{A453E69B-6CAF-9028-CEB0-4322226961FC}"/>
          </ac:picMkLst>
        </pc:picChg>
        <pc:picChg chg="add mod">
          <ac:chgData name="Ada Fontrodona Eslava" userId="26c5cd97-e6d7-48ac-84a2-8fdb4cff1397" providerId="ADAL" clId="{5477608C-2212-4877-97BA-ABA7D0869EE9}" dt="2024-09-11T21:25:08.389" v="310" actId="164"/>
          <ac:picMkLst>
            <pc:docMk/>
            <pc:sldMk cId="363283212" sldId="265"/>
            <ac:picMk id="18" creationId="{65A4C5E9-BE4D-B3E3-D85D-D93B89582AE6}"/>
          </ac:picMkLst>
        </pc:picChg>
      </pc:sldChg>
      <pc:sldChg chg="addSp modSp new mod">
        <pc:chgData name="Ada Fontrodona Eslava" userId="26c5cd97-e6d7-48ac-84a2-8fdb4cff1397" providerId="ADAL" clId="{5477608C-2212-4877-97BA-ABA7D0869EE9}" dt="2024-09-11T23:12:04.237" v="690" actId="20577"/>
        <pc:sldMkLst>
          <pc:docMk/>
          <pc:sldMk cId="2714969055" sldId="266"/>
        </pc:sldMkLst>
        <pc:graphicFrameChg chg="add mod modGraphic">
          <ac:chgData name="Ada Fontrodona Eslava" userId="26c5cd97-e6d7-48ac-84a2-8fdb4cff1397" providerId="ADAL" clId="{5477608C-2212-4877-97BA-ABA7D0869EE9}" dt="2024-09-11T23:12:04.237" v="690" actId="20577"/>
          <ac:graphicFrameMkLst>
            <pc:docMk/>
            <pc:sldMk cId="2714969055" sldId="266"/>
            <ac:graphicFrameMk id="8" creationId="{09880FA2-79A1-5F29-763B-8F68B17FB9C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4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E57B6-95EE-4418-A000-31A088FCD7C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4C1F1-1134-40AF-9EBA-59B712D1A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A339183-80C2-27A3-5203-68925C12947F}"/>
              </a:ext>
            </a:extLst>
          </p:cNvPr>
          <p:cNvGrpSpPr/>
          <p:nvPr/>
        </p:nvGrpSpPr>
        <p:grpSpPr>
          <a:xfrm>
            <a:off x="236221" y="722559"/>
            <a:ext cx="6550827" cy="9884480"/>
            <a:chOff x="236221" y="722559"/>
            <a:chExt cx="6550827" cy="98844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2E8ADF-4420-0F62-5023-E7E7B7C5ACD0}"/>
                </a:ext>
              </a:extLst>
            </p:cNvPr>
            <p:cNvGrpSpPr/>
            <p:nvPr/>
          </p:nvGrpSpPr>
          <p:grpSpPr>
            <a:xfrm>
              <a:off x="236221" y="722559"/>
              <a:ext cx="6385558" cy="9884480"/>
              <a:chOff x="236221" y="722559"/>
              <a:chExt cx="6385558" cy="9884480"/>
            </a:xfrm>
          </p:grpSpPr>
          <p:pic>
            <p:nvPicPr>
              <p:cNvPr id="17" name="Picture 16" descr="A diagram of a group of individuals&#10;&#10;Description automatically generated with medium confidence">
                <a:extLst>
                  <a:ext uri="{FF2B5EF4-FFF2-40B4-BE49-F238E27FC236}">
                    <a16:creationId xmlns:a16="http://schemas.microsoft.com/office/drawing/2014/main" id="{A1917928-B183-C980-BF67-359C51DC1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1" y="4412159"/>
                <a:ext cx="2941200" cy="2941200"/>
              </a:xfrm>
              <a:prstGeom prst="rect">
                <a:avLst/>
              </a:prstGeom>
            </p:spPr>
          </p:pic>
          <p:pic>
            <p:nvPicPr>
              <p:cNvPr id="18" name="Picture 17" descr="A diagram of a 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948E389C-4429-2622-912C-A5E51871C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1" y="1158479"/>
                <a:ext cx="2941200" cy="2941200"/>
              </a:xfrm>
              <a:prstGeom prst="rect">
                <a:avLst/>
              </a:prstGeom>
            </p:spPr>
          </p:pic>
          <p:pic>
            <p:nvPicPr>
              <p:cNvPr id="19" name="Picture 18" descr="A diagram of a tree&#10;&#10;Description automatically generated with medium confidence">
                <a:extLst>
                  <a:ext uri="{FF2B5EF4-FFF2-40B4-BE49-F238E27FC236}">
                    <a16:creationId xmlns:a16="http://schemas.microsoft.com/office/drawing/2014/main" id="{C51192AA-97C7-9AD1-ED4C-B554989BD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1" y="7665839"/>
                <a:ext cx="2941200" cy="2941200"/>
              </a:xfrm>
              <a:prstGeom prst="rect">
                <a:avLst/>
              </a:prstGeom>
            </p:spPr>
          </p:pic>
          <p:pic>
            <p:nvPicPr>
              <p:cNvPr id="7" name="Picture 6" descr="A diagram of a diagram of a variety of colored lines&#10;&#10;Description automatically generated">
                <a:extLst>
                  <a:ext uri="{FF2B5EF4-FFF2-40B4-BE49-F238E27FC236}">
                    <a16:creationId xmlns:a16="http://schemas.microsoft.com/office/drawing/2014/main" id="{31541AE6-83F0-467B-D1BE-FDD52E939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460" y="1158240"/>
                <a:ext cx="2941319" cy="2941319"/>
              </a:xfrm>
              <a:prstGeom prst="rect">
                <a:avLst/>
              </a:prstGeom>
            </p:spPr>
          </p:pic>
          <p:pic>
            <p:nvPicPr>
              <p:cNvPr id="9" name="Picture 8" descr="A diagram of a genetic modification&#10;&#10;Description automatically generated with medium confidence">
                <a:extLst>
                  <a:ext uri="{FF2B5EF4-FFF2-40B4-BE49-F238E27FC236}">
                    <a16:creationId xmlns:a16="http://schemas.microsoft.com/office/drawing/2014/main" id="{4F0F7047-8956-607C-B270-91F05831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460" y="7635240"/>
                <a:ext cx="2941319" cy="2941319"/>
              </a:xfrm>
              <a:prstGeom prst="rect">
                <a:avLst/>
              </a:prstGeom>
            </p:spPr>
          </p:pic>
          <p:pic>
            <p:nvPicPr>
              <p:cNvPr id="11" name="Picture 10" descr="A diagram of a diagram of a variety of dna&#10;&#10;Description automatically generated with medium confidence">
                <a:extLst>
                  <a:ext uri="{FF2B5EF4-FFF2-40B4-BE49-F238E27FC236}">
                    <a16:creationId xmlns:a16="http://schemas.microsoft.com/office/drawing/2014/main" id="{22A231FA-897E-362A-F6D3-DC858802B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460" y="4396740"/>
                <a:ext cx="2941319" cy="294131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FCC9FC-CCD1-5784-7B9E-F3FE69CCD4CC}"/>
                  </a:ext>
                </a:extLst>
              </p:cNvPr>
              <p:cNvSpPr txBox="1"/>
              <p:nvPr/>
            </p:nvSpPr>
            <p:spPr>
              <a:xfrm>
                <a:off x="3977640" y="722559"/>
                <a:ext cx="23317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Cont. Native + Introduced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67F6E4-C96D-ADCE-BEB5-EF9EAFD72710}"/>
                  </a:ext>
                </a:extLst>
              </p:cNvPr>
              <p:cNvSpPr txBox="1"/>
              <p:nvPr/>
            </p:nvSpPr>
            <p:spPr>
              <a:xfrm>
                <a:off x="533400" y="722559"/>
                <a:ext cx="23317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Historical Broad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AE9E27-6ABC-2187-7455-A11035B5DB95}"/>
                </a:ext>
              </a:extLst>
            </p:cNvPr>
            <p:cNvSpPr txBox="1"/>
            <p:nvPr/>
          </p:nvSpPr>
          <p:spPr>
            <a:xfrm>
              <a:off x="2739739" y="12200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0.28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7F35D3-D8F4-0EEE-1664-83BE7CA07AB1}"/>
                </a:ext>
              </a:extLst>
            </p:cNvPr>
            <p:cNvSpPr txBox="1"/>
            <p:nvPr/>
          </p:nvSpPr>
          <p:spPr>
            <a:xfrm>
              <a:off x="6182735" y="12200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0.59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B5C40F-554E-42CB-0957-09810C3F3084}"/>
                </a:ext>
              </a:extLst>
            </p:cNvPr>
            <p:cNvSpPr txBox="1"/>
            <p:nvPr/>
          </p:nvSpPr>
          <p:spPr>
            <a:xfrm>
              <a:off x="2739739" y="45347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0.07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0.03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5BBF93-7115-6370-F724-E8B466C97C99}"/>
                </a:ext>
              </a:extLst>
            </p:cNvPr>
            <p:cNvSpPr txBox="1"/>
            <p:nvPr/>
          </p:nvSpPr>
          <p:spPr>
            <a:xfrm>
              <a:off x="6182735" y="45347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BGI=-0.06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968F9F-2C3F-B3EF-AA33-FEA0BCD12D0D}"/>
                </a:ext>
              </a:extLst>
            </p:cNvPr>
            <p:cNvSpPr txBox="1"/>
            <p:nvPr/>
          </p:nvSpPr>
          <p:spPr>
            <a:xfrm>
              <a:off x="2739739" y="7773253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0.22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D6D181-039D-96DB-F1C3-65EC9E971B8D}"/>
                </a:ext>
              </a:extLst>
            </p:cNvPr>
            <p:cNvSpPr txBox="1"/>
            <p:nvPr/>
          </p:nvSpPr>
          <p:spPr>
            <a:xfrm>
              <a:off x="6182735" y="7773253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BGI=-0.14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8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56564C-E135-AC55-41E9-77930C8A4A38}"/>
              </a:ext>
            </a:extLst>
          </p:cNvPr>
          <p:cNvGrpSpPr/>
          <p:nvPr/>
        </p:nvGrpSpPr>
        <p:grpSpPr>
          <a:xfrm>
            <a:off x="236341" y="722559"/>
            <a:ext cx="6550707" cy="9854001"/>
            <a:chOff x="236341" y="722559"/>
            <a:chExt cx="6550707" cy="9854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6C4FD38-6FF6-823E-39F0-26E928ADD5BD}"/>
                </a:ext>
              </a:extLst>
            </p:cNvPr>
            <p:cNvGrpSpPr/>
            <p:nvPr/>
          </p:nvGrpSpPr>
          <p:grpSpPr>
            <a:xfrm>
              <a:off x="236341" y="722559"/>
              <a:ext cx="6385439" cy="9854001"/>
              <a:chOff x="236341" y="722559"/>
              <a:chExt cx="6385439" cy="9854001"/>
            </a:xfrm>
          </p:grpSpPr>
          <p:pic>
            <p:nvPicPr>
              <p:cNvPr id="14" name="Picture 13" descr="A diagram of a diagram&#10;&#10;Description automatically generated">
                <a:extLst>
                  <a:ext uri="{FF2B5EF4-FFF2-40B4-BE49-F238E27FC236}">
                    <a16:creationId xmlns:a16="http://schemas.microsoft.com/office/drawing/2014/main" id="{CF69CFDB-A99E-6B8D-449B-1120299FD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460" y="1158239"/>
                <a:ext cx="2941320" cy="2941320"/>
              </a:xfrm>
              <a:prstGeom prst="rect">
                <a:avLst/>
              </a:prstGeom>
            </p:spPr>
          </p:pic>
          <p:pic>
            <p:nvPicPr>
              <p:cNvPr id="15" name="Picture 14" descr="A diagram of a cluster of dna&#10;&#10;Description automatically generated with medium confidence">
                <a:extLst>
                  <a:ext uri="{FF2B5EF4-FFF2-40B4-BE49-F238E27FC236}">
                    <a16:creationId xmlns:a16="http://schemas.microsoft.com/office/drawing/2014/main" id="{7A48D3D5-95E8-0DEC-4035-1DA076237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460" y="4396740"/>
                <a:ext cx="2941320" cy="2941320"/>
              </a:xfrm>
              <a:prstGeom prst="rect">
                <a:avLst/>
              </a:prstGeom>
            </p:spPr>
          </p:pic>
          <p:pic>
            <p:nvPicPr>
              <p:cNvPr id="16" name="Picture 15" descr="A diagram of a structure&#10;&#10;Description automatically generated">
                <a:extLst>
                  <a:ext uri="{FF2B5EF4-FFF2-40B4-BE49-F238E27FC236}">
                    <a16:creationId xmlns:a16="http://schemas.microsoft.com/office/drawing/2014/main" id="{E334D09A-DE96-4563-D878-7C9AB4D3C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460" y="7635240"/>
                <a:ext cx="2941320" cy="29413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FCC9FC-CCD1-5784-7B9E-F3FE69CCD4CC}"/>
                  </a:ext>
                </a:extLst>
              </p:cNvPr>
              <p:cNvSpPr txBox="1"/>
              <p:nvPr/>
            </p:nvSpPr>
            <p:spPr>
              <a:xfrm>
                <a:off x="3977640" y="722559"/>
                <a:ext cx="23317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Cont. Native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67F6E4-C96D-ADCE-BEB5-EF9EAFD72710}"/>
                  </a:ext>
                </a:extLst>
              </p:cNvPr>
              <p:cNvSpPr txBox="1"/>
              <p:nvPr/>
            </p:nvSpPr>
            <p:spPr>
              <a:xfrm>
                <a:off x="533400" y="722559"/>
                <a:ext cx="23317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Historical Conservative</a:t>
                </a:r>
              </a:p>
            </p:txBody>
          </p:sp>
          <p:pic>
            <p:nvPicPr>
              <p:cNvPr id="10" name="Picture 9" descr="A diagram of a group of individuals&#10;&#10;Description automatically generated with medium confidence">
                <a:extLst>
                  <a:ext uri="{FF2B5EF4-FFF2-40B4-BE49-F238E27FC236}">
                    <a16:creationId xmlns:a16="http://schemas.microsoft.com/office/drawing/2014/main" id="{124BACF2-C83D-753F-12D3-F2088DB43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341" y="1158359"/>
                <a:ext cx="2941200" cy="2941200"/>
              </a:xfrm>
              <a:prstGeom prst="rect">
                <a:avLst/>
              </a:prstGeom>
            </p:spPr>
          </p:pic>
          <p:pic>
            <p:nvPicPr>
              <p:cNvPr id="17" name="Picture 16" descr="A diagram of a cluster of colorful lines&#10;&#10;Description automatically generated">
                <a:extLst>
                  <a:ext uri="{FF2B5EF4-FFF2-40B4-BE49-F238E27FC236}">
                    <a16:creationId xmlns:a16="http://schemas.microsoft.com/office/drawing/2014/main" id="{A453E69B-6CAF-9028-CEB0-432222696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341" y="4396860"/>
                <a:ext cx="2941200" cy="2941200"/>
              </a:xfrm>
              <a:prstGeom prst="rect">
                <a:avLst/>
              </a:prstGeom>
            </p:spPr>
          </p:pic>
          <p:pic>
            <p:nvPicPr>
              <p:cNvPr id="18" name="Picture 17" descr="A diagram of a diagram of a variety of individuals&#10;&#10;Description automatically generated with medium confidence">
                <a:extLst>
                  <a:ext uri="{FF2B5EF4-FFF2-40B4-BE49-F238E27FC236}">
                    <a16:creationId xmlns:a16="http://schemas.microsoft.com/office/drawing/2014/main" id="{65A4C5E9-BE4D-B3E3-D85D-D93B89582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341" y="7635240"/>
                <a:ext cx="2941200" cy="2941200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14E691-3211-E3C2-209B-3F103388C311}"/>
                </a:ext>
              </a:extLst>
            </p:cNvPr>
            <p:cNvSpPr txBox="1"/>
            <p:nvPr/>
          </p:nvSpPr>
          <p:spPr>
            <a:xfrm>
              <a:off x="2739739" y="12200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0.28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D3C8BC-2017-4D09-7B7B-49799497846A}"/>
                </a:ext>
              </a:extLst>
            </p:cNvPr>
            <p:cNvSpPr txBox="1"/>
            <p:nvPr/>
          </p:nvSpPr>
          <p:spPr>
            <a:xfrm>
              <a:off x="6182735" y="12200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0.69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39ECF5-C121-23D6-E88E-FD0048695751}"/>
                </a:ext>
              </a:extLst>
            </p:cNvPr>
            <p:cNvSpPr txBox="1"/>
            <p:nvPr/>
          </p:nvSpPr>
          <p:spPr>
            <a:xfrm>
              <a:off x="2739739" y="45347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0.14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0.01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E186EB-B7B4-FD3F-61B1-80C7B51A1DF5}"/>
                </a:ext>
              </a:extLst>
            </p:cNvPr>
            <p:cNvSpPr txBox="1"/>
            <p:nvPr/>
          </p:nvSpPr>
          <p:spPr>
            <a:xfrm>
              <a:off x="6182735" y="4534752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BGI=-0.53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C1D0D5-7DC8-DB1F-DAFD-02A7FD19E31B}"/>
                </a:ext>
              </a:extLst>
            </p:cNvPr>
            <p:cNvSpPr txBox="1"/>
            <p:nvPr/>
          </p:nvSpPr>
          <p:spPr>
            <a:xfrm>
              <a:off x="2739739" y="7773253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 0.39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250B4D-3172-574E-5C78-4AC84D0584D4}"/>
                </a:ext>
              </a:extLst>
            </p:cNvPr>
            <p:cNvSpPr txBox="1"/>
            <p:nvPr/>
          </p:nvSpPr>
          <p:spPr>
            <a:xfrm>
              <a:off x="6182735" y="7773253"/>
              <a:ext cx="604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BGI=-0.59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8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880FA2-79A1-5F29-763B-8F68B17F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47682"/>
              </p:ext>
            </p:extLst>
          </p:nvPr>
        </p:nvGraphicFramePr>
        <p:xfrm>
          <a:off x="1247775" y="3629025"/>
          <a:ext cx="4572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51116785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315260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779391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36784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7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Tax-Trait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6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Tax-Trait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3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Tax-Trait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Tax-Trait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Tax-</a:t>
                      </a:r>
                      <a:r>
                        <a:rPr lang="en-GB" dirty="0" err="1"/>
                        <a:t>Phylo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2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Tax-Phylo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Tax-Phylo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Tax-</a:t>
                      </a:r>
                      <a:r>
                        <a:rPr kumimoji="0" lang="en-GB" sz="13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Phylo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6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Trait-</a:t>
                      </a:r>
                      <a:r>
                        <a:rPr lang="en-GB" dirty="0" err="1"/>
                        <a:t>Phylo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Trait-Phylo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3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Trait-Phylo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Trait-</a:t>
                      </a:r>
                      <a:r>
                        <a:rPr kumimoji="0" lang="en-GB" sz="13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Phylo</a:t>
                      </a:r>
                      <a:endParaRPr kumimoji="0" lang="en-GB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6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6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135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 Fontrodona Eslava</dc:creator>
  <cp:lastModifiedBy>Ada Fontrodona Eslava</cp:lastModifiedBy>
  <cp:revision>1</cp:revision>
  <dcterms:created xsi:type="dcterms:W3CDTF">2024-08-27T10:26:33Z</dcterms:created>
  <dcterms:modified xsi:type="dcterms:W3CDTF">2024-09-11T23:12:09Z</dcterms:modified>
</cp:coreProperties>
</file>