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5D056-F13F-4567-A709-BE5B83F043DA}" v="155" dt="2024-08-20T18:23:22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2" d="100"/>
          <a:sy n="72" d="100"/>
        </p:scale>
        <p:origin x="364" y="-60"/>
      </p:cViewPr>
      <p:guideLst>
        <p:guide orient="horz" pos="15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 Fontrodona Eslava" userId="26c5cd97-e6d7-48ac-84a2-8fdb4cff1397" providerId="ADAL" clId="{FD85D056-F13F-4567-A709-BE5B83F043DA}"/>
    <pc:docChg chg="custSel addSld delSld modSld sldOrd">
      <pc:chgData name="Ada Fontrodona Eslava" userId="26c5cd97-e6d7-48ac-84a2-8fdb4cff1397" providerId="ADAL" clId="{FD85D056-F13F-4567-A709-BE5B83F043DA}" dt="2024-08-20T19:19:05.771" v="251" actId="680"/>
      <pc:docMkLst>
        <pc:docMk/>
      </pc:docMkLst>
      <pc:sldChg chg="addSp delSp modSp new mod">
        <pc:chgData name="Ada Fontrodona Eslava" userId="26c5cd97-e6d7-48ac-84a2-8fdb4cff1397" providerId="ADAL" clId="{FD85D056-F13F-4567-A709-BE5B83F043DA}" dt="2024-08-20T14:26:00.115" v="58" actId="27614"/>
        <pc:sldMkLst>
          <pc:docMk/>
          <pc:sldMk cId="2637340742" sldId="256"/>
        </pc:sldMkLst>
        <pc:spChg chg="del">
          <ac:chgData name="Ada Fontrodona Eslava" userId="26c5cd97-e6d7-48ac-84a2-8fdb4cff1397" providerId="ADAL" clId="{FD85D056-F13F-4567-A709-BE5B83F043DA}" dt="2024-08-16T11:11:50.793" v="2" actId="478"/>
          <ac:spMkLst>
            <pc:docMk/>
            <pc:sldMk cId="2637340742" sldId="256"/>
            <ac:spMk id="2" creationId="{1CB3390B-D895-476D-EE39-B2ED8D951634}"/>
          </ac:spMkLst>
        </pc:spChg>
        <pc:spChg chg="del">
          <ac:chgData name="Ada Fontrodona Eslava" userId="26c5cd97-e6d7-48ac-84a2-8fdb4cff1397" providerId="ADAL" clId="{FD85D056-F13F-4567-A709-BE5B83F043DA}" dt="2024-08-16T11:11:48.499" v="1" actId="478"/>
          <ac:spMkLst>
            <pc:docMk/>
            <pc:sldMk cId="2637340742" sldId="256"/>
            <ac:spMk id="3" creationId="{CD5A6499-C484-DB54-3EA9-853D0F3C90FE}"/>
          </ac:spMkLst>
        </pc:spChg>
        <pc:picChg chg="add mod">
          <ac:chgData name="Ada Fontrodona Eslava" userId="26c5cd97-e6d7-48ac-84a2-8fdb4cff1397" providerId="ADAL" clId="{FD85D056-F13F-4567-A709-BE5B83F043DA}" dt="2024-08-20T14:26:00.115" v="58" actId="27614"/>
          <ac:picMkLst>
            <pc:docMk/>
            <pc:sldMk cId="2637340742" sldId="256"/>
            <ac:picMk id="3" creationId="{02076F62-BCDF-4CD7-7D49-9914C92A2657}"/>
          </ac:picMkLst>
        </pc:picChg>
      </pc:sldChg>
      <pc:sldChg chg="new del">
        <pc:chgData name="Ada Fontrodona Eslava" userId="26c5cd97-e6d7-48ac-84a2-8fdb4cff1397" providerId="ADAL" clId="{FD85D056-F13F-4567-A709-BE5B83F043DA}" dt="2024-08-20T18:26:51.048" v="247" actId="2696"/>
        <pc:sldMkLst>
          <pc:docMk/>
          <pc:sldMk cId="456102190" sldId="257"/>
        </pc:sldMkLst>
      </pc:sldChg>
      <pc:sldChg chg="addSp delSp modSp new mod ord">
        <pc:chgData name="Ada Fontrodona Eslava" userId="26c5cd97-e6d7-48ac-84a2-8fdb4cff1397" providerId="ADAL" clId="{FD85D056-F13F-4567-A709-BE5B83F043DA}" dt="2024-08-16T11:36:24.019" v="50" actId="164"/>
        <pc:sldMkLst>
          <pc:docMk/>
          <pc:sldMk cId="307936364" sldId="258"/>
        </pc:sldMkLst>
        <pc:grpChg chg="add mod">
          <ac:chgData name="Ada Fontrodona Eslava" userId="26c5cd97-e6d7-48ac-84a2-8fdb4cff1397" providerId="ADAL" clId="{FD85D056-F13F-4567-A709-BE5B83F043DA}" dt="2024-08-16T11:36:24.019" v="50" actId="164"/>
          <ac:grpSpMkLst>
            <pc:docMk/>
            <pc:sldMk cId="307936364" sldId="258"/>
            <ac:grpSpMk id="11" creationId="{A0F04EC2-47D9-45C2-FF10-645149FA9613}"/>
          </ac:grpSpMkLst>
        </pc:grpChg>
        <pc:picChg chg="add del">
          <ac:chgData name="Ada Fontrodona Eslava" userId="26c5cd97-e6d7-48ac-84a2-8fdb4cff1397" providerId="ADAL" clId="{FD85D056-F13F-4567-A709-BE5B83F043DA}" dt="2024-08-16T11:22:46.496" v="8" actId="478"/>
          <ac:picMkLst>
            <pc:docMk/>
            <pc:sldMk cId="307936364" sldId="258"/>
            <ac:picMk id="2" creationId="{ED7C54E3-4D42-667E-382B-6026A9F1CDCF}"/>
          </ac:picMkLst>
        </pc:picChg>
        <pc:picChg chg="add del">
          <ac:chgData name="Ada Fontrodona Eslava" userId="26c5cd97-e6d7-48ac-84a2-8fdb4cff1397" providerId="ADAL" clId="{FD85D056-F13F-4567-A709-BE5B83F043DA}" dt="2024-08-16T11:29:38.542" v="13" actId="478"/>
          <ac:picMkLst>
            <pc:docMk/>
            <pc:sldMk cId="307936364" sldId="258"/>
            <ac:picMk id="3" creationId="{A4898FC9-0C81-E836-9E1F-BE8D3DD87A83}"/>
          </ac:picMkLst>
        </pc:picChg>
        <pc:picChg chg="add del mod">
          <ac:chgData name="Ada Fontrodona Eslava" userId="26c5cd97-e6d7-48ac-84a2-8fdb4cff1397" providerId="ADAL" clId="{FD85D056-F13F-4567-A709-BE5B83F043DA}" dt="2024-08-16T11:34:07.859" v="20" actId="478"/>
          <ac:picMkLst>
            <pc:docMk/>
            <pc:sldMk cId="307936364" sldId="258"/>
            <ac:picMk id="5" creationId="{B99EE56C-1F15-BDDD-8FDE-ED2B9774A307}"/>
          </ac:picMkLst>
        </pc:picChg>
        <pc:picChg chg="add mod modCrop">
          <ac:chgData name="Ada Fontrodona Eslava" userId="26c5cd97-e6d7-48ac-84a2-8fdb4cff1397" providerId="ADAL" clId="{FD85D056-F13F-4567-A709-BE5B83F043DA}" dt="2024-08-16T11:34:48.717" v="32" actId="1076"/>
          <ac:picMkLst>
            <pc:docMk/>
            <pc:sldMk cId="307936364" sldId="258"/>
            <ac:picMk id="7" creationId="{184BEBFE-FD40-2F31-734F-0F4B1C192F93}"/>
          </ac:picMkLst>
        </pc:picChg>
        <pc:picChg chg="add mod modCrop">
          <ac:chgData name="Ada Fontrodona Eslava" userId="26c5cd97-e6d7-48ac-84a2-8fdb4cff1397" providerId="ADAL" clId="{FD85D056-F13F-4567-A709-BE5B83F043DA}" dt="2024-08-16T11:36:24.019" v="50" actId="164"/>
          <ac:picMkLst>
            <pc:docMk/>
            <pc:sldMk cId="307936364" sldId="258"/>
            <ac:picMk id="8" creationId="{F74ADD21-F4AF-BADD-1586-60C5C42C6051}"/>
          </ac:picMkLst>
        </pc:picChg>
        <pc:picChg chg="add mod modCrop">
          <ac:chgData name="Ada Fontrodona Eslava" userId="26c5cd97-e6d7-48ac-84a2-8fdb4cff1397" providerId="ADAL" clId="{FD85D056-F13F-4567-A709-BE5B83F043DA}" dt="2024-08-16T11:36:24.019" v="50" actId="164"/>
          <ac:picMkLst>
            <pc:docMk/>
            <pc:sldMk cId="307936364" sldId="258"/>
            <ac:picMk id="9" creationId="{F3DDF3D3-E2F8-7411-B9C9-C0C4604BC88F}"/>
          </ac:picMkLst>
        </pc:picChg>
        <pc:picChg chg="add mod ord modCrop">
          <ac:chgData name="Ada Fontrodona Eslava" userId="26c5cd97-e6d7-48ac-84a2-8fdb4cff1397" providerId="ADAL" clId="{FD85D056-F13F-4567-A709-BE5B83F043DA}" dt="2024-08-16T11:36:24.019" v="50" actId="164"/>
          <ac:picMkLst>
            <pc:docMk/>
            <pc:sldMk cId="307936364" sldId="258"/>
            <ac:picMk id="10" creationId="{8DE91241-022C-30BC-B197-F77A1EAD89E8}"/>
          </ac:picMkLst>
        </pc:picChg>
      </pc:sldChg>
      <pc:sldChg chg="addSp delSp modSp new mod ord">
        <pc:chgData name="Ada Fontrodona Eslava" userId="26c5cd97-e6d7-48ac-84a2-8fdb4cff1397" providerId="ADAL" clId="{FD85D056-F13F-4567-A709-BE5B83F043DA}" dt="2024-08-16T11:37:41.579" v="56" actId="164"/>
        <pc:sldMkLst>
          <pc:docMk/>
          <pc:sldMk cId="908186265" sldId="259"/>
        </pc:sldMkLst>
        <pc:grpChg chg="add mod">
          <ac:chgData name="Ada Fontrodona Eslava" userId="26c5cd97-e6d7-48ac-84a2-8fdb4cff1397" providerId="ADAL" clId="{FD85D056-F13F-4567-A709-BE5B83F043DA}" dt="2024-08-16T11:37:41.579" v="56" actId="164"/>
          <ac:grpSpMkLst>
            <pc:docMk/>
            <pc:sldMk cId="908186265" sldId="259"/>
            <ac:grpSpMk id="8" creationId="{407A63BB-78F2-68B2-B3D5-FF67D501BFED}"/>
          </ac:grpSpMkLst>
        </pc:grpChg>
        <pc:grpChg chg="add mod">
          <ac:chgData name="Ada Fontrodona Eslava" userId="26c5cd97-e6d7-48ac-84a2-8fdb4cff1397" providerId="ADAL" clId="{FD85D056-F13F-4567-A709-BE5B83F043DA}" dt="2024-08-16T11:37:41.579" v="56" actId="164"/>
          <ac:grpSpMkLst>
            <pc:docMk/>
            <pc:sldMk cId="908186265" sldId="259"/>
            <ac:grpSpMk id="12" creationId="{FEF9AF59-EC45-68D3-BF23-8E9BBBB3244D}"/>
          </ac:grpSpMkLst>
        </pc:grpChg>
        <pc:picChg chg="add del mod">
          <ac:chgData name="Ada Fontrodona Eslava" userId="26c5cd97-e6d7-48ac-84a2-8fdb4cff1397" providerId="ADAL" clId="{FD85D056-F13F-4567-A709-BE5B83F043DA}" dt="2024-08-16T11:34:14.843" v="24" actId="478"/>
          <ac:picMkLst>
            <pc:docMk/>
            <pc:sldMk cId="908186265" sldId="259"/>
            <ac:picMk id="3" creationId="{86CECD2E-F6A5-8477-E51C-2733EB17FDCC}"/>
          </ac:picMkLst>
        </pc:picChg>
        <pc:picChg chg="add del mod">
          <ac:chgData name="Ada Fontrodona Eslava" userId="26c5cd97-e6d7-48ac-84a2-8fdb4cff1397" providerId="ADAL" clId="{FD85D056-F13F-4567-A709-BE5B83F043DA}" dt="2024-08-16T11:34:25.355" v="27" actId="478"/>
          <ac:picMkLst>
            <pc:docMk/>
            <pc:sldMk cId="908186265" sldId="259"/>
            <ac:picMk id="5" creationId="{9CB4BDDB-AD03-8242-1494-E9C2AD4EFC32}"/>
          </ac:picMkLst>
        </pc:picChg>
        <pc:picChg chg="add mod modCrop">
          <ac:chgData name="Ada Fontrodona Eslava" userId="26c5cd97-e6d7-48ac-84a2-8fdb4cff1397" providerId="ADAL" clId="{FD85D056-F13F-4567-A709-BE5B83F043DA}" dt="2024-08-16T11:37:41.579" v="56" actId="164"/>
          <ac:picMkLst>
            <pc:docMk/>
            <pc:sldMk cId="908186265" sldId="259"/>
            <ac:picMk id="7" creationId="{9E0ED58F-91BE-F32F-102C-DC77C95F0ED6}"/>
          </ac:picMkLst>
        </pc:picChg>
        <pc:picChg chg="mod">
          <ac:chgData name="Ada Fontrodona Eslava" userId="26c5cd97-e6d7-48ac-84a2-8fdb4cff1397" providerId="ADAL" clId="{FD85D056-F13F-4567-A709-BE5B83F043DA}" dt="2024-08-16T11:36:35.571" v="51"/>
          <ac:picMkLst>
            <pc:docMk/>
            <pc:sldMk cId="908186265" sldId="259"/>
            <ac:picMk id="9" creationId="{0F30B53A-EDD6-477B-4E06-4D1228A7F391}"/>
          </ac:picMkLst>
        </pc:picChg>
        <pc:picChg chg="mod">
          <ac:chgData name="Ada Fontrodona Eslava" userId="26c5cd97-e6d7-48ac-84a2-8fdb4cff1397" providerId="ADAL" clId="{FD85D056-F13F-4567-A709-BE5B83F043DA}" dt="2024-08-16T11:36:35.571" v="51"/>
          <ac:picMkLst>
            <pc:docMk/>
            <pc:sldMk cId="908186265" sldId="259"/>
            <ac:picMk id="10" creationId="{472216E1-7767-A590-7652-C179400E8BA3}"/>
          </ac:picMkLst>
        </pc:picChg>
        <pc:picChg chg="mod">
          <ac:chgData name="Ada Fontrodona Eslava" userId="26c5cd97-e6d7-48ac-84a2-8fdb4cff1397" providerId="ADAL" clId="{FD85D056-F13F-4567-A709-BE5B83F043DA}" dt="2024-08-16T11:36:35.571" v="51"/>
          <ac:picMkLst>
            <pc:docMk/>
            <pc:sldMk cId="908186265" sldId="259"/>
            <ac:picMk id="11" creationId="{49242304-4177-B1E2-7797-95AED8C5BD1F}"/>
          </ac:picMkLst>
        </pc:picChg>
      </pc:sldChg>
      <pc:sldChg chg="new">
        <pc:chgData name="Ada Fontrodona Eslava" userId="26c5cd97-e6d7-48ac-84a2-8fdb4cff1397" providerId="ADAL" clId="{FD85D056-F13F-4567-A709-BE5B83F043DA}" dt="2024-08-20T19:18:33.507" v="250" actId="680"/>
        <pc:sldMkLst>
          <pc:docMk/>
          <pc:sldMk cId="198862603" sldId="260"/>
        </pc:sldMkLst>
      </pc:sldChg>
      <pc:sldChg chg="addSp delSp modSp new del mod">
        <pc:chgData name="Ada Fontrodona Eslava" userId="26c5cd97-e6d7-48ac-84a2-8fdb4cff1397" providerId="ADAL" clId="{FD85D056-F13F-4567-A709-BE5B83F043DA}" dt="2024-08-20T18:26:54.409" v="249" actId="2696"/>
        <pc:sldMkLst>
          <pc:docMk/>
          <pc:sldMk cId="4065080386" sldId="260"/>
        </pc:sldMkLst>
        <pc:picChg chg="add del mod">
          <ac:chgData name="Ada Fontrodona Eslava" userId="26c5cd97-e6d7-48ac-84a2-8fdb4cff1397" providerId="ADAL" clId="{FD85D056-F13F-4567-A709-BE5B83F043DA}" dt="2024-08-20T14:29:23.658" v="135" actId="478"/>
          <ac:picMkLst>
            <pc:docMk/>
            <pc:sldMk cId="4065080386" sldId="260"/>
            <ac:picMk id="3" creationId="{1AF169B9-3529-E9B4-6A1C-F9258D03EE6F}"/>
          </ac:picMkLst>
        </pc:picChg>
        <pc:picChg chg="add del mod">
          <ac:chgData name="Ada Fontrodona Eslava" userId="26c5cd97-e6d7-48ac-84a2-8fdb4cff1397" providerId="ADAL" clId="{FD85D056-F13F-4567-A709-BE5B83F043DA}" dt="2024-08-20T14:30:17.039" v="156" actId="478"/>
          <ac:picMkLst>
            <pc:docMk/>
            <pc:sldMk cId="4065080386" sldId="260"/>
            <ac:picMk id="5" creationId="{9E9092A5-8A3E-2186-4283-44BB6C233B8E}"/>
          </ac:picMkLst>
        </pc:picChg>
        <pc:picChg chg="add del mod">
          <ac:chgData name="Ada Fontrodona Eslava" userId="26c5cd97-e6d7-48ac-84a2-8fdb4cff1397" providerId="ADAL" clId="{FD85D056-F13F-4567-A709-BE5B83F043DA}" dt="2024-08-20T14:31:22.535" v="209" actId="478"/>
          <ac:picMkLst>
            <pc:docMk/>
            <pc:sldMk cId="4065080386" sldId="260"/>
            <ac:picMk id="7" creationId="{794EB961-17A6-F9A5-1A89-036FBA1A5EDD}"/>
          </ac:picMkLst>
        </pc:picChg>
      </pc:sldChg>
      <pc:sldChg chg="addSp delSp modSp new del mod ord">
        <pc:chgData name="Ada Fontrodona Eslava" userId="26c5cd97-e6d7-48ac-84a2-8fdb4cff1397" providerId="ADAL" clId="{FD85D056-F13F-4567-A709-BE5B83F043DA}" dt="2024-08-20T18:26:47.431" v="245" actId="2696"/>
        <pc:sldMkLst>
          <pc:docMk/>
          <pc:sldMk cId="1453797164" sldId="261"/>
        </pc:sldMkLst>
        <pc:picChg chg="add mod">
          <ac:chgData name="Ada Fontrodona Eslava" userId="26c5cd97-e6d7-48ac-84a2-8fdb4cff1397" providerId="ADAL" clId="{FD85D056-F13F-4567-A709-BE5B83F043DA}" dt="2024-08-20T18:20:46.570" v="214" actId="27614"/>
          <ac:picMkLst>
            <pc:docMk/>
            <pc:sldMk cId="1453797164" sldId="261"/>
            <ac:picMk id="3" creationId="{F15647D1-2C50-2CD2-577C-CCD96C8D5E10}"/>
          </ac:picMkLst>
        </pc:picChg>
        <pc:picChg chg="add del mod">
          <ac:chgData name="Ada Fontrodona Eslava" userId="26c5cd97-e6d7-48ac-84a2-8fdb4cff1397" providerId="ADAL" clId="{FD85D056-F13F-4567-A709-BE5B83F043DA}" dt="2024-08-20T18:25:01.324" v="244" actId="478"/>
          <ac:picMkLst>
            <pc:docMk/>
            <pc:sldMk cId="1453797164" sldId="261"/>
            <ac:picMk id="4" creationId="{71B35DDA-4CE9-DFF2-F95E-44EDAB6EDED4}"/>
          </ac:picMkLst>
        </pc:picChg>
      </pc:sldChg>
      <pc:sldChg chg="new">
        <pc:chgData name="Ada Fontrodona Eslava" userId="26c5cd97-e6d7-48ac-84a2-8fdb4cff1397" providerId="ADAL" clId="{FD85D056-F13F-4567-A709-BE5B83F043DA}" dt="2024-08-20T19:19:05.771" v="251" actId="680"/>
        <pc:sldMkLst>
          <pc:docMk/>
          <pc:sldMk cId="2940911006" sldId="261"/>
        </pc:sldMkLst>
      </pc:sldChg>
      <pc:sldChg chg="new del ord">
        <pc:chgData name="Ada Fontrodona Eslava" userId="26c5cd97-e6d7-48ac-84a2-8fdb4cff1397" providerId="ADAL" clId="{FD85D056-F13F-4567-A709-BE5B83F043DA}" dt="2024-08-20T18:26:52.643" v="248" actId="2696"/>
        <pc:sldMkLst>
          <pc:docMk/>
          <pc:sldMk cId="1235676107" sldId="262"/>
        </pc:sldMkLst>
      </pc:sldChg>
      <pc:sldChg chg="addSp modSp new del mod ord">
        <pc:chgData name="Ada Fontrodona Eslava" userId="26c5cd97-e6d7-48ac-84a2-8fdb4cff1397" providerId="ADAL" clId="{FD85D056-F13F-4567-A709-BE5B83F043DA}" dt="2024-08-20T18:26:49.318" v="246" actId="2696"/>
        <pc:sldMkLst>
          <pc:docMk/>
          <pc:sldMk cId="1157818545" sldId="263"/>
        </pc:sldMkLst>
        <pc:picChg chg="add mod">
          <ac:chgData name="Ada Fontrodona Eslava" userId="26c5cd97-e6d7-48ac-84a2-8fdb4cff1397" providerId="ADAL" clId="{FD85D056-F13F-4567-A709-BE5B83F043DA}" dt="2024-08-20T18:23:16.033" v="237" actId="14100"/>
          <ac:picMkLst>
            <pc:docMk/>
            <pc:sldMk cId="1157818545" sldId="263"/>
            <ac:picMk id="3" creationId="{A52821B2-35FE-1279-1682-FC52BDE0A7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C21C-1FD7-0009-42C5-3F6AAD27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7BE7-C91F-AC13-36DD-8E1B8515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FAE-56B2-8873-F09C-19136D7E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63DA-D594-4C27-154F-DCA9C473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8FB-D08E-9189-A83C-D3CEC20D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81A9-697D-EB4C-3AF0-62AE6CA3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DFD3-5A6A-89EF-D4E9-79BFF5A7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97EB-74CF-6C63-DDD3-48773A47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945C-9CED-160B-E2D2-8250A948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15B1-1874-343E-3AE9-8E8487C8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B3BD-9764-B505-1087-91E66572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30317-A901-B354-5497-DC0B43167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CFF9-BDC6-B02D-CC57-DC17E40E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3C-F910-ABF2-FC6A-AA8BCAE7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EC75-ECD7-C861-A93D-D0F5D143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484B-8A1B-93B4-F7EA-8D78130C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0603-09B1-5B87-FE01-DC40978D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8E79-098C-4714-BF59-5775FA7E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7210-4941-4743-B074-9638424F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94B2-F907-A7D2-7B8C-5CE19AA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4901-3F2B-F3BB-013F-FA2F99E1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65BC-8D57-48A7-DD91-26E9EBE5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2D13-B0AA-62E3-ADAE-E22888F0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9743-6CEC-52FA-2643-92E97EA2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F94-B6BC-162D-4BC8-82BE5239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3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B35-3B8B-9619-8A94-73E746E8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CE66-A5A8-C892-578F-1A5686D70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C130D-C980-6F93-029C-0830EB07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CA48-3C72-61EC-5A44-26D469F6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EBF8-2440-0412-A263-FBE37BB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FCE0-8264-C08E-C80B-095275DC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558-8F6E-A41E-2E75-A47E45CD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5AC5-D75E-F94B-597E-D9F841C7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7825-E4AB-659C-5612-F98EDAE0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B1E4C-527E-DEC9-83B4-9168C2C9A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C3D6B-5968-CD9D-3366-BEB21DE7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727A8-44CD-6F6E-74EA-AE028CFF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03BB-D408-41B4-798E-1837001E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130A0-E807-B4DB-DA91-27C814C1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CDD-1E96-7E68-7AB2-472472D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974D-D48A-7FEE-3104-99CC2F3B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B237-EEB0-CF5C-02E4-003E191E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00AF4-EB70-0F81-7546-D013F54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02CFE-D207-C1A6-C1DB-BBAD147E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5EA55-B07C-6FC5-B7F0-B5ED5C0D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CAAA-825E-2DA4-D81A-097C766A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360B-7553-084B-FD13-45EA91E4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C7BD-1F12-6E25-64BD-8CDF3CC8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A3F82-01F6-E074-2271-A7C2CD08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92D1-B105-524F-D947-4C5EC666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A131A-E0CD-E59B-58BD-F280BB0F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C907-CC0C-ACBA-F8A5-656ED865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7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91D4-EDD6-FE26-B8C9-AA765543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E6772-C931-FC50-1876-7B694AF2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E0BE-ED15-3F2A-4B79-499C7ABE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C201F-D95A-6A19-6E53-55CC3EF7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38EA3-A023-03A9-BD4D-EFD911E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5D8E-AFAF-8E17-2984-02B0FF1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340C8-096A-CFF6-9A9A-D432F17B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43AA-1A77-A2CC-D987-8F58767A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76A4-8B2D-83C5-5E3F-E3B20B5B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C4E3F-99D9-44FD-9715-8F9FCD125DC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5504-7ECA-9C37-B7C7-B1DE4C380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DB4A-9845-E4A6-7020-E100A065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D767D-55E9-4FD0-A15A-15B0CBC97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9AF59-EC45-68D3-BF23-8E9BBBB3244D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7" name="Picture 6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9E0ED58F-91BE-F32F-102C-DC77C95F0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>
            <a:xfrm>
              <a:off x="2667000" y="0"/>
              <a:ext cx="6858000" cy="64008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7A63BB-78F2-68B2-B3D5-FF67D501BFED}"/>
                </a:ext>
              </a:extLst>
            </p:cNvPr>
            <p:cNvGrpSpPr/>
            <p:nvPr/>
          </p:nvGrpSpPr>
          <p:grpSpPr>
            <a:xfrm>
              <a:off x="4136753" y="6400800"/>
              <a:ext cx="3762375" cy="457200"/>
              <a:chOff x="4362450" y="2314575"/>
              <a:chExt cx="3762375" cy="457200"/>
            </a:xfrm>
          </p:grpSpPr>
          <p:pic>
            <p:nvPicPr>
              <p:cNvPr id="9" name="Picture 8" descr="A collage of graphs and diagrams&#10;&#10;Description automatically generated">
                <a:extLst>
                  <a:ext uri="{FF2B5EF4-FFF2-40B4-BE49-F238E27FC236}">
                    <a16:creationId xmlns:a16="http://schemas.microsoft.com/office/drawing/2014/main" id="{0F30B53A-EDD6-477B-4E06-4D1228A7F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89" t="93333" r="4722"/>
              <a:stretch/>
            </p:blipFill>
            <p:spPr>
              <a:xfrm>
                <a:off x="7515225" y="2314575"/>
                <a:ext cx="609600" cy="457200"/>
              </a:xfrm>
              <a:prstGeom prst="rect">
                <a:avLst/>
              </a:prstGeom>
            </p:spPr>
          </p:pic>
          <p:pic>
            <p:nvPicPr>
              <p:cNvPr id="10" name="Picture 9" descr="A collage of graphs and diagrams&#10;&#10;Description automatically generated">
                <a:extLst>
                  <a:ext uri="{FF2B5EF4-FFF2-40B4-BE49-F238E27FC236}">
                    <a16:creationId xmlns:a16="http://schemas.microsoft.com/office/drawing/2014/main" id="{472216E1-7767-A590-7652-C179400E8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t="93333" r="53194"/>
              <a:stretch/>
            </p:blipFill>
            <p:spPr>
              <a:xfrm>
                <a:off x="4362450" y="2314575"/>
                <a:ext cx="2438401" cy="457200"/>
              </a:xfrm>
              <a:prstGeom prst="rect">
                <a:avLst/>
              </a:prstGeom>
            </p:spPr>
          </p:pic>
          <p:pic>
            <p:nvPicPr>
              <p:cNvPr id="11" name="Picture 10" descr="A collage of graphs and diagrams&#10;&#10;Description automatically generated">
                <a:extLst>
                  <a:ext uri="{FF2B5EF4-FFF2-40B4-BE49-F238E27FC236}">
                    <a16:creationId xmlns:a16="http://schemas.microsoft.com/office/drawing/2014/main" id="{49242304-4177-B1E2-7797-95AED8C5B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06" t="93333" r="26249"/>
              <a:stretch/>
            </p:blipFill>
            <p:spPr>
              <a:xfrm>
                <a:off x="7038976" y="2314575"/>
                <a:ext cx="476249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818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184BEBFE-FD40-2F31-734F-0F4B1C19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3"/>
          <a:stretch/>
        </p:blipFill>
        <p:spPr>
          <a:xfrm>
            <a:off x="2581275" y="657225"/>
            <a:ext cx="6858000" cy="457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04EC2-47D9-45C2-FF10-645149FA9613}"/>
              </a:ext>
            </a:extLst>
          </p:cNvPr>
          <p:cNvGrpSpPr/>
          <p:nvPr/>
        </p:nvGrpSpPr>
        <p:grpSpPr>
          <a:xfrm>
            <a:off x="4362450" y="2314575"/>
            <a:ext cx="3762375" cy="457200"/>
            <a:chOff x="4362450" y="2314575"/>
            <a:chExt cx="3762375" cy="457200"/>
          </a:xfrm>
        </p:grpSpPr>
        <p:pic>
          <p:nvPicPr>
            <p:cNvPr id="10" name="Picture 9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8DE91241-022C-30BC-B197-F77A1EAD8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89" t="93333" r="4722"/>
            <a:stretch/>
          </p:blipFill>
          <p:spPr>
            <a:xfrm>
              <a:off x="7515225" y="2314575"/>
              <a:ext cx="609600" cy="457200"/>
            </a:xfrm>
            <a:prstGeom prst="rect">
              <a:avLst/>
            </a:prstGeom>
          </p:spPr>
        </p:pic>
        <p:pic>
          <p:nvPicPr>
            <p:cNvPr id="8" name="Picture 7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F74ADD21-F4AF-BADD-1586-60C5C42C6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t="93333" r="53194"/>
            <a:stretch/>
          </p:blipFill>
          <p:spPr>
            <a:xfrm>
              <a:off x="4362450" y="2314575"/>
              <a:ext cx="2438401" cy="457200"/>
            </a:xfrm>
            <a:prstGeom prst="rect">
              <a:avLst/>
            </a:prstGeom>
          </p:spPr>
        </p:pic>
        <p:pic>
          <p:nvPicPr>
            <p:cNvPr id="9" name="Picture 8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F3DDF3D3-E2F8-7411-B9C9-C0C4604BC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6" t="93333" r="26249"/>
            <a:stretch/>
          </p:blipFill>
          <p:spPr>
            <a:xfrm>
              <a:off x="7038976" y="2314575"/>
              <a:ext cx="476249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2076F62-BCDF-4CD7-7D49-9914C92A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9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 Fontrodona Eslava</dc:creator>
  <cp:lastModifiedBy>Ada Fontrodona Eslava</cp:lastModifiedBy>
  <cp:revision>1</cp:revision>
  <dcterms:created xsi:type="dcterms:W3CDTF">2024-08-16T11:11:39Z</dcterms:created>
  <dcterms:modified xsi:type="dcterms:W3CDTF">2024-08-20T19:19:16Z</dcterms:modified>
</cp:coreProperties>
</file>