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1D300-9D02-4120-881C-0DDAC0B8E19C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605D3-E431-4530-864C-43DDC809A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605D3-E431-4530-864C-43DDC809AE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7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55B7-13BD-156F-A0C4-5246D709E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FB0C5-105E-22B3-1586-CEA7BAFD9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A708-7139-49DA-80A8-8CF91375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8EE8-110D-E8D8-3DCA-37EC4475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ACB5F-2052-65DC-3BF3-6D5E3105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7D82-0764-7277-2000-1462992F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7FCA4-624E-127E-1E15-27D32B818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7F13-4C74-67A6-38C0-AB61A511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691C-99E9-44DA-DAB6-2F8A4EED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3028-3449-0F3F-C8FC-A61700AF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FBF71-89C1-1A01-33A9-33EF347B3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8B6F3-1500-C2D4-1B7D-F4A60AA1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0216-2A04-2F3B-5CF6-4E24BE63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B97D-6B88-A5B9-1F19-54397ADD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D7D2-FF72-196F-81FA-FE42954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21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E745-48CE-A037-3120-5CFC1C18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1CE0-FD05-30C2-715E-0E070D95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8765-D16D-45D8-596C-694BC720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75EB2-7A03-B581-4383-2632C656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1D62-A2BF-3BA7-2628-B47EE84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D6D7-1A1A-EAF1-D50D-492FE47F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E9852-DE0C-A516-DE1E-89C38B4B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3961-E4F5-F1AB-A58F-595C6786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3C84-C92D-94E7-8FA2-E8D790D0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C6FC-30E6-8553-53B4-91BDB54B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0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C4DE-43A9-D404-FF05-399EDB26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1100-7C73-2354-8BA1-C9B9B61AD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FA7EA-B35C-F35D-E022-8BC62D6C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430E-9612-AB78-1859-6CDA045A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B1C70-0554-0893-61ED-FC793FC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C9C5A-74F3-0857-81BF-A4A57ED6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5F17-89FC-C47F-D8A4-C010EC6B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A861-C06D-220E-8AB1-5B63BEFE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2E4CB-D239-47E9-367C-F4796C345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1E288-DF4E-EC0E-6FA3-7D4528BF0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ADECD-F4B9-7D01-7969-ECCAE9649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D1440-18B2-2301-12E3-D7B41EE0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B7F74-FEB3-8B04-8D12-7022340B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881BE-C2BC-4298-B7C3-C2F7F111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6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9A98-9265-6834-6DA5-9A04B4A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87A2C-20C8-603D-4124-13A7CBD4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BBD1B-8DBE-F310-38F0-C6F1B9B6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E48F8-3D8F-9D4E-806C-A88ACDC7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94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C435C-F6CB-FC96-7CB4-B8383E75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7EA0F-8B54-9DFB-FDE7-8DB48F6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60F0-FB0C-B62B-50D1-54B48047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8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14B8-101A-DD0D-0BDB-2F1C8E5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BF3A-304E-18D9-2E98-5E0195BB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BEBB7-296F-FAD7-F4FB-015C9C5E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805D-9174-B6CF-8A19-0216ABB3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4BE44-AC66-BFB4-AE44-951FA68A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99BFF-DC4E-AA51-1CCD-1AC684D2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29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B645-F7E8-A63D-7259-E3AA7BB8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5C05A-D872-6BAD-00E2-CE0A364A1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D86D6-5F9C-0799-3CAC-378708042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B329-F7F2-A18C-BEA7-A9B8FE40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047A2-F725-810C-BBB3-D69B7108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F1F7F-507E-D4BD-1CB0-A7E862B2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6BA24-81F2-9766-104D-124F8CC1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7ADD0-0EE7-D62A-9925-6E7AC1F5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2A26-E97E-A450-FDD9-2AC73BD93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EED0-31A7-4D99-A1A6-4F963BB7D78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6C8E-D87B-C1A7-3DD2-253C9CAF7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C9B8-7148-F053-651E-0CC035264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2443-F1F0-4930-827A-7470BC895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A38F8A6-3BD2-7232-8DD3-1AD1260C135A}"/>
              </a:ext>
            </a:extLst>
          </p:cNvPr>
          <p:cNvGrpSpPr/>
          <p:nvPr/>
        </p:nvGrpSpPr>
        <p:grpSpPr>
          <a:xfrm>
            <a:off x="122825" y="903996"/>
            <a:ext cx="11946350" cy="5262153"/>
            <a:chOff x="169450" y="479453"/>
            <a:chExt cx="11946350" cy="526215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7CBE4C3-E855-EA8C-6A53-D0EBA34B0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50" y="977537"/>
              <a:ext cx="5012150" cy="33414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C980FE-907D-A4AD-02E4-F899813643CA}"/>
                </a:ext>
              </a:extLst>
            </p:cNvPr>
            <p:cNvSpPr txBox="1"/>
            <p:nvPr/>
          </p:nvSpPr>
          <p:spPr>
            <a:xfrm>
              <a:off x="3271155" y="479453"/>
              <a:ext cx="42127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a-E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Surveyed</a:t>
              </a:r>
              <a:r>
                <a:rPr lang="ca-E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sites</a:t>
              </a:r>
              <a:r>
                <a:rPr lang="ca-E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in Central </a:t>
              </a:r>
              <a:r>
                <a:rPr lang="ca-E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Mexico</a:t>
              </a:r>
              <a:endParaRPr lang="en-GB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3146CAF-2D0C-0221-0CAD-97C3FAFFD0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9" r="2909"/>
            <a:stretch/>
          </p:blipFill>
          <p:spPr>
            <a:xfrm>
              <a:off x="5377541" y="944879"/>
              <a:ext cx="6738259" cy="4796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75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 Fontrodona Eslava</dc:creator>
  <cp:lastModifiedBy>Ada Fontrodona Eslava</cp:lastModifiedBy>
  <cp:revision>1</cp:revision>
  <dcterms:created xsi:type="dcterms:W3CDTF">2022-10-13T11:05:33Z</dcterms:created>
  <dcterms:modified xsi:type="dcterms:W3CDTF">2022-10-13T11:40:36Z</dcterms:modified>
</cp:coreProperties>
</file>