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ee7f0a3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5ee7f0a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daPlu/BarcodeDatab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Store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Plugues | Carlos Salas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is a proof of concept example of  a store inventory database application.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It allows one to keep track of store inventory, products sold by various stores, suppliers of products, and customers of products.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When displaying larger outputs the user is also given the additional option to save the output to a .csv file.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 Simple Design was chosen with a command line UI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reminiscent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of older computer programs from the 1980’s.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The application is written in python and allows the user to engage in the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aforementioned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use cases by accessing, inserting into, or deleting from the database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via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a number selection menu system.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Project Github: </a:t>
            </a:r>
            <a:r>
              <a:rPr lang="en" sz="17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https://github.com/adaPlu/BarcodeDatabase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675" y="0"/>
            <a:ext cx="7290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00" y="0"/>
            <a:ext cx="66640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00" y="0"/>
            <a:ext cx="7098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