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d32a4484b_0_3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d32a4484b_0_3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d32a4484b_0_4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d32a4484b_0_4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d32a4484b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d32a4484b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d32a4484b_0_2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d32a4484b_0_2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d32a4484b_0_3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d32a4484b_0_3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d32a4484b_0_5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9d32a4484b_0_5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3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58" name="Google Shape;58;p13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4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68" name="Google Shape;68;p14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4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5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 rot="5400000">
            <a:off x="-4849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5400000">
            <a:off x="-4849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rot="-5400000">
            <a:off x="-48362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flipH="1" rot="-5400000">
            <a:off x="3761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flipH="1" rot="5400000">
            <a:off x="3976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flipH="1" rot="5400000">
            <a:off x="3761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flipH="1" rot="5400000">
            <a:off x="3761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5400000">
            <a:off x="1475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rot="-5400000">
            <a:off x="1690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-5400000">
            <a:off x="1475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 rot="-5400000">
            <a:off x="2237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flipH="1" rot="5400000">
            <a:off x="2237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 rot="5400000">
            <a:off x="2452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rot="5400000">
            <a:off x="2999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5400000">
            <a:off x="2999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flipH="1" rot="-5400000">
            <a:off x="3214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flipH="1" rot="-5400000">
            <a:off x="713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5400000">
            <a:off x="-4849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flipH="1" rot="-5400000">
            <a:off x="3761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rot="-5400000">
            <a:off x="1475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 rot="-5400000">
            <a:off x="2999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flipH="1" rot="-5400000">
            <a:off x="713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 flipH="1" rot="-5400000">
            <a:off x="713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5400000">
            <a:off x="3976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rot="-5400000">
            <a:off x="166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flipH="1" rot="-5400000">
            <a:off x="166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flipH="1" rot="-5400000">
            <a:off x="1690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flipH="1" rot="-5400000">
            <a:off x="2237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flipH="1" rot="-5400000">
            <a:off x="2237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 rot="-5400000">
            <a:off x="3214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rot="-5400000">
            <a:off x="2999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flipH="1" rot="5400000">
            <a:off x="713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flipH="1" rot="5400000">
            <a:off x="713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 rot="-5400000">
            <a:off x="-48362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flipH="1" rot="-5400000">
            <a:off x="3761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 rot="5400000">
            <a:off x="1475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rot="5400000">
            <a:off x="1475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 flipH="1" rot="5400000">
            <a:off x="2452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 flipH="1" rot="5400000">
            <a:off x="2237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 rot="5400000">
            <a:off x="2999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 flipH="1" rot="5400000">
            <a:off x="928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 rot="5400000">
            <a:off x="928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 rot="5400000">
            <a:off x="4523506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rot="5400000">
            <a:off x="4523506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rot="-5400000">
            <a:off x="4523638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 flipH="1" rot="-5400000">
            <a:off x="8333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 flipH="1" rot="5400000">
            <a:off x="8548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flipH="1" rot="5400000">
            <a:off x="8333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 flipH="1" rot="5400000">
            <a:off x="8333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 rot="5400000">
            <a:off x="6047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 rot="-5400000">
            <a:off x="6262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 rot="-5400000">
            <a:off x="6047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 flipH="1" rot="-5400000">
            <a:off x="6809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 flipH="1" rot="5400000">
            <a:off x="6809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 rot="5400000">
            <a:off x="7024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rot="5400000">
            <a:off x="7571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rot="5400000">
            <a:off x="7571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flipH="1" rot="-5400000">
            <a:off x="7786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flipH="1" rot="-5400000">
            <a:off x="5285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rot="5400000">
            <a:off x="4523506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flipH="1" rot="-5400000">
            <a:off x="8333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rot="-5400000">
            <a:off x="6047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rot="-5400000">
            <a:off x="7571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 flipH="1" rot="-5400000">
            <a:off x="5285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 rot="-5400000">
            <a:off x="5285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rot="5400000">
            <a:off x="8548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rot="-5400000">
            <a:off x="4738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 rot="-5400000">
            <a:off x="4738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 flipH="1" rot="-5400000">
            <a:off x="6262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 flipH="1" rot="-5400000">
            <a:off x="6809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flipH="1" rot="-5400000">
            <a:off x="6809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-5400000">
            <a:off x="7786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rot="-5400000">
            <a:off x="7571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 flipH="1" rot="5400000">
            <a:off x="5285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flipH="1" rot="5400000">
            <a:off x="5285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rot="-5400000">
            <a:off x="452363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flipH="1" rot="-5400000">
            <a:off x="8333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rot="5400000">
            <a:off x="6047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 rot="5400000">
            <a:off x="6047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flipH="1" rot="5400000">
            <a:off x="7024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flipH="1" rot="5400000">
            <a:off x="6809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rot="5400000">
            <a:off x="7571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 rot="5400000">
            <a:off x="5500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rot="5400000">
            <a:off x="5500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6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167" name="Google Shape;167;p16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16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685175" y="2731725"/>
            <a:ext cx="61200" cy="145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6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daPlu/Barcode-Reader-CSE11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Barcode Reader Database</a:t>
            </a:r>
            <a:endParaRPr/>
          </a:p>
        </p:txBody>
      </p:sp>
      <p:sp>
        <p:nvSpPr>
          <p:cNvPr id="299" name="Google Shape;299;p17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Salas | Ada Pluguez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type="title"/>
          </p:nvPr>
        </p:nvSpPr>
        <p:spPr>
          <a:xfrm>
            <a:off x="918525" y="374550"/>
            <a:ext cx="4386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305" name="Google Shape;305;p18"/>
          <p:cNvSpPr txBox="1"/>
          <p:nvPr/>
        </p:nvSpPr>
        <p:spPr>
          <a:xfrm>
            <a:off x="1263300" y="1477625"/>
            <a:ext cx="71286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Our project will keep track of a store’s inventory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Admin will be able to update,delete and/or add product to the inventory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Git: </a:t>
            </a:r>
            <a:r>
              <a:rPr lang="en" sz="17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https://github.com/adaPlu/Barcode-Reader-CSE111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User-cases</a:t>
            </a:r>
            <a:endParaRPr/>
          </a:p>
        </p:txBody>
      </p:sp>
      <p:sp>
        <p:nvSpPr>
          <p:cNvPr id="311" name="Google Shape;311;p19"/>
          <p:cNvSpPr txBox="1"/>
          <p:nvPr/>
        </p:nvSpPr>
        <p:spPr>
          <a:xfrm>
            <a:off x="2425400" y="1686625"/>
            <a:ext cx="6481500" cy="3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Inventory Clerk Use Cases: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Scans the products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lookUpItem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Condition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Open Application/Click Scan Button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Display Price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Remove/add inventory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Admin Use Cases: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Updates, adds, and/or removes product from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Displays inventory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317" name="Google Shape;3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950" y="0"/>
            <a:ext cx="7215048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323" name="Google Shape;323;p21"/>
          <p:cNvPicPr preferRelativeResize="0"/>
          <p:nvPr/>
        </p:nvPicPr>
        <p:blipFill rotWithShape="1">
          <a:blip r:embed="rId3">
            <a:alphaModFix/>
          </a:blip>
          <a:srcRect b="0" l="10058" r="5346" t="0"/>
          <a:stretch/>
        </p:blipFill>
        <p:spPr>
          <a:xfrm>
            <a:off x="2620375" y="236025"/>
            <a:ext cx="6301801" cy="49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185350" y="352000"/>
            <a:ext cx="26832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329" name="Google Shape;329;p22"/>
          <p:cNvSpPr txBox="1"/>
          <p:nvPr/>
        </p:nvSpPr>
        <p:spPr>
          <a:xfrm>
            <a:off x="185350" y="1402925"/>
            <a:ext cx="16791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i_barcode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i_stock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i_storeID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pr_type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pr_city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pr_county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Supplier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s_supplierID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s_city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s_county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0" name="Google Shape;330;p22"/>
          <p:cNvSpPr txBox="1"/>
          <p:nvPr/>
        </p:nvSpPr>
        <p:spPr>
          <a:xfrm>
            <a:off x="1379650" y="1402925"/>
            <a:ext cx="1488900" cy="3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p_barcode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p_suppliedID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p_type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c_storeID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c_barcode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c_customerID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st_storeID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st_city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st_county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025" y="15025"/>
            <a:ext cx="6415975" cy="51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