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d32a4484b_0_3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d32a4484b_0_3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d32a4484b_0_4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d32a4484b_0_4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79298a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79298a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d32a4484b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d32a4484b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d32a4484b_0_2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d32a4484b_0_2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d32a4484b_0_3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d32a4484b_0_3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d32a4484b_0_5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d32a4484b_0_5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4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68" name="Google Shape;6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 rot="5400000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 flipH="1" rot="5400000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5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6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16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67" name="Google Shape;167;p16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6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"/>
          <p:cNvSpPr/>
          <p:nvPr/>
        </p:nvSpPr>
        <p:spPr>
          <a:xfrm>
            <a:off x="685175" y="2731725"/>
            <a:ext cx="61200" cy="145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daPlu/Barcode-Reader-CSE11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Barcode Reader Database</a:t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Salas | Ada Pluguez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918525" y="374550"/>
            <a:ext cx="43866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1263300" y="1477625"/>
            <a:ext cx="71286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Our project will keep track of a store’s inventory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Admin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Can Update Inventory Product Amounts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, Add New Products,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Or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Delete Existing Products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Clerk Can Update Inventory Product Amounts or Lookup Unit Price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Git: </a:t>
            </a:r>
            <a:r>
              <a:rPr lang="en" sz="1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https://github.com/adaPlu/Barcode-Reader-CSE111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2425400" y="352000"/>
            <a:ext cx="64815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and Inventory Clerk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Condition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: Click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Look Up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Price or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Display Price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or Inventory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Exit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Manage I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nventory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Manage Inventory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Select Add or Remove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to be Added or Removed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Edit Inventory Amount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Scanning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Manage Inventory Scan/Look Up Item Scan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Item Scanned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2307150" y="0"/>
            <a:ext cx="6837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Admin Only Use Cases: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Update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 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New Price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Change Price in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Add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Product Type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SupplierID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Enter Amount of Product Received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 Product to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Entry Condition: Click Remove Product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Scan Item or Enter Barcode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Remove Product From Database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○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Exit Condition: Click Done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pic>
        <p:nvPicPr>
          <p:cNvPr id="323" name="Google Shape;3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225" y="0"/>
            <a:ext cx="7221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3">
            <a:alphaModFix/>
          </a:blip>
          <a:srcRect b="0" l="10058" r="5346" t="0"/>
          <a:stretch/>
        </p:blipFill>
        <p:spPr>
          <a:xfrm>
            <a:off x="2620375" y="236025"/>
            <a:ext cx="6301801" cy="49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85350" y="352000"/>
            <a:ext cx="26832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335" name="Google Shape;335;p23"/>
          <p:cNvSpPr txBox="1"/>
          <p:nvPr/>
        </p:nvSpPr>
        <p:spPr>
          <a:xfrm>
            <a:off x="185350" y="1402925"/>
            <a:ext cx="16791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s_supplierID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1379650" y="1402925"/>
            <a:ext cx="14889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p_suppliedID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p_type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c_barcode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c_customerID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st_storeID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st_county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25" y="15025"/>
            <a:ext cx="6415975" cy="51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ctrTitle"/>
          </p:nvPr>
        </p:nvSpPr>
        <p:spPr>
          <a:xfrm>
            <a:off x="992425" y="2536400"/>
            <a:ext cx="3136800" cy="18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