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d32a4484b_0_3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d32a4484b_0_3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d32a4484b_0_4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d32a4484b_0_4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f79298aa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f79298a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d32a4484b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d32a4484b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d32a4484b_0_2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d32a4484b_0_2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d32a4484b_0_3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d32a4484b_0_3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d32a4484b_0_5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d32a4484b_0_5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3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58" name="Google Shape;58;p1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68" name="Google Shape;68;p14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5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rot="5400000">
            <a:off x="-4849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5400000">
            <a:off x="-4849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-5400000">
            <a:off x="-48362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flipH="1" rot="-5400000">
            <a:off x="3761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flipH="1" rot="5400000">
            <a:off x="3976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flipH="1" rot="5400000">
            <a:off x="3761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flipH="1" rot="5400000">
            <a:off x="3761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5400000">
            <a:off x="1475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-5400000">
            <a:off x="1690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-5400000">
            <a:off x="1475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5400000">
            <a:off x="2237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flipH="1" rot="5400000">
            <a:off x="2237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 rot="5400000">
            <a:off x="2452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5400000">
            <a:off x="2999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5400000">
            <a:off x="2999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flipH="1" rot="-5400000">
            <a:off x="3214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flipH="1" rot="-5400000">
            <a:off x="713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5400000">
            <a:off x="-4849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flipH="1" rot="-5400000">
            <a:off x="3761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rot="-5400000">
            <a:off x="1475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rot="-5400000">
            <a:off x="2999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flipH="1" rot="-5400000">
            <a:off x="713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flipH="1" rot="-5400000">
            <a:off x="713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5400000">
            <a:off x="3976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rot="-5400000">
            <a:off x="166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 rot="-5400000">
            <a:off x="166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flipH="1" rot="-5400000">
            <a:off x="1690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 rot="-5400000">
            <a:off x="2237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flipH="1" rot="-5400000">
            <a:off x="2237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rot="-5400000">
            <a:off x="3214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rot="-5400000">
            <a:off x="2999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 rot="5400000">
            <a:off x="713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flipH="1" rot="5400000">
            <a:off x="713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rot="-5400000">
            <a:off x="-48362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flipH="1" rot="-5400000">
            <a:off x="3761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rot="5400000">
            <a:off x="1475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rot="5400000">
            <a:off x="1475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flipH="1" rot="5400000">
            <a:off x="2452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flipH="1" rot="5400000">
            <a:off x="2237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 rot="5400000">
            <a:off x="2999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flipH="1" rot="5400000">
            <a:off x="928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rot="5400000">
            <a:off x="928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rot="5400000">
            <a:off x="4523506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rot="5400000">
            <a:off x="4523506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-5400000">
            <a:off x="4523638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 flipH="1" rot="-5400000">
            <a:off x="8333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 flipH="1" rot="5400000">
            <a:off x="8548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flipH="1" rot="5400000">
            <a:off x="8333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 flipH="1" rot="5400000">
            <a:off x="8333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 rot="5400000">
            <a:off x="6047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 rot="-5400000">
            <a:off x="6262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 rot="-5400000">
            <a:off x="6047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flipH="1" rot="-5400000">
            <a:off x="6809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flipH="1" rot="5400000">
            <a:off x="6809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 rot="5400000">
            <a:off x="7024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rot="5400000">
            <a:off x="7571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rot="5400000">
            <a:off x="7571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flipH="1" rot="-5400000">
            <a:off x="7786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flipH="1" rot="-5400000">
            <a:off x="5285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rot="5400000">
            <a:off x="4523506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flipH="1" rot="-5400000">
            <a:off x="8333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rot="-5400000">
            <a:off x="6047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7571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 flipH="1" rot="-5400000">
            <a:off x="5285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 rot="-5400000">
            <a:off x="5285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rot="5400000">
            <a:off x="8548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rot="-5400000">
            <a:off x="4738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 rot="-5400000">
            <a:off x="4738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flipH="1" rot="-5400000">
            <a:off x="6262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flipH="1" rot="-5400000">
            <a:off x="6809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flipH="1" rot="-5400000">
            <a:off x="6809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-5400000">
            <a:off x="7786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-5400000">
            <a:off x="7571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flipH="1" rot="5400000">
            <a:off x="5285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flipH="1" rot="5400000">
            <a:off x="5285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-5400000">
            <a:off x="452363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flipH="1" rot="-5400000">
            <a:off x="8333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rot="5400000">
            <a:off x="6047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rot="5400000">
            <a:off x="6047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 rot="5400000">
            <a:off x="7024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 rot="5400000">
            <a:off x="6809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rot="5400000">
            <a:off x="7571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 rot="5400000">
            <a:off x="5500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rot="5400000">
            <a:off x="5500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6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167" name="Google Shape;167;p16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16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685175" y="2731725"/>
            <a:ext cx="61200" cy="14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6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daPlu/Barcode-Reader-CSE11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Barcode Reader Database and Inventory System</a:t>
            </a:r>
            <a:endParaRPr/>
          </a:p>
        </p:txBody>
      </p:sp>
      <p:sp>
        <p:nvSpPr>
          <p:cNvPr id="299" name="Google Shape;299;p17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Salas | Ada Pluguez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type="title"/>
          </p:nvPr>
        </p:nvSpPr>
        <p:spPr>
          <a:xfrm>
            <a:off x="918525" y="374550"/>
            <a:ext cx="4386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305" name="Google Shape;305;p18"/>
          <p:cNvSpPr txBox="1"/>
          <p:nvPr/>
        </p:nvSpPr>
        <p:spPr>
          <a:xfrm>
            <a:off x="1263300" y="1477625"/>
            <a:ext cx="71286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Our project will keep track of a store’s inventory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Admin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Can Update Inventory Product Amounts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, Add New Products,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Or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Delete Existing Products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Clerk Can Update Inventory Product Amounts or Lookup Unit Price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Git: </a:t>
            </a:r>
            <a:r>
              <a:rPr lang="en" sz="17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https://github.com/adaPlu/Barcode-Reader-CSE111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311" name="Google Shape;311;p19"/>
          <p:cNvSpPr txBox="1"/>
          <p:nvPr/>
        </p:nvSpPr>
        <p:spPr>
          <a:xfrm>
            <a:off x="2425400" y="352000"/>
            <a:ext cx="6481500" cy="4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Admin and Inventory Clerk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Use Cases: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Look Up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Condition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Click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Look Up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Select Price or Inventory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Display Price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or Inventory From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Exit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Manage I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nventory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Manage Inventory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Select Add or Remove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Amount to be Added or Removed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Edit Inventory Amount in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Scanning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Manage Inventory Scan/Look Up Item Scan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Item Scanned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317" name="Google Shape;317;p20"/>
          <p:cNvSpPr txBox="1"/>
          <p:nvPr/>
        </p:nvSpPr>
        <p:spPr>
          <a:xfrm>
            <a:off x="2307150" y="0"/>
            <a:ext cx="6837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Admin Only Use Cases: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Update Price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Update Price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 or Enter bar 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New Price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Change Price in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Add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Add 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 or Enter Barcode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Product Type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SupplierID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Amount of Product Received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Add Product to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Remove 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Remove 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 or Enter Barcode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Remove Product From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323" name="Google Shape;3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050" y="0"/>
            <a:ext cx="72609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125" y="0"/>
            <a:ext cx="670987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title"/>
          </p:nvPr>
        </p:nvSpPr>
        <p:spPr>
          <a:xfrm>
            <a:off x="185350" y="352000"/>
            <a:ext cx="26832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335" name="Google Shape;335;p23"/>
          <p:cNvSpPr txBox="1"/>
          <p:nvPr/>
        </p:nvSpPr>
        <p:spPr>
          <a:xfrm>
            <a:off x="185350" y="1402925"/>
            <a:ext cx="16791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i_barcode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i_stock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i_storeID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pr_type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pr_city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pr_county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s_supplierID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s_city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s_county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1379650" y="1402925"/>
            <a:ext cx="1488900" cy="3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p_barcode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p_suppliedID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p_type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c_storeID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c_barcode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c_customerID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st_storeID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st_city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st_county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025" y="15025"/>
            <a:ext cx="6415975" cy="51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