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490bd8d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490bd8d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Update Product Price, Add New Products, 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Inventory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650" y="0"/>
            <a:ext cx="670634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75" y="0"/>
            <a:ext cx="716462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185350" y="1129350"/>
            <a:ext cx="2313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      INT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pr_cityKey INT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pr_shippingRateKey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s_cityKey  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</a:t>
            </a:r>
            <a:r>
              <a:rPr lang="en"/>
              <a:t>_shippingRateKey INT </a:t>
            </a:r>
            <a:r>
              <a:rPr lang="en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2355475" y="1129350"/>
            <a:ext cx="1872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   </a:t>
            </a:r>
            <a:r>
              <a:rPr lang="en"/>
              <a:t>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cu_barcode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cu_customerID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</a:t>
            </a:r>
            <a:r>
              <a:rPr lang="en"/>
              <a:t>cityKey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st_type   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4130525" y="1129350"/>
            <a:ext cx="29055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Cost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</a:t>
            </a:r>
            <a:r>
              <a:rPr lang="en"/>
              <a:t>_countryKey </a:t>
            </a:r>
            <a:r>
              <a:rPr lang="en"/>
              <a:t>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sh_shippingRate 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c_countryKey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c_name    VARCHAR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ci_cityKey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ci_countryKey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ci_name   </a:t>
            </a:r>
            <a:r>
              <a:rPr lang="en"/>
              <a:t>VARCHAR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6539575" y="1129350"/>
            <a:ext cx="26043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StoreSupp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stu_storeID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stu_suppID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pc_custID   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pc_barcode    INT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