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d32a4484b_0_3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9d32a4484b_0_3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9d32a4484b_0_4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9d32a4484b_0_4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f79298aa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9f79298aa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d32a4484b_0_1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9d32a4484b_0_1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d32a4484b_0_2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9d32a4484b_0_2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d32a4484b_0_3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d32a4484b_0_3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d32a4484b_0_5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9d32a4484b_0_5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3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13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58" name="Google Shape;58;p13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13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4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68" name="Google Shape;68;p14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4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5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 rot="5400000">
            <a:off x="-48494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 rot="5400000">
            <a:off x="-4849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 rot="-5400000">
            <a:off x="-48362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 flipH="1" rot="-5400000">
            <a:off x="376164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 flipH="1" rot="5400000">
            <a:off x="3976138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 flipH="1" rot="5400000">
            <a:off x="376151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flipH="1" rot="5400000">
            <a:off x="3761488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 rot="5400000">
            <a:off x="147543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 rot="-5400000">
            <a:off x="1690220" y="1980898"/>
            <a:ext cx="429600" cy="762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 rot="-5400000">
            <a:off x="1475570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 flipH="1" rot="-5400000">
            <a:off x="223769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 flipH="1" rot="5400000">
            <a:off x="2237557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 rot="5400000">
            <a:off x="2452233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 rot="5400000">
            <a:off x="2999420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 rot="5400000">
            <a:off x="299942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 flipH="1" rot="-5400000">
            <a:off x="3214228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 flipH="1" rot="-5400000">
            <a:off x="713604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 rot="5400000">
            <a:off x="-48494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 flipH="1" rot="-5400000">
            <a:off x="3761621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 rot="-5400000">
            <a:off x="1475570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 rot="-5400000">
            <a:off x="2999553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 flipH="1" rot="-5400000">
            <a:off x="71360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 flipH="1" rot="-5400000">
            <a:off x="713604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 rot="5400000">
            <a:off x="3976138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 rot="-5400000">
            <a:off x="166288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 flipH="1" rot="-5400000">
            <a:off x="166211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 flipH="1" rot="-5400000">
            <a:off x="1690143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 flipH="1" rot="-5400000">
            <a:off x="2237612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 flipH="1" rot="-5400000">
            <a:off x="2237612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 rot="-5400000">
            <a:off x="3214203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 rot="-5400000">
            <a:off x="2999475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 flipH="1" rot="5400000">
            <a:off x="71339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 flipH="1" rot="5400000">
            <a:off x="713394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 rot="-5400000">
            <a:off x="-48362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 flipH="1" rot="-5400000">
            <a:off x="3761621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 rot="5400000">
            <a:off x="1475437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 rot="5400000">
            <a:off x="1475437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 flipH="1" rot="5400000">
            <a:off x="2452207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 flipH="1" rot="5400000">
            <a:off x="2237557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 rot="5400000">
            <a:off x="2999420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 flipH="1" rot="5400000">
            <a:off x="928121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 rot="5400000">
            <a:off x="928121" y="-165970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 rot="5400000">
            <a:off x="4523506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 rot="5400000">
            <a:off x="4523506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 rot="-5400000">
            <a:off x="4523638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 flipH="1" rot="-5400000">
            <a:off x="833364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 flipH="1" rot="5400000">
            <a:off x="8548138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 flipH="1" rot="5400000">
            <a:off x="833351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 flipH="1" rot="5400000">
            <a:off x="8333488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 rot="5400000">
            <a:off x="604743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 rot="-5400000">
            <a:off x="6262220" y="1980898"/>
            <a:ext cx="429600" cy="762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 rot="-5400000">
            <a:off x="6047570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 flipH="1" rot="-5400000">
            <a:off x="680969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 flipH="1" rot="5400000">
            <a:off x="6809557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 rot="5400000">
            <a:off x="7024233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 rot="5400000">
            <a:off x="7571420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 rot="5400000">
            <a:off x="757142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 flipH="1" rot="-5400000">
            <a:off x="7786228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 flipH="1" rot="-5400000">
            <a:off x="5285604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 rot="5400000">
            <a:off x="4523506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 flipH="1" rot="-5400000">
            <a:off x="8333621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 rot="-5400000">
            <a:off x="6047570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 rot="-5400000">
            <a:off x="7571553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 flipH="1" rot="-5400000">
            <a:off x="528560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 flipH="1" rot="-5400000">
            <a:off x="5285604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 rot="5400000">
            <a:off x="8548138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 rot="-5400000">
            <a:off x="4738288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 flipH="1" rot="-5400000">
            <a:off x="4738211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 flipH="1" rot="-5400000">
            <a:off x="6262143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 flipH="1" rot="-5400000">
            <a:off x="6809612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 flipH="1" rot="-5400000">
            <a:off x="6809612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 rot="-5400000">
            <a:off x="7786203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 rot="-5400000">
            <a:off x="7571475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 flipH="1" rot="5400000">
            <a:off x="528539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 flipH="1" rot="5400000">
            <a:off x="5285394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 rot="-5400000">
            <a:off x="4523638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 flipH="1" rot="-5400000">
            <a:off x="8333621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 rot="5400000">
            <a:off x="6047437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 rot="5400000">
            <a:off x="6047437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 flipH="1" rot="5400000">
            <a:off x="7024207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 flipH="1" rot="5400000">
            <a:off x="6809557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 rot="5400000">
            <a:off x="7571420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 flipH="1" rot="5400000">
            <a:off x="5500121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 rot="5400000">
            <a:off x="5500121" y="-165970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 txBox="1"/>
          <p:nvPr>
            <p:ph type="title"/>
          </p:nvPr>
        </p:nvSpPr>
        <p:spPr>
          <a:xfrm>
            <a:off x="311700" y="2795400"/>
            <a:ext cx="8520600" cy="1265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62" name="Google Shape;162;p15"/>
          <p:cNvSpPr txBox="1"/>
          <p:nvPr>
            <p:ph idx="1" type="subTitle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63" name="Google Shape;1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6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16"/>
          <p:cNvGrpSpPr/>
          <p:nvPr/>
        </p:nvGrpSpPr>
        <p:grpSpPr>
          <a:xfrm>
            <a:off x="2105247" y="1"/>
            <a:ext cx="7038765" cy="5138761"/>
            <a:chOff x="3388636" y="43347"/>
            <a:chExt cx="5755327" cy="4201767"/>
          </a:xfrm>
        </p:grpSpPr>
        <p:sp>
          <p:nvSpPr>
            <p:cNvPr id="167" name="Google Shape;167;p16"/>
            <p:cNvSpPr/>
            <p:nvPr/>
          </p:nvSpPr>
          <p:spPr>
            <a:xfrm>
              <a:off x="3837147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518268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63119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652821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697672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742522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877076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837147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518268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563119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652821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697672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742522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877076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3837147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518268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563119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652821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697672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742522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877076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338863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837147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518268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563119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652821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97672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742522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877076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38863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37147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4734169" y="4336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518268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5631192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6528215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697672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7425229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877076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3837147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518268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563119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652821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697672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742522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877076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3837147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18268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563119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652821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697672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742522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877076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3837147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518268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63119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652821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697672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742522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877076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3837147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518268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563119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652821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697672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742522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877076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3837147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518268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563119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652821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697672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742522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877076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16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6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6"/>
          <p:cNvSpPr/>
          <p:nvPr/>
        </p:nvSpPr>
        <p:spPr>
          <a:xfrm>
            <a:off x="685175" y="2731725"/>
            <a:ext cx="61200" cy="145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6"/>
          <p:cNvSpPr txBox="1"/>
          <p:nvPr>
            <p:ph type="ctrTitle"/>
          </p:nvPr>
        </p:nvSpPr>
        <p:spPr>
          <a:xfrm>
            <a:off x="992425" y="2536400"/>
            <a:ext cx="3136800" cy="188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6"/>
          <p:cNvSpPr txBox="1"/>
          <p:nvPr>
            <p:ph idx="12" type="sldNum"/>
          </p:nvPr>
        </p:nvSpPr>
        <p:spPr>
          <a:xfrm>
            <a:off x="8472458" y="4706554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adaPlu/Barcode-Reader-CSE11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/>
          <p:nvPr>
            <p:ph type="title"/>
          </p:nvPr>
        </p:nvSpPr>
        <p:spPr>
          <a:xfrm>
            <a:off x="311700" y="2795400"/>
            <a:ext cx="85206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Barcode Reader Database and Inventory System</a:t>
            </a:r>
            <a:endParaRPr/>
          </a:p>
        </p:txBody>
      </p:sp>
      <p:sp>
        <p:nvSpPr>
          <p:cNvPr id="299" name="Google Shape;299;p17"/>
          <p:cNvSpPr txBox="1"/>
          <p:nvPr>
            <p:ph idx="1" type="subTitle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Carlos Salas | Ada Pluguez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 txBox="1"/>
          <p:nvPr>
            <p:ph type="title"/>
          </p:nvPr>
        </p:nvSpPr>
        <p:spPr>
          <a:xfrm>
            <a:off x="918525" y="374550"/>
            <a:ext cx="43866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305" name="Google Shape;305;p18"/>
          <p:cNvSpPr txBox="1"/>
          <p:nvPr/>
        </p:nvSpPr>
        <p:spPr>
          <a:xfrm>
            <a:off x="1263300" y="1477625"/>
            <a:ext cx="7128600" cy="29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Our project will keep track of a store’s inventory 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Admin 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Can Update Inventory Product Amounts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, Update Product Price, Add New Products, Or 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Delete Existing Products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Inventory 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Clerk Can Update Inventory Product Amounts or Lookup Unit Price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Git: </a:t>
            </a:r>
            <a:r>
              <a:rPr lang="en" sz="17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https://github.com/adaPlu/Barcode-Reader-CSE111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endParaRPr/>
          </a:p>
        </p:txBody>
      </p:sp>
      <p:sp>
        <p:nvSpPr>
          <p:cNvPr id="311" name="Google Shape;311;p19"/>
          <p:cNvSpPr txBox="1"/>
          <p:nvPr/>
        </p:nvSpPr>
        <p:spPr>
          <a:xfrm>
            <a:off x="2425400" y="352000"/>
            <a:ext cx="6481500" cy="45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Admin and Inventory Clerk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Use Cases: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Look Up Item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Entry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Condition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: Click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Look Up Item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 Item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Select Price or Inventory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Display Price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or Inventory From Database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Exit Condition: Click Exit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Manage I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nventory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Entry Condition: Click Manage Inventory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 Item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Select Add or Remove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Enter Amount to be Added or Removed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Edit Inventory Amount in Database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Exit Condition: Click Done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Scanning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Entry Condition: Manage Inventory Scan/Look Up Item Scan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 Item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Exit Condition: Item Scanned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</a:t>
            </a:r>
            <a:endParaRPr/>
          </a:p>
        </p:txBody>
      </p:sp>
      <p:sp>
        <p:nvSpPr>
          <p:cNvPr id="317" name="Google Shape;317;p20"/>
          <p:cNvSpPr txBox="1"/>
          <p:nvPr/>
        </p:nvSpPr>
        <p:spPr>
          <a:xfrm>
            <a:off x="2307150" y="0"/>
            <a:ext cx="6837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Admin Only Use Cases: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Update Price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Entry Condition: Click Update Price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 Item or Enter bar Code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Enter New Price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Change Price in Database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Exit Condition: Click Done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Add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Product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Entry Condition: Click Add Product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 Item or Enter Barcode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Enter Product Type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Enter SupplierID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Enter Amount of Product Received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Add Product to Database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Exit Condition: Click Done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Remove Product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Entry Condition: Click Remove Product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 Item or Enter Barcode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Remove Product From Database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Exit Condition: Click Done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</a:t>
            </a:r>
            <a:endParaRPr/>
          </a:p>
        </p:txBody>
      </p:sp>
      <p:pic>
        <p:nvPicPr>
          <p:cNvPr id="323" name="Google Shape;3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050" y="0"/>
            <a:ext cx="72609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329" name="Google Shape;3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825" y="0"/>
            <a:ext cx="6698175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"/>
          <p:cNvSpPr txBox="1"/>
          <p:nvPr>
            <p:ph type="title"/>
          </p:nvPr>
        </p:nvSpPr>
        <p:spPr>
          <a:xfrm>
            <a:off x="185350" y="352000"/>
            <a:ext cx="2683200" cy="11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sp>
        <p:nvSpPr>
          <p:cNvPr id="335" name="Google Shape;335;p23"/>
          <p:cNvSpPr txBox="1"/>
          <p:nvPr/>
        </p:nvSpPr>
        <p:spPr>
          <a:xfrm>
            <a:off x="185350" y="1402925"/>
            <a:ext cx="1679100" cy="3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i_barcode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i_stock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i_storeID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pr_type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pr_city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pr_county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Supplier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s_supplierID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s_city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s_county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6" name="Google Shape;336;p23"/>
          <p:cNvSpPr txBox="1"/>
          <p:nvPr/>
        </p:nvSpPr>
        <p:spPr>
          <a:xfrm>
            <a:off x="1379650" y="1402925"/>
            <a:ext cx="1488900" cy="3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p_barcode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p_suppliedID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p_type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c_storeID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c_barcode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c_customerID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st_storeID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st_city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st_county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025" y="15025"/>
            <a:ext cx="6415975" cy="51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/>
          <p:nvPr>
            <p:ph type="ctrTitle"/>
          </p:nvPr>
        </p:nvSpPr>
        <p:spPr>
          <a:xfrm>
            <a:off x="992425" y="2536400"/>
            <a:ext cx="3136800" cy="18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