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d32a4484b_0_3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d32a4484b_0_3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d32a4484b_0_4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d32a4484b_0_4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f79298aa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f79298aa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d32a4484b_0_1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d32a4484b_0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d32a4484b_0_2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d32a4484b_0_2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d32a4484b_0_3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d32a4484b_0_3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490bd8d7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490bd8d7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d32a4484b_0_5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9d32a4484b_0_5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3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58" name="Google Shape;58;p13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13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4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68" name="Google Shape;68;p14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4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5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 rot="5400000">
            <a:off x="-4849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 rot="5400000">
            <a:off x="-4849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rot="-5400000">
            <a:off x="-48362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 flipH="1" rot="-5400000">
            <a:off x="376164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 flipH="1" rot="5400000">
            <a:off x="3976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flipH="1" rot="5400000">
            <a:off x="376151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flipH="1" rot="5400000">
            <a:off x="376148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 rot="5400000">
            <a:off x="147543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 rot="-5400000">
            <a:off x="1690220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rot="-5400000">
            <a:off x="1475570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flipH="1" rot="-5400000">
            <a:off x="223769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 flipH="1" rot="5400000">
            <a:off x="2237557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 rot="5400000">
            <a:off x="2452233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 rot="5400000">
            <a:off x="2999420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 rot="5400000">
            <a:off x="299942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 flipH="1" rot="-5400000">
            <a:off x="3214228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 flipH="1" rot="-5400000">
            <a:off x="71360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 rot="5400000">
            <a:off x="-4849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flipH="1" rot="-5400000">
            <a:off x="3761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rot="-5400000">
            <a:off x="1475570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 rot="-5400000">
            <a:off x="2999553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 flipH="1" rot="-5400000">
            <a:off x="71360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 flipH="1" rot="-5400000">
            <a:off x="71360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 rot="5400000">
            <a:off x="3976138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 rot="-5400000">
            <a:off x="166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 flipH="1" rot="-5400000">
            <a:off x="166211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 flipH="1" rot="-5400000">
            <a:off x="1690143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 flipH="1" rot="-5400000">
            <a:off x="2237612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 flipH="1" rot="-5400000">
            <a:off x="2237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 rot="-5400000">
            <a:off x="3214203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 rot="-5400000">
            <a:off x="2999475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flipH="1" rot="5400000">
            <a:off x="71339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flipH="1" rot="5400000">
            <a:off x="713394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 rot="-5400000">
            <a:off x="-48362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 flipH="1" rot="-5400000">
            <a:off x="3761621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 rot="5400000">
            <a:off x="1475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 rot="5400000">
            <a:off x="1475437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 flipH="1" rot="5400000">
            <a:off x="2452207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 flipH="1" rot="5400000">
            <a:off x="2237557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 rot="5400000">
            <a:off x="2999420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 flipH="1" rot="5400000">
            <a:off x="928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 rot="5400000">
            <a:off x="928121" y="-165970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 rot="5400000">
            <a:off x="4523506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 rot="5400000">
            <a:off x="4523506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 rot="-5400000">
            <a:off x="4523638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 flipH="1" rot="-5400000">
            <a:off x="833364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 flipH="1" rot="5400000">
            <a:off x="8548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flipH="1" rot="5400000">
            <a:off x="833351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 flipH="1" rot="5400000">
            <a:off x="833348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 rot="5400000">
            <a:off x="604743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 rot="-5400000">
            <a:off x="6262220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 rot="-5400000">
            <a:off x="6047570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 flipH="1" rot="-5400000">
            <a:off x="680969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 flipH="1" rot="5400000">
            <a:off x="6809557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 rot="5400000">
            <a:off x="7024233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rot="5400000">
            <a:off x="7571420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 rot="5400000">
            <a:off x="757142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 flipH="1" rot="-5400000">
            <a:off x="7786228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 flipH="1" rot="-5400000">
            <a:off x="528560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 rot="5400000">
            <a:off x="4523506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 flipH="1" rot="-5400000">
            <a:off x="8333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 rot="-5400000">
            <a:off x="6047570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 rot="-5400000">
            <a:off x="7571553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 flipH="1" rot="-5400000">
            <a:off x="528560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flipH="1" rot="-5400000">
            <a:off x="528560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rot="5400000">
            <a:off x="8548138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rot="-5400000">
            <a:off x="4738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flipH="1" rot="-5400000">
            <a:off x="4738211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 flipH="1" rot="-5400000">
            <a:off x="6262143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 flipH="1" rot="-5400000">
            <a:off x="6809612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 flipH="1" rot="-5400000">
            <a:off x="6809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 rot="-5400000">
            <a:off x="7786203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 rot="-5400000">
            <a:off x="7571475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 flipH="1" rot="5400000">
            <a:off x="528539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 flipH="1" rot="5400000">
            <a:off x="5285394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 rot="-5400000">
            <a:off x="452363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 flipH="1" rot="-5400000">
            <a:off x="8333621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 rot="5400000">
            <a:off x="6047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 rot="5400000">
            <a:off x="6047437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 flipH="1" rot="5400000">
            <a:off x="7024207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 flipH="1" rot="5400000">
            <a:off x="6809557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rot="5400000">
            <a:off x="7571420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 flipH="1" rot="5400000">
            <a:off x="5500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 rot="5400000">
            <a:off x="5500121" y="-165970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62" name="Google Shape;162;p15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63" name="Google Shape;1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6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16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167" name="Google Shape;167;p16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16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6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6"/>
          <p:cNvSpPr/>
          <p:nvPr/>
        </p:nvSpPr>
        <p:spPr>
          <a:xfrm>
            <a:off x="685175" y="2731725"/>
            <a:ext cx="61200" cy="145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6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6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daPlu/Barcode-Reader-CSE11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Barcode Reader Database and Inventory System</a:t>
            </a:r>
            <a:endParaRPr/>
          </a:p>
        </p:txBody>
      </p:sp>
      <p:sp>
        <p:nvSpPr>
          <p:cNvPr id="299" name="Google Shape;299;p17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 Salas | Ada Pluguez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/>
          <p:nvPr>
            <p:ph type="title"/>
          </p:nvPr>
        </p:nvSpPr>
        <p:spPr>
          <a:xfrm>
            <a:off x="918525" y="374550"/>
            <a:ext cx="43866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305" name="Google Shape;305;p18"/>
          <p:cNvSpPr txBox="1"/>
          <p:nvPr/>
        </p:nvSpPr>
        <p:spPr>
          <a:xfrm>
            <a:off x="1263300" y="1477625"/>
            <a:ext cx="7128600" cy="29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Our project will keep track of a store’s inventory 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Admin 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Can Update Inventory Product Amounts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, Update Product Price, Add New Products, Or 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Delete Existing Products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Inventory 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Clerk Can Update Inventory Product Amounts or Lookup Unit Price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Git: </a:t>
            </a:r>
            <a:r>
              <a:rPr lang="en" sz="17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https://github.com/adaPlu/Barcode-Reader-CSE111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</p:txBody>
      </p:sp>
      <p:sp>
        <p:nvSpPr>
          <p:cNvPr id="311" name="Google Shape;311;p19"/>
          <p:cNvSpPr txBox="1"/>
          <p:nvPr/>
        </p:nvSpPr>
        <p:spPr>
          <a:xfrm>
            <a:off x="2425400" y="352000"/>
            <a:ext cx="6481500" cy="45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Admin and Inventory Clerk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Use Cases: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Look Up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Condition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 Click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Look Up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Select Price or Inventory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Display Price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or Inventory From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Click Exit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Manage I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nventory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Condition: Click Manage Inventory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Select Add or Remove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Enter Amount to be Added or Removed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Edit Inventory Amount in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Click Done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Scanning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Condition: Manage Inventory Scan/Look Up Item Scan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Item Scanned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317" name="Google Shape;317;p20"/>
          <p:cNvSpPr txBox="1"/>
          <p:nvPr/>
        </p:nvSpPr>
        <p:spPr>
          <a:xfrm>
            <a:off x="2307150" y="0"/>
            <a:ext cx="6837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Admin Only Use Cases: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Update Price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Condition: Click Update Price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 or Enter bar Code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Enter New Price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Change Price in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Click Done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Add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Product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Condition: Click Add Product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 or Enter Barcode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Enter Product Type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Enter SupplierID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Enter Amount of Product Received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Add Product to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Click Done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Remove Product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Condition: Click Remove Product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 or Enter Barcode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Remove Product From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Click Done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323" name="Google Shape;3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050" y="0"/>
            <a:ext cx="72609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329" name="Google Shape;3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600" y="0"/>
            <a:ext cx="6711827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/>
          <p:nvPr>
            <p:ph type="title"/>
          </p:nvPr>
        </p:nvSpPr>
        <p:spPr>
          <a:xfrm>
            <a:off x="185350" y="352000"/>
            <a:ext cx="2683200" cy="1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pic>
        <p:nvPicPr>
          <p:cNvPr id="335" name="Google Shape;3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575" y="0"/>
            <a:ext cx="7139423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/>
          <p:nvPr>
            <p:ph type="title"/>
          </p:nvPr>
        </p:nvSpPr>
        <p:spPr>
          <a:xfrm>
            <a:off x="185350" y="352000"/>
            <a:ext cx="2683200" cy="1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sp>
        <p:nvSpPr>
          <p:cNvPr id="341" name="Google Shape;341;p24"/>
          <p:cNvSpPr txBox="1"/>
          <p:nvPr/>
        </p:nvSpPr>
        <p:spPr>
          <a:xfrm>
            <a:off x="554825" y="1129350"/>
            <a:ext cx="23139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i_barcode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i_stock      INT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i_storeID  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pr_type VARCHAR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pr_cityKey INT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pr_shippingRateKey 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Supplier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s_supplierID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s_cityKey     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</a:t>
            </a:r>
            <a:r>
              <a:rPr lang="en"/>
              <a:t>_shippingRateKey INT </a:t>
            </a: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2" name="Google Shape;342;p24"/>
          <p:cNvSpPr txBox="1"/>
          <p:nvPr/>
        </p:nvSpPr>
        <p:spPr>
          <a:xfrm>
            <a:off x="2930250" y="1129350"/>
            <a:ext cx="1872900" cy="3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p_barcode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p_supplierID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p_type   </a:t>
            </a:r>
            <a:r>
              <a:rPr lang="en"/>
              <a:t>VARCHAR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cu_storeID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cu_barcode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cu_customerID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st_storeID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st_</a:t>
            </a:r>
            <a:r>
              <a:rPr lang="en"/>
              <a:t>cityKey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st_type   VARCHAR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4"/>
          <p:cNvSpPr txBox="1"/>
          <p:nvPr/>
        </p:nvSpPr>
        <p:spPr>
          <a:xfrm>
            <a:off x="5225775" y="1129350"/>
            <a:ext cx="2905500" cy="3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Shipping Cost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sh_countryKey  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sh_shippingRate  DECIMAL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sh_shippingRateKey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c_countryKey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c_name    VARCHAR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ci_cityKey 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ci_countryKey 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ci_name   </a:t>
            </a:r>
            <a:r>
              <a:rPr lang="en"/>
              <a:t>VARCHAR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