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 and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Add New Products,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50" y="0"/>
            <a:ext cx="7260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25" y="0"/>
            <a:ext cx="6698175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185350" y="1402925"/>
            <a:ext cx="16791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379650" y="1402925"/>
            <a:ext cx="1488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p_suppliedID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c_customerID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25" y="15025"/>
            <a:ext cx="6415975" cy="5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