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AED19-BE64-412B-8006-9023589A4D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33CEF-E674-4E6C-8559-A91EA85096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0CC93A-662A-4668-B2E4-906D09E105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013066-F5A8-48D3-A6D3-B938863208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77A8B4-0F3A-4CD0-B933-31A33375F21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1F3422-65A5-42D6-863A-18358B147F5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EB91F1-8424-4BB0-92FA-C67C469A58E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06588-6111-421B-B75E-400662710B5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A406E-ACA9-4678-9793-3434CDCEFAA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08D846-2768-4695-A182-E52A5AC565F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AE1B55-5C8D-4CA7-8E39-332256C2FB2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2D119-354A-47E7-81C0-9B82B29404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46E586-CD5A-4E93-9799-D1000444779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5515A8-6893-4B76-9272-971724D43DD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461F6-D33D-4CF8-B762-5AD39544750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53CF47-1C4C-45C0-B8E9-F9D471FE005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B9D257-C58B-4615-9780-EDA49456E7F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0AF5B-0A32-47B2-86F9-B0173E4FAA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FB6E2-2607-449B-81E5-AC747620B7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84A27-1FB9-4FD5-B668-7CAF69A905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CC4DA-6AA2-4757-B25C-D1432F5954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00308-C741-4B92-82B6-4A1822E58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538E4-445D-4F46-8AF2-8ADE1C71A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9D31E-34E9-4C80-8A2D-AD9F5E9B9E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BC4722-48E4-4484-BD7A-D5BE5C6DFA5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8CBF178-49AE-4E78-AC4E-F0213546AA4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FD1876-9C71-4DE0-BCDF-604EA34778F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58160" y="228600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" sz="4000" spc="-1" strike="noStrike">
                <a:solidFill>
                  <a:srgbClr val="ffffff"/>
                </a:solidFill>
                <a:latin typeface="Georgia"/>
                <a:ea typeface="Franklin Gothic"/>
              </a:rPr>
              <a:t>4+1 Model of Data Science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3" name="Picture 2" descr="Diagram&#10;&#10;Description automatically generated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69200" y="1371600"/>
            <a:ext cx="4132440" cy="42220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4633200" y="1767600"/>
            <a:ext cx="5388840" cy="3249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Four Components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join to form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Practical Applications: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includes ethics, benefits</a:t>
            </a: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includes data design, communication of ideas and results</a:t>
            </a: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uses tools like mathematics and statistics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draws from engineering, computer science</a:t>
            </a:r>
            <a:br>
              <a:rPr sz="1600"/>
            </a:b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644000" y="2286000"/>
            <a:ext cx="5028840" cy="2514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3272400" y="2622600"/>
            <a:ext cx="6171480" cy="137088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228600" y="1828800"/>
            <a:ext cx="9600480" cy="319968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" sz="4000" spc="-1" strike="noStrike">
                <a:solidFill>
                  <a:srgbClr val="ffffff"/>
                </a:solidFill>
                <a:latin typeface="Georgia"/>
                <a:ea typeface="Franklin Gothic"/>
              </a:rPr>
              <a:t>The Data Science Pipeline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46800" y="2878200"/>
            <a:ext cx="10954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Visualize,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Summarize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52400" y="2878200"/>
            <a:ext cx="9136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Extract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71600" y="2878200"/>
            <a:ext cx="9136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Ingest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638000" y="2878200"/>
            <a:ext cx="9136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Process 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821200" y="2878200"/>
            <a:ext cx="9136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Build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939360" y="2878200"/>
            <a:ext cx="9136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Validate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224160" y="2356560"/>
            <a:ext cx="2285280" cy="315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037000" y="2887200"/>
            <a:ext cx="1298880" cy="913680"/>
          </a:xfrm>
          <a:prstGeom prst="flowChartProcess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Storytelling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062400" y="2286000"/>
            <a:ext cx="56628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57200" y="3007800"/>
            <a:ext cx="2278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5956200" y="4030200"/>
            <a:ext cx="685080" cy="34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2971800" y="2971800"/>
            <a:ext cx="29988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" sz="4000" spc="-1" strike="noStrike">
                <a:solidFill>
                  <a:srgbClr val="ffffff"/>
                </a:solidFill>
                <a:latin typeface="Georgia"/>
                <a:ea typeface="Franklin Gothic"/>
              </a:rPr>
              <a:t>Data Science Promise and Perils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57200" y="1515960"/>
            <a:ext cx="7314480" cy="37011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Used properly and carefully, data science can enable great things: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improving and optimizing systems, quality of life</a:t>
            </a:r>
            <a:br>
              <a:rPr sz="1600"/>
            </a:b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lowering costs, increasing benefits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automating difficult and mundane tasks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creating new products, opportunities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but without proper care and understanding, it can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amplify unfairness and bias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cause systematic harm across all dimensions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Lights</Template>
  <TotalTime>40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2022-09-23T07:28:42Z</dcterms:created>
  <dc:creator/>
  <dc:description/>
  <dc:language>en-US</dc:language>
  <cp:lastModifiedBy/>
  <cp:lastPrinted>2022-09-23T08:22:42Z</cp:lastPrinted>
  <dcterms:modified xsi:type="dcterms:W3CDTF">2022-09-23T08:23:55Z</dcterms:modified>
  <cp:revision>29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