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Niklewicz-Perczak" initials="AN" lastIdx="2" clrIdx="0">
    <p:extLst/>
  </p:cmAuthor>
  <p:cmAuthor id="2" name="Anna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C"/>
    <a:srgbClr val="798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9" autoAdjust="0"/>
    <p:restoredTop sz="78981" autoAdjust="0"/>
  </p:normalViewPr>
  <p:slideViewPr>
    <p:cSldViewPr snapToGrid="0" snapToObjects="1">
      <p:cViewPr varScale="1">
        <p:scale>
          <a:sx n="92" d="100"/>
          <a:sy n="92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8328-05D4-4A5D-A9F7-FA76B6B39EB6}" type="datetimeFigureOut">
              <a:rPr lang="pl-PL" smtClean="0"/>
              <a:pPr/>
              <a:t>11.03.2018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297D-D7DE-4B2B-B750-F2F8C5BC70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85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5775" y="3308065"/>
            <a:ext cx="6768704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  <p:sldLayoutId id="214748366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485774" y="3308065"/>
            <a:ext cx="7496175" cy="212365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Testowanie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jednostkowe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Junit 4,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TDD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Antywzorce dla testowalnego kodu</a:t>
            </a:r>
          </a:p>
          <a:p>
            <a:r>
              <a:rPr lang="pl-PL" dirty="0"/>
              <a:t>singletony</a:t>
            </a:r>
          </a:p>
          <a:p>
            <a:r>
              <a:rPr lang="pl-PL" dirty="0"/>
              <a:t>metody statyczne</a:t>
            </a:r>
          </a:p>
          <a:p>
            <a:r>
              <a:rPr lang="pl-PL" dirty="0"/>
              <a:t>elementy finalne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133475"/>
            <a:ext cx="63436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991863"/>
            <a:ext cx="6508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120775"/>
            <a:ext cx="7416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84564" y="1901536"/>
            <a:ext cx="22028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@</a:t>
            </a:r>
            <a:r>
              <a:rPr lang="pl-PL" sz="2000" dirty="0" err="1" smtClean="0"/>
              <a:t>RunWith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9350"/>
            <a:ext cx="69342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0175"/>
            <a:ext cx="7670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39105"/>
            <a:ext cx="77343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98650"/>
            <a:ext cx="64452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104479"/>
            <a:ext cx="7594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942975"/>
            <a:ext cx="61404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? TDD ?</a:t>
            </a:r>
            <a:endParaRPr lang="pl-PL" dirty="0"/>
          </a:p>
        </p:txBody>
      </p:sp>
      <p:sp>
        <p:nvSpPr>
          <p:cNvPr id="5" name="Content Placeholder 1"/>
          <p:cNvSpPr>
            <a:spLocks noGrp="1"/>
          </p:cNvSpPr>
          <p:nvPr/>
        </p:nvSpPr>
        <p:spPr bwMode="auto">
          <a:xfrm>
            <a:off x="222131" y="914400"/>
            <a:ext cx="86997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1827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 smtClean="0"/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is cool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life easier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 work faster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code better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Unit testing vs. </a:t>
            </a:r>
            <a:r>
              <a:rPr lang="pl-PL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Integration </a:t>
            </a:r>
            <a:r>
              <a:rPr lang="en-US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</a:t>
            </a:r>
            <a:endParaRPr lang="en-US" sz="2600" dirty="0">
              <a:solidFill>
                <a:srgbClr val="2D3E5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Write test then code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Writing good tests is hard and takes practice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60" y="1002496"/>
            <a:ext cx="3860208" cy="40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133475"/>
            <a:ext cx="7302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435100"/>
            <a:ext cx="68135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216025"/>
            <a:ext cx="66103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71550"/>
            <a:ext cx="7594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999705"/>
            <a:ext cx="73088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Dobre testy jednostkowe - F.I.R.S.T.</a:t>
            </a:r>
          </a:p>
          <a:p>
            <a:r>
              <a:rPr lang="pl-PL" b="1" dirty="0"/>
              <a:t>F</a:t>
            </a:r>
            <a:r>
              <a:rPr lang="pl-PL" dirty="0"/>
              <a:t>ast - Szybkie</a:t>
            </a:r>
          </a:p>
          <a:p>
            <a:r>
              <a:rPr lang="pl-PL" b="1" dirty="0" err="1"/>
              <a:t>I</a:t>
            </a:r>
            <a:r>
              <a:rPr lang="pl-PL" dirty="0" err="1"/>
              <a:t>solated</a:t>
            </a:r>
            <a:r>
              <a:rPr lang="pl-PL" dirty="0"/>
              <a:t> - Skupione</a:t>
            </a:r>
          </a:p>
          <a:p>
            <a:r>
              <a:rPr lang="pl-PL" b="1" dirty="0" err="1"/>
              <a:t>R</a:t>
            </a:r>
            <a:r>
              <a:rPr lang="pl-PL" dirty="0" err="1"/>
              <a:t>epeatable</a:t>
            </a:r>
            <a:r>
              <a:rPr lang="pl-PL" dirty="0"/>
              <a:t> - Powtarzalne</a:t>
            </a:r>
          </a:p>
          <a:p>
            <a:r>
              <a:rPr lang="pl-PL" b="1" dirty="0" err="1"/>
              <a:t>S</a:t>
            </a:r>
            <a:r>
              <a:rPr lang="pl-PL" dirty="0" err="1"/>
              <a:t>elf-validating</a:t>
            </a:r>
            <a:r>
              <a:rPr lang="pl-PL" dirty="0"/>
              <a:t> - Samosprawdzające</a:t>
            </a:r>
          </a:p>
          <a:p>
            <a:r>
              <a:rPr lang="pl-PL" b="1" dirty="0" err="1"/>
              <a:t>T</a:t>
            </a:r>
            <a:r>
              <a:rPr lang="pl-PL" dirty="0" err="1"/>
              <a:t>imely</a:t>
            </a:r>
            <a:r>
              <a:rPr lang="pl-PL" dirty="0"/>
              <a:t> - Pisane w odpowiednim momencie</a:t>
            </a:r>
          </a:p>
        </p:txBody>
      </p:sp>
    </p:spTree>
    <p:extLst>
      <p:ext uri="{BB962C8B-B14F-4D97-AF65-F5344CB8AC3E}">
        <p14:creationId xmlns:p14="http://schemas.microsoft.com/office/powerpoint/2010/main" val="2850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Fast</a:t>
            </a:r>
          </a:p>
          <a:p>
            <a:r>
              <a:rPr lang="pl-PL" dirty="0"/>
              <a:t>milisekundy na test</a:t>
            </a:r>
          </a:p>
          <a:p>
            <a:r>
              <a:rPr lang="pl-PL" dirty="0"/>
              <a:t>uruchamianie bez obaw z IDE po każdej zmianie</a:t>
            </a:r>
          </a:p>
          <a:p>
            <a:r>
              <a:rPr lang="pl-PL" dirty="0"/>
              <a:t>możliwość uruchomienia kilku tysięcy w rozsądnym czasie</a:t>
            </a:r>
          </a:p>
        </p:txBody>
      </p:sp>
    </p:spTree>
    <p:extLst>
      <p:ext uri="{BB962C8B-B14F-4D97-AF65-F5344CB8AC3E}">
        <p14:creationId xmlns:p14="http://schemas.microsoft.com/office/powerpoint/2010/main" val="2741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Isolated</a:t>
            </a:r>
            <a:endParaRPr lang="pl-PL" dirty="0"/>
          </a:p>
          <a:p>
            <a:r>
              <a:rPr lang="pl-PL" dirty="0"/>
              <a:t>testujące jedną rzecz</a:t>
            </a:r>
          </a:p>
          <a:p>
            <a:r>
              <a:rPr lang="pl-PL" dirty="0"/>
              <a:t>z jasnym komunikatem błędu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Repeatable</a:t>
            </a:r>
            <a:endParaRPr lang="pl-PL" dirty="0"/>
          </a:p>
          <a:p>
            <a:r>
              <a:rPr lang="pl-PL" dirty="0"/>
              <a:t>z takim samym rezultatem za każdym razem</a:t>
            </a:r>
          </a:p>
          <a:p>
            <a:r>
              <a:rPr lang="pl-PL" dirty="0"/>
              <a:t>bez założonego stanu początkowego</a:t>
            </a:r>
          </a:p>
          <a:p>
            <a:r>
              <a:rPr lang="pl-PL" dirty="0"/>
              <a:t>bez wpływu na inne testy</a:t>
            </a:r>
          </a:p>
          <a:p>
            <a:r>
              <a:rPr lang="pl-PL" dirty="0"/>
              <a:t>niezależne od kolejności uruchamiania</a:t>
            </a:r>
          </a:p>
          <a:p>
            <a:pPr lvl="1"/>
            <a:r>
              <a:rPr lang="pl-PL" dirty="0"/>
              <a:t>samodzielnie lub w grupie</a:t>
            </a:r>
          </a:p>
          <a:p>
            <a:pPr lvl="1"/>
            <a:r>
              <a:rPr lang="pl-PL" dirty="0"/>
              <a:t>z IDE lub systemu budowania</a:t>
            </a:r>
          </a:p>
          <a:p>
            <a:r>
              <a:rPr lang="pl-PL" dirty="0"/>
              <a:t>bez zależności do zasobów zewnętrznych</a:t>
            </a:r>
          </a:p>
          <a:p>
            <a:pPr lvl="1"/>
            <a:r>
              <a:rPr lang="pl-PL" dirty="0" err="1"/>
              <a:t>internet</a:t>
            </a:r>
            <a:r>
              <a:rPr lang="pl-PL" dirty="0"/>
              <a:t>, baza danych, inne systemy, pliki *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Self-validating</a:t>
            </a:r>
            <a:endParaRPr lang="pl-PL" dirty="0"/>
          </a:p>
          <a:p>
            <a:r>
              <a:rPr lang="pl-PL" dirty="0"/>
              <a:t>automatyczna asercja - przeszedł lub nie</a:t>
            </a:r>
          </a:p>
          <a:p>
            <a:r>
              <a:rPr lang="pl-PL" dirty="0"/>
              <a:t>bez konieczności ręcznego analizowania wyjścia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Timely</a:t>
            </a:r>
            <a:endParaRPr lang="pl-PL" dirty="0"/>
          </a:p>
          <a:p>
            <a:r>
              <a:rPr lang="pl-PL" dirty="0"/>
              <a:t>pisane w dobrym momencie</a:t>
            </a:r>
          </a:p>
          <a:p>
            <a:r>
              <a:rPr lang="pl-PL" dirty="0"/>
              <a:t>chwilę przed kodem, który spowoduje, że test przejdzie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Konstrukcje wspierające testowalność</a:t>
            </a:r>
          </a:p>
          <a:p>
            <a:r>
              <a:rPr lang="pl-PL" dirty="0"/>
              <a:t>kompozycja zamiast dziedziczenia</a:t>
            </a:r>
          </a:p>
          <a:p>
            <a:r>
              <a:rPr lang="pl-PL" dirty="0"/>
              <a:t>małe klasy</a:t>
            </a:r>
          </a:p>
          <a:p>
            <a:r>
              <a:rPr lang="pl-PL" dirty="0"/>
              <a:t>małe metody</a:t>
            </a:r>
          </a:p>
          <a:p>
            <a:r>
              <a:rPr lang="pl-PL" dirty="0"/>
              <a:t>wstrzykiwanie zależności</a:t>
            </a:r>
          </a:p>
          <a:p>
            <a:r>
              <a:rPr lang="pl-PL" dirty="0"/>
              <a:t>praca na interfejsach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 (1)</Template>
  <TotalTime>3866</TotalTime>
  <Words>256</Words>
  <Application>Microsoft Office PowerPoint</Application>
  <PresentationFormat>Pokaz na ekranie (4:3)</PresentationFormat>
  <Paragraphs>71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Quicksand</vt:lpstr>
      <vt:lpstr>Office Theme</vt:lpstr>
      <vt:lpstr>Testowanie jednostkowe Junit 4, AssertJ, TDD</vt:lpstr>
      <vt:lpstr>Why testing ? TDD ?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JSP-Custom Tags, Tomcat</dc:subject>
  <dc:creator>Anna Niklewicz-Perczak</dc:creator>
  <cp:keywords>JSP, Custom Tag, Tomcat</cp:keywords>
  <cp:lastModifiedBy>Zbyszko Natkański</cp:lastModifiedBy>
  <cp:revision>127</cp:revision>
  <dcterms:created xsi:type="dcterms:W3CDTF">2016-01-26T10:34:40Z</dcterms:created>
  <dcterms:modified xsi:type="dcterms:W3CDTF">2018-03-11T11:21:39Z</dcterms:modified>
</cp:coreProperties>
</file>