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14"/>
  </p:notesMasterIdLst>
  <p:handoutMasterIdLst>
    <p:handoutMasterId r:id="rId15"/>
  </p:handoutMasterIdLst>
  <p:sldIdLst>
    <p:sldId id="256" r:id="rId5"/>
    <p:sldId id="261" r:id="rId6"/>
    <p:sldId id="262" r:id="rId7"/>
    <p:sldId id="263" r:id="rId8"/>
    <p:sldId id="264" r:id="rId9"/>
    <p:sldId id="265" r:id="rId10"/>
    <p:sldId id="266" r:id="rId11"/>
    <p:sldId id="267" r:id="rId12"/>
    <p:sldId id="257" r:id="rId13"/>
  </p:sldIdLst>
  <p:sldSz cx="24379238" cy="13717588"/>
  <p:notesSz cx="6858000" cy="9144000"/>
  <p:defaultTextStyle>
    <a:defPPr>
      <a:defRPr lang="sl-SI"/>
    </a:defPPr>
    <a:lvl1pPr marL="0" algn="l" defTabSz="2176766" rtl="0" eaLnBrk="1" latinLnBrk="0" hangingPunct="1">
      <a:defRPr sz="4400" kern="1200">
        <a:solidFill>
          <a:schemeClr val="tx1"/>
        </a:solidFill>
        <a:latin typeface="+mn-lt"/>
        <a:ea typeface="+mn-ea"/>
        <a:cs typeface="+mn-cs"/>
      </a:defRPr>
    </a:lvl1pPr>
    <a:lvl2pPr marL="1088383" algn="l" defTabSz="2176766" rtl="0" eaLnBrk="1" latinLnBrk="0" hangingPunct="1">
      <a:defRPr sz="4400" kern="1200">
        <a:solidFill>
          <a:schemeClr val="tx1"/>
        </a:solidFill>
        <a:latin typeface="+mn-lt"/>
        <a:ea typeface="+mn-ea"/>
        <a:cs typeface="+mn-cs"/>
      </a:defRPr>
    </a:lvl2pPr>
    <a:lvl3pPr marL="2176766" algn="l" defTabSz="2176766" rtl="0" eaLnBrk="1" latinLnBrk="0" hangingPunct="1">
      <a:defRPr sz="4400" kern="1200">
        <a:solidFill>
          <a:schemeClr val="tx1"/>
        </a:solidFill>
        <a:latin typeface="+mn-lt"/>
        <a:ea typeface="+mn-ea"/>
        <a:cs typeface="+mn-cs"/>
      </a:defRPr>
    </a:lvl3pPr>
    <a:lvl4pPr marL="3265149" algn="l" defTabSz="2176766" rtl="0" eaLnBrk="1" latinLnBrk="0" hangingPunct="1">
      <a:defRPr sz="4400" kern="1200">
        <a:solidFill>
          <a:schemeClr val="tx1"/>
        </a:solidFill>
        <a:latin typeface="+mn-lt"/>
        <a:ea typeface="+mn-ea"/>
        <a:cs typeface="+mn-cs"/>
      </a:defRPr>
    </a:lvl4pPr>
    <a:lvl5pPr marL="4353533" algn="l" defTabSz="2176766" rtl="0" eaLnBrk="1" latinLnBrk="0" hangingPunct="1">
      <a:defRPr sz="4400" kern="1200">
        <a:solidFill>
          <a:schemeClr val="tx1"/>
        </a:solidFill>
        <a:latin typeface="+mn-lt"/>
        <a:ea typeface="+mn-ea"/>
        <a:cs typeface="+mn-cs"/>
      </a:defRPr>
    </a:lvl5pPr>
    <a:lvl6pPr marL="5441916" algn="l" defTabSz="2176766" rtl="0" eaLnBrk="1" latinLnBrk="0" hangingPunct="1">
      <a:defRPr sz="4400" kern="1200">
        <a:solidFill>
          <a:schemeClr val="tx1"/>
        </a:solidFill>
        <a:latin typeface="+mn-lt"/>
        <a:ea typeface="+mn-ea"/>
        <a:cs typeface="+mn-cs"/>
      </a:defRPr>
    </a:lvl6pPr>
    <a:lvl7pPr marL="6530299" algn="l" defTabSz="2176766" rtl="0" eaLnBrk="1" latinLnBrk="0" hangingPunct="1">
      <a:defRPr sz="4400" kern="1200">
        <a:solidFill>
          <a:schemeClr val="tx1"/>
        </a:solidFill>
        <a:latin typeface="+mn-lt"/>
        <a:ea typeface="+mn-ea"/>
        <a:cs typeface="+mn-cs"/>
      </a:defRPr>
    </a:lvl7pPr>
    <a:lvl8pPr marL="7618680" algn="l" defTabSz="2176766" rtl="0" eaLnBrk="1" latinLnBrk="0" hangingPunct="1">
      <a:defRPr sz="4400" kern="1200">
        <a:solidFill>
          <a:schemeClr val="tx1"/>
        </a:solidFill>
        <a:latin typeface="+mn-lt"/>
        <a:ea typeface="+mn-ea"/>
        <a:cs typeface="+mn-cs"/>
      </a:defRPr>
    </a:lvl8pPr>
    <a:lvl9pPr marL="8707065" algn="l" defTabSz="2176766" rtl="0" eaLnBrk="1" latinLnBrk="0" hangingPunct="1">
      <a:defRPr sz="44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5778A80-8854-7F4D-939F-68E52F790003}">
          <p14:sldIdLst>
            <p14:sldId id="256"/>
            <p14:sldId id="261"/>
            <p14:sldId id="262"/>
            <p14:sldId id="263"/>
            <p14:sldId id="264"/>
            <p14:sldId id="265"/>
            <p14:sldId id="266"/>
            <p14:sldId id="267"/>
            <p14:sldId id="257"/>
          </p14:sldIdLst>
        </p14:section>
      </p14:sectionLst>
    </p:ext>
    <p:ext uri="{EFAFB233-063F-42B5-8137-9DF3F51BA10A}">
      <p15:sldGuideLst xmlns:p15="http://schemas.microsoft.com/office/powerpoint/2012/main">
        <p15:guide id="1" orient="horz" pos="5545">
          <p15:clr>
            <a:srgbClr val="A4A3A4"/>
          </p15:clr>
        </p15:guide>
        <p15:guide id="2" pos="14255">
          <p15:clr>
            <a:srgbClr val="A4A3A4"/>
          </p15:clr>
        </p15:guide>
        <p15:guide id="3" orient="horz" pos="6497">
          <p15:clr>
            <a:srgbClr val="A4A3A4"/>
          </p15:clr>
        </p15:guide>
        <p15:guide id="4" pos="1373">
          <p15:clr>
            <a:srgbClr val="A4A3A4"/>
          </p15:clr>
        </p15:guide>
        <p15:guide id="5" orient="horz" pos="5454">
          <p15:clr>
            <a:srgbClr val="A4A3A4"/>
          </p15:clr>
        </p15:guide>
        <p15:guide id="6" orient="horz" pos="1054">
          <p15:clr>
            <a:srgbClr val="A4A3A4"/>
          </p15:clr>
        </p15:guide>
        <p15:guide id="7" pos="14119">
          <p15:clr>
            <a:srgbClr val="A4A3A4"/>
          </p15:clr>
        </p15:guide>
        <p15:guide id="8" pos="1237">
          <p15:clr>
            <a:srgbClr val="A4A3A4"/>
          </p15:clr>
        </p15:guide>
        <p15:guide id="9" orient="horz" pos="1372">
          <p15:clr>
            <a:srgbClr val="A4A3A4"/>
          </p15:clr>
        </p15:guide>
        <p15:guide id="10" orient="horz" pos="3912">
          <p15:clr>
            <a:srgbClr val="A4A3A4"/>
          </p15:clr>
        </p15:guide>
        <p15:guide id="11" orient="horz" pos="8130">
          <p15:clr>
            <a:srgbClr val="A4A3A4"/>
          </p15:clr>
        </p15:guide>
        <p15:guide id="12" pos="11760">
          <p15:clr>
            <a:srgbClr val="A4A3A4"/>
          </p15:clr>
        </p15:guide>
        <p15:guide id="13" orient="horz">
          <p15:clr>
            <a:srgbClr val="A4A3A4"/>
          </p15:clr>
        </p15:guide>
        <p15:guide id="14" pos="1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DB4D2"/>
    <a:srgbClr val="56595B"/>
    <a:srgbClr val="001942"/>
    <a:srgbClr val="52CAD1"/>
    <a:srgbClr val="1F95D2"/>
    <a:srgbClr val="F8F8F8"/>
    <a:srgbClr val="239AD2"/>
    <a:srgbClr val="67D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68" y="144"/>
      </p:cViewPr>
      <p:guideLst>
        <p:guide orient="horz" pos="5545"/>
        <p:guide pos="14255"/>
        <p:guide orient="horz" pos="6497"/>
        <p:guide pos="1373"/>
        <p:guide orient="horz" pos="5454"/>
        <p:guide orient="horz" pos="1054"/>
        <p:guide pos="14119"/>
        <p:guide pos="1237"/>
        <p:guide orient="horz" pos="1372"/>
        <p:guide orient="horz" pos="3912"/>
        <p:guide orient="horz" pos="8130"/>
        <p:guide pos="11760"/>
        <p:guide orient="horz"/>
        <p:guide pos="1328"/>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ta Zajc" userId="S::tita.zajc@adacta-fintech.com::64f712a1-17b3-41d2-8c74-e15ad8fef710" providerId="AD" clId="Web-{32EEF274-3EE1-D842-8CF3-A2DA38F93969}"/>
    <pc:docChg chg="modSld">
      <pc:chgData name="Tita Zajc" userId="S::tita.zajc@adacta-fintech.com::64f712a1-17b3-41d2-8c74-e15ad8fef710" providerId="AD" clId="Web-{32EEF274-3EE1-D842-8CF3-A2DA38F93969}" dt="2020-08-20T09:09:34.023" v="12" actId="20577"/>
      <pc:docMkLst>
        <pc:docMk/>
      </pc:docMkLst>
      <pc:sldChg chg="modSp">
        <pc:chgData name="Tita Zajc" userId="S::tita.zajc@adacta-fintech.com::64f712a1-17b3-41d2-8c74-e15ad8fef710" providerId="AD" clId="Web-{32EEF274-3EE1-D842-8CF3-A2DA38F93969}" dt="2020-08-20T09:09:34.023" v="12" actId="20577"/>
        <pc:sldMkLst>
          <pc:docMk/>
          <pc:sldMk cId="768183436" sldId="257"/>
        </pc:sldMkLst>
        <pc:spChg chg="mod">
          <ac:chgData name="Tita Zajc" userId="S::tita.zajc@adacta-fintech.com::64f712a1-17b3-41d2-8c74-e15ad8fef710" providerId="AD" clId="Web-{32EEF274-3EE1-D842-8CF3-A2DA38F93969}" dt="2020-08-20T09:09:34.023" v="12" actId="20577"/>
          <ac:spMkLst>
            <pc:docMk/>
            <pc:sldMk cId="768183436" sldId="257"/>
            <ac:spMk id="5" creationId="{00000000-0000-0000-0000-000000000000}"/>
          </ac:spMkLst>
        </pc:spChg>
      </pc:sldChg>
    </pc:docChg>
  </pc:docChgLst>
  <pc:docChgLst>
    <pc:chgData name="Jan Václavek" userId="S::jan.vaclavek@adacta-fintech.com::b753bf32-dcb2-4ec6-9329-6285e6e2c145" providerId="AD" clId="Web-{3C40120C-0737-4B97-A2BC-70B50F46F97D}"/>
    <pc:docChg chg="modSld">
      <pc:chgData name="Jan Václavek" userId="S::jan.vaclavek@adacta-fintech.com::b753bf32-dcb2-4ec6-9329-6285e6e2c145" providerId="AD" clId="Web-{3C40120C-0737-4B97-A2BC-70B50F46F97D}" dt="2019-11-06T12:41:34.867" v="9" actId="20577"/>
      <pc:docMkLst>
        <pc:docMk/>
      </pc:docMkLst>
      <pc:sldChg chg="modSp">
        <pc:chgData name="Jan Václavek" userId="S::jan.vaclavek@adacta-fintech.com::b753bf32-dcb2-4ec6-9329-6285e6e2c145" providerId="AD" clId="Web-{3C40120C-0737-4B97-A2BC-70B50F46F97D}" dt="2019-11-06T12:41:34.867" v="9" actId="20577"/>
        <pc:sldMkLst>
          <pc:docMk/>
          <pc:sldMk cId="3299940062" sldId="256"/>
        </pc:sldMkLst>
        <pc:spChg chg="mod">
          <ac:chgData name="Jan Václavek" userId="S::jan.vaclavek@adacta-fintech.com::b753bf32-dcb2-4ec6-9329-6285e6e2c145" providerId="AD" clId="Web-{3C40120C-0737-4B97-A2BC-70B50F46F97D}" dt="2019-11-06T12:41:34.867" v="9" actId="20577"/>
          <ac:spMkLst>
            <pc:docMk/>
            <pc:sldMk cId="3299940062" sldId="256"/>
            <ac:spMk id="58" creationId="{00000000-0000-0000-0000-000000000000}"/>
          </ac:spMkLst>
        </pc:spChg>
      </pc:sldChg>
    </pc:docChg>
  </pc:docChgLst>
  <pc:docChgLst>
    <pc:chgData name="Tjaša Kovačič" userId="S::tjasa.kovacic@adacta-fintech.com::90ec4065-c46f-4966-8530-de6754af6375" providerId="AD" clId="Web-{4DA35C53-CCDF-280C-9A8E-9FAA63427E11}"/>
    <pc:docChg chg="modSld">
      <pc:chgData name="Tjaša Kovačič" userId="S::tjasa.kovacic@adacta-fintech.com::90ec4065-c46f-4966-8530-de6754af6375" providerId="AD" clId="Web-{4DA35C53-CCDF-280C-9A8E-9FAA63427E11}" dt="2020-11-11T13:24:08.844" v="13" actId="20577"/>
      <pc:docMkLst>
        <pc:docMk/>
      </pc:docMkLst>
      <pc:sldChg chg="modSp">
        <pc:chgData name="Tjaša Kovačič" userId="S::tjasa.kovacic@adacta-fintech.com::90ec4065-c46f-4966-8530-de6754af6375" providerId="AD" clId="Web-{4DA35C53-CCDF-280C-9A8E-9FAA63427E11}" dt="2020-11-11T13:24:08.828" v="12" actId="20577"/>
        <pc:sldMkLst>
          <pc:docMk/>
          <pc:sldMk cId="3299940062" sldId="256"/>
        </pc:sldMkLst>
        <pc:spChg chg="mod">
          <ac:chgData name="Tjaša Kovačič" userId="S::tjasa.kovacic@adacta-fintech.com::90ec4065-c46f-4966-8530-de6754af6375" providerId="AD" clId="Web-{4DA35C53-CCDF-280C-9A8E-9FAA63427E11}" dt="2020-11-11T13:24:08.828" v="12" actId="20577"/>
          <ac:spMkLst>
            <pc:docMk/>
            <pc:sldMk cId="3299940062" sldId="256"/>
            <ac:spMk id="2" creationId="{6BB35F8C-003E-439D-9319-370761F59F64}"/>
          </ac:spMkLst>
        </pc:spChg>
      </pc:sldChg>
    </pc:docChg>
  </pc:docChgLst>
  <pc:docChgLst>
    <pc:chgData name="Tjaša Kovačič" userId="S::tjasa.kovacic@adacta-fintech.com::90ec4065-c46f-4966-8530-de6754af6375" providerId="AD" clId="Web-{EA088D89-F680-11D4-4DCA-51C9FE0FF866}"/>
    <pc:docChg chg="modSld">
      <pc:chgData name="Tjaša Kovačič" userId="S::tjasa.kovacic@adacta-fintech.com::90ec4065-c46f-4966-8530-de6754af6375" providerId="AD" clId="Web-{EA088D89-F680-11D4-4DCA-51C9FE0FF866}" dt="2020-11-11T13:19:17.628" v="55" actId="20577"/>
      <pc:docMkLst>
        <pc:docMk/>
      </pc:docMkLst>
      <pc:sldChg chg="addSp modSp">
        <pc:chgData name="Tjaša Kovačič" userId="S::tjasa.kovacic@adacta-fintech.com::90ec4065-c46f-4966-8530-de6754af6375" providerId="AD" clId="Web-{EA088D89-F680-11D4-4DCA-51C9FE0FF866}" dt="2020-11-11T13:19:17.628" v="54" actId="20577"/>
        <pc:sldMkLst>
          <pc:docMk/>
          <pc:sldMk cId="3299940062" sldId="256"/>
        </pc:sldMkLst>
        <pc:spChg chg="add mod">
          <ac:chgData name="Tjaša Kovačič" userId="S::tjasa.kovacic@adacta-fintech.com::90ec4065-c46f-4966-8530-de6754af6375" providerId="AD" clId="Web-{EA088D89-F680-11D4-4DCA-51C9FE0FF866}" dt="2020-11-11T13:19:17.628" v="54" actId="20577"/>
          <ac:spMkLst>
            <pc:docMk/>
            <pc:sldMk cId="3299940062" sldId="256"/>
            <ac:spMk id="2" creationId="{6BB35F8C-003E-439D-9319-370761F59F64}"/>
          </ac:spMkLst>
        </pc:spChg>
      </pc:sldChg>
    </pc:docChg>
  </pc:docChgLst>
  <pc:docChgLst>
    <pc:chgData name="Tjaša Kovačič" userId="90ec4065-c46f-4966-8530-de6754af6375" providerId="ADAL" clId="{365617C1-8110-43E0-9E9E-7396F9D46070}"/>
    <pc:docChg chg="modSld">
      <pc:chgData name="Tjaša Kovačič" userId="90ec4065-c46f-4966-8530-de6754af6375" providerId="ADAL" clId="{365617C1-8110-43E0-9E9E-7396F9D46070}" dt="2021-04-13T05:44:17.873" v="1" actId="12"/>
      <pc:docMkLst>
        <pc:docMk/>
      </pc:docMkLst>
      <pc:sldChg chg="modSp mod">
        <pc:chgData name="Tjaša Kovačič" userId="90ec4065-c46f-4966-8530-de6754af6375" providerId="ADAL" clId="{365617C1-8110-43E0-9E9E-7396F9D46070}" dt="2021-04-13T05:44:17.873" v="1" actId="12"/>
        <pc:sldMkLst>
          <pc:docMk/>
          <pc:sldMk cId="3452585428" sldId="259"/>
        </pc:sldMkLst>
        <pc:spChg chg="mod">
          <ac:chgData name="Tjaša Kovačič" userId="90ec4065-c46f-4966-8530-de6754af6375" providerId="ADAL" clId="{365617C1-8110-43E0-9E9E-7396F9D46070}" dt="2021-04-13T05:44:17.873" v="1" actId="12"/>
          <ac:spMkLst>
            <pc:docMk/>
            <pc:sldMk cId="3452585428" sldId="259"/>
            <ac:spMk id="2" creationId="{FE7263B2-F9AD-42D1-B6DC-A5C410152A2D}"/>
          </ac:spMkLst>
        </pc:spChg>
      </pc:sldChg>
    </pc:docChg>
  </pc:docChgLst>
  <pc:docChgLst>
    <pc:chgData name="Tjaša Kovačič" userId="90ec4065-c46f-4966-8530-de6754af6375" providerId="ADAL" clId="{CE1E75F7-C23B-4685-B0CA-329C3D6B4C3A}"/>
    <pc:docChg chg="undo custSel modMainMaster">
      <pc:chgData name="Tjaša Kovačič" userId="90ec4065-c46f-4966-8530-de6754af6375" providerId="ADAL" clId="{CE1E75F7-C23B-4685-B0CA-329C3D6B4C3A}" dt="2020-12-28T08:33:54.292" v="85" actId="20577"/>
      <pc:docMkLst>
        <pc:docMk/>
      </pc:docMkLst>
      <pc:sldMasterChg chg="modSp mod modSldLayout">
        <pc:chgData name="Tjaša Kovačič" userId="90ec4065-c46f-4966-8530-de6754af6375" providerId="ADAL" clId="{CE1E75F7-C23B-4685-B0CA-329C3D6B4C3A}" dt="2020-12-28T08:33:54.292" v="85" actId="20577"/>
        <pc:sldMasterMkLst>
          <pc:docMk/>
          <pc:sldMasterMk cId="689475681" sldId="2147483654"/>
        </pc:sldMasterMkLst>
        <pc:spChg chg="mod">
          <ac:chgData name="Tjaša Kovačič" userId="90ec4065-c46f-4966-8530-de6754af6375" providerId="ADAL" clId="{CE1E75F7-C23B-4685-B0CA-329C3D6B4C3A}" dt="2020-12-28T08:33:54.292" v="85" actId="20577"/>
          <ac:spMkLst>
            <pc:docMk/>
            <pc:sldMasterMk cId="689475681" sldId="2147483654"/>
            <ac:spMk id="15" creationId="{00000000-0000-0000-0000-000000000000}"/>
          </ac:spMkLst>
        </pc:spChg>
        <pc:sldLayoutChg chg="addSp delSp modSp mod">
          <pc:chgData name="Tjaša Kovačič" userId="90ec4065-c46f-4966-8530-de6754af6375" providerId="ADAL" clId="{CE1E75F7-C23B-4685-B0CA-329C3D6B4C3A}" dt="2020-12-28T08:28:38.734" v="62" actId="1076"/>
          <pc:sldLayoutMkLst>
            <pc:docMk/>
            <pc:sldMasterMk cId="689475681" sldId="2147483654"/>
            <pc:sldLayoutMk cId="3488374374" sldId="2147483728"/>
          </pc:sldLayoutMkLst>
          <pc:spChg chg="mod">
            <ac:chgData name="Tjaša Kovačič" userId="90ec4065-c46f-4966-8530-de6754af6375" providerId="ADAL" clId="{CE1E75F7-C23B-4685-B0CA-329C3D6B4C3A}" dt="2020-12-28T08:27:52.674" v="61" actId="20577"/>
            <ac:spMkLst>
              <pc:docMk/>
              <pc:sldMasterMk cId="689475681" sldId="2147483654"/>
              <pc:sldLayoutMk cId="3488374374" sldId="2147483728"/>
              <ac:spMk id="7" creationId="{00000000-0000-0000-0000-000000000000}"/>
            </ac:spMkLst>
          </pc:spChg>
          <pc:spChg chg="mod">
            <ac:chgData name="Tjaša Kovačič" userId="90ec4065-c46f-4966-8530-de6754af6375" providerId="ADAL" clId="{CE1E75F7-C23B-4685-B0CA-329C3D6B4C3A}" dt="2020-12-28T08:27:46.349" v="53" actId="20577"/>
            <ac:spMkLst>
              <pc:docMk/>
              <pc:sldMasterMk cId="689475681" sldId="2147483654"/>
              <pc:sldLayoutMk cId="3488374374" sldId="2147483728"/>
              <ac:spMk id="8" creationId="{00000000-0000-0000-0000-000000000000}"/>
            </ac:spMkLst>
          </pc:spChg>
          <pc:picChg chg="add mod">
            <ac:chgData name="Tjaša Kovačič" userId="90ec4065-c46f-4966-8530-de6754af6375" providerId="ADAL" clId="{CE1E75F7-C23B-4685-B0CA-329C3D6B4C3A}" dt="2020-12-28T08:28:38.734" v="62" actId="1076"/>
            <ac:picMkLst>
              <pc:docMk/>
              <pc:sldMasterMk cId="689475681" sldId="2147483654"/>
              <pc:sldLayoutMk cId="3488374374" sldId="2147483728"/>
              <ac:picMk id="4" creationId="{5CF77EEA-C3BB-4C57-98E9-8BBDAD095CEB}"/>
            </ac:picMkLst>
          </pc:picChg>
          <pc:picChg chg="del">
            <ac:chgData name="Tjaša Kovačič" userId="90ec4065-c46f-4966-8530-de6754af6375" providerId="ADAL" clId="{CE1E75F7-C23B-4685-B0CA-329C3D6B4C3A}" dt="2020-12-28T08:27:26.165" v="39" actId="478"/>
            <ac:picMkLst>
              <pc:docMk/>
              <pc:sldMasterMk cId="689475681" sldId="2147483654"/>
              <pc:sldLayoutMk cId="3488374374" sldId="2147483728"/>
              <ac:picMk id="12" creationId="{00000000-0000-0000-0000-000000000000}"/>
            </ac:picMkLst>
          </pc:picChg>
        </pc:sldLayoutChg>
        <pc:sldLayoutChg chg="modSp mod">
          <pc:chgData name="Tjaša Kovačič" userId="90ec4065-c46f-4966-8530-de6754af6375" providerId="ADAL" clId="{CE1E75F7-C23B-4685-B0CA-329C3D6B4C3A}" dt="2020-12-28T08:29:02.883" v="70" actId="20577"/>
          <pc:sldLayoutMkLst>
            <pc:docMk/>
            <pc:sldMasterMk cId="689475681" sldId="2147483654"/>
            <pc:sldLayoutMk cId="1216355754" sldId="2147483763"/>
          </pc:sldLayoutMkLst>
          <pc:spChg chg="mod">
            <ac:chgData name="Tjaša Kovačič" userId="90ec4065-c46f-4966-8530-de6754af6375" providerId="ADAL" clId="{CE1E75F7-C23B-4685-B0CA-329C3D6B4C3A}" dt="2020-12-28T08:29:02.883" v="70" actId="20577"/>
            <ac:spMkLst>
              <pc:docMk/>
              <pc:sldMasterMk cId="689475681" sldId="2147483654"/>
              <pc:sldLayoutMk cId="1216355754" sldId="2147483763"/>
              <ac:spMk id="18" creationId="{00000000-0000-0000-0000-000000000000}"/>
            </ac:spMkLst>
          </pc:spChg>
        </pc:sldLayoutChg>
        <pc:sldLayoutChg chg="modSp mod">
          <pc:chgData name="Tjaša Kovačič" userId="90ec4065-c46f-4966-8530-de6754af6375" providerId="ADAL" clId="{CE1E75F7-C23B-4685-B0CA-329C3D6B4C3A}" dt="2020-12-28T08:26:27.911" v="30" actId="20577"/>
          <pc:sldLayoutMkLst>
            <pc:docMk/>
            <pc:sldMasterMk cId="689475681" sldId="2147483654"/>
            <pc:sldLayoutMk cId="1466173899" sldId="2147483778"/>
          </pc:sldLayoutMkLst>
          <pc:spChg chg="mod">
            <ac:chgData name="Tjaša Kovačič" userId="90ec4065-c46f-4966-8530-de6754af6375" providerId="ADAL" clId="{CE1E75F7-C23B-4685-B0CA-329C3D6B4C3A}" dt="2020-12-28T08:26:27.911" v="30" actId="20577"/>
            <ac:spMkLst>
              <pc:docMk/>
              <pc:sldMasterMk cId="689475681" sldId="2147483654"/>
              <pc:sldLayoutMk cId="1466173899" sldId="2147483778"/>
              <ac:spMk id="36" creationId="{00000000-0000-0000-0000-000000000000}"/>
            </ac:spMkLst>
          </pc:spChg>
        </pc:sldLayoutChg>
        <pc:sldLayoutChg chg="modSp mod">
          <pc:chgData name="Tjaša Kovačič" userId="90ec4065-c46f-4966-8530-de6754af6375" providerId="ADAL" clId="{CE1E75F7-C23B-4685-B0CA-329C3D6B4C3A}" dt="2020-12-28T08:25:52.570" v="14" actId="20577"/>
          <pc:sldLayoutMkLst>
            <pc:docMk/>
            <pc:sldMasterMk cId="689475681" sldId="2147483654"/>
            <pc:sldLayoutMk cId="3785517482" sldId="2147483782"/>
          </pc:sldLayoutMkLst>
          <pc:spChg chg="mod">
            <ac:chgData name="Tjaša Kovačič" userId="90ec4065-c46f-4966-8530-de6754af6375" providerId="ADAL" clId="{CE1E75F7-C23B-4685-B0CA-329C3D6B4C3A}" dt="2020-12-28T08:25:52.570" v="14" actId="20577"/>
            <ac:spMkLst>
              <pc:docMk/>
              <pc:sldMasterMk cId="689475681" sldId="2147483654"/>
              <pc:sldLayoutMk cId="3785517482" sldId="2147483782"/>
              <ac:spMk id="5" creationId="{00000000-0000-0000-0000-000000000000}"/>
            </ac:spMkLst>
          </pc:spChg>
        </pc:sldLayoutChg>
        <pc:sldLayoutChg chg="modSp mod">
          <pc:chgData name="Tjaša Kovačič" userId="90ec4065-c46f-4966-8530-de6754af6375" providerId="ADAL" clId="{CE1E75F7-C23B-4685-B0CA-329C3D6B4C3A}" dt="2020-12-28T08:27:04.839" v="38" actId="20577"/>
          <pc:sldLayoutMkLst>
            <pc:docMk/>
            <pc:sldMasterMk cId="689475681" sldId="2147483654"/>
            <pc:sldLayoutMk cId="3483973412" sldId="2147483783"/>
          </pc:sldLayoutMkLst>
          <pc:spChg chg="mod">
            <ac:chgData name="Tjaša Kovačič" userId="90ec4065-c46f-4966-8530-de6754af6375" providerId="ADAL" clId="{CE1E75F7-C23B-4685-B0CA-329C3D6B4C3A}" dt="2020-12-28T08:27:04.839" v="38" actId="20577"/>
            <ac:spMkLst>
              <pc:docMk/>
              <pc:sldMasterMk cId="689475681" sldId="2147483654"/>
              <pc:sldLayoutMk cId="3483973412" sldId="2147483783"/>
              <ac:spMk id="19" creationId="{00000000-0000-0000-0000-000000000000}"/>
            </ac:spMkLst>
          </pc:spChg>
        </pc:sldLayoutChg>
        <pc:sldLayoutChg chg="modSp mod">
          <pc:chgData name="Tjaša Kovačič" userId="90ec4065-c46f-4966-8530-de6754af6375" providerId="ADAL" clId="{CE1E75F7-C23B-4685-B0CA-329C3D6B4C3A}" dt="2020-12-28T08:26:03.201" v="22" actId="20577"/>
          <pc:sldLayoutMkLst>
            <pc:docMk/>
            <pc:sldMasterMk cId="689475681" sldId="2147483654"/>
            <pc:sldLayoutMk cId="557843510" sldId="2147483784"/>
          </pc:sldLayoutMkLst>
          <pc:spChg chg="mod">
            <ac:chgData name="Tjaša Kovačič" userId="90ec4065-c46f-4966-8530-de6754af6375" providerId="ADAL" clId="{CE1E75F7-C23B-4685-B0CA-329C3D6B4C3A}" dt="2020-12-28T08:26:03.201" v="22" actId="20577"/>
            <ac:spMkLst>
              <pc:docMk/>
              <pc:sldMasterMk cId="689475681" sldId="2147483654"/>
              <pc:sldLayoutMk cId="557843510" sldId="2147483784"/>
              <ac:spMk id="4" creationId="{00000000-0000-0000-0000-000000000000}"/>
            </ac:spMkLst>
          </pc:spChg>
        </pc:sldLayoutChg>
        <pc:sldLayoutChg chg="addSp delSp modSp mod">
          <pc:chgData name="Tjaša Kovačič" userId="90ec4065-c46f-4966-8530-de6754af6375" providerId="ADAL" clId="{CE1E75F7-C23B-4685-B0CA-329C3D6B4C3A}" dt="2020-12-28T08:33:47.337" v="77" actId="1076"/>
          <pc:sldLayoutMkLst>
            <pc:docMk/>
            <pc:sldMasterMk cId="689475681" sldId="2147483654"/>
            <pc:sldLayoutMk cId="2285792528" sldId="2147483785"/>
          </pc:sldLayoutMkLst>
          <pc:picChg chg="add mod">
            <ac:chgData name="Tjaša Kovačič" userId="90ec4065-c46f-4966-8530-de6754af6375" providerId="ADAL" clId="{CE1E75F7-C23B-4685-B0CA-329C3D6B4C3A}" dt="2020-12-28T08:33:47.337" v="77" actId="1076"/>
            <ac:picMkLst>
              <pc:docMk/>
              <pc:sldMasterMk cId="689475681" sldId="2147483654"/>
              <pc:sldLayoutMk cId="2285792528" sldId="2147483785"/>
              <ac:picMk id="3" creationId="{E4E9414D-CF31-49C0-9BF0-6172347A6265}"/>
            </ac:picMkLst>
          </pc:picChg>
          <pc:picChg chg="del">
            <ac:chgData name="Tjaša Kovačič" userId="90ec4065-c46f-4966-8530-de6754af6375" providerId="ADAL" clId="{CE1E75F7-C23B-4685-B0CA-329C3D6B4C3A}" dt="2020-12-28T08:25:20.085" v="0" actId="478"/>
            <ac:picMkLst>
              <pc:docMk/>
              <pc:sldMasterMk cId="689475681" sldId="2147483654"/>
              <pc:sldLayoutMk cId="2285792528" sldId="2147483785"/>
              <ac:picMk id="1028" creationId="{00000000-0000-0000-0000-000000000000}"/>
            </ac:picMkLst>
          </pc:picChg>
        </pc:sldLayoutChg>
        <pc:sldLayoutChg chg="modSp mod">
          <pc:chgData name="Tjaša Kovačič" userId="90ec4065-c46f-4966-8530-de6754af6375" providerId="ADAL" clId="{CE1E75F7-C23B-4685-B0CA-329C3D6B4C3A}" dt="2020-12-28T08:33:34.134" v="76" actId="166"/>
          <pc:sldLayoutMkLst>
            <pc:docMk/>
            <pc:sldMasterMk cId="689475681" sldId="2147483654"/>
            <pc:sldLayoutMk cId="744722849" sldId="2147483815"/>
          </pc:sldLayoutMkLst>
          <pc:picChg chg="mod ord">
            <ac:chgData name="Tjaša Kovačič" userId="90ec4065-c46f-4966-8530-de6754af6375" providerId="ADAL" clId="{CE1E75F7-C23B-4685-B0CA-329C3D6B4C3A}" dt="2020-12-28T08:33:34.134" v="76" actId="166"/>
            <ac:picMkLst>
              <pc:docMk/>
              <pc:sldMasterMk cId="689475681" sldId="2147483654"/>
              <pc:sldLayoutMk cId="744722849" sldId="2147483815"/>
              <ac:picMk id="6" creationId="{2D8E3E6E-94F5-4D8A-9B7C-040B9397CA02}"/>
            </ac:picMkLst>
          </pc:picChg>
        </pc:sldLayoutChg>
      </pc:sldMasterChg>
    </pc:docChg>
  </pc:docChgLst>
  <pc:docChgLst>
    <pc:chgData name="Tjaša Kovačič" userId="S::tjasa.kovacic@adacta-fintech.com::90ec4065-c46f-4966-8530-de6754af6375" providerId="AD" clId="Web-{AAB68D2D-BB58-F4E3-575E-C479EC42F8C8}"/>
    <pc:docChg chg="modSld">
      <pc:chgData name="Tjaša Kovačič" userId="S::tjasa.kovacic@adacta-fintech.com::90ec4065-c46f-4966-8530-de6754af6375" providerId="AD" clId="Web-{AAB68D2D-BB58-F4E3-575E-C479EC42F8C8}" dt="2020-12-24T12:38:27.093" v="3" actId="20577"/>
      <pc:docMkLst>
        <pc:docMk/>
      </pc:docMkLst>
      <pc:sldChg chg="modSp">
        <pc:chgData name="Tjaša Kovačič" userId="S::tjasa.kovacic@adacta-fintech.com::90ec4065-c46f-4966-8530-de6754af6375" providerId="AD" clId="Web-{AAB68D2D-BB58-F4E3-575E-C479EC42F8C8}" dt="2020-12-24T12:38:27.093" v="3" actId="20577"/>
        <pc:sldMkLst>
          <pc:docMk/>
          <pc:sldMk cId="768183436" sldId="257"/>
        </pc:sldMkLst>
        <pc:spChg chg="mod">
          <ac:chgData name="Tjaša Kovačič" userId="S::tjasa.kovacic@adacta-fintech.com::90ec4065-c46f-4966-8530-de6754af6375" providerId="AD" clId="Web-{AAB68D2D-BB58-F4E3-575E-C479EC42F8C8}" dt="2020-12-24T12:38:27.093" v="3" actId="20577"/>
          <ac:spMkLst>
            <pc:docMk/>
            <pc:sldMk cId="768183436" sldId="257"/>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l-SI"/>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8B55FC-7DF9-4A68-B76C-C298649FF977}" type="datetimeFigureOut">
              <a:rPr lang="sl-SI" smtClean="0"/>
              <a:t>13. 05. 2022</a:t>
            </a:fld>
            <a:endParaRPr lang="sl-SI"/>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l-SI"/>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903508-3E6E-406E-931F-7AE9BF77910C}" type="slidenum">
              <a:rPr lang="sl-SI" smtClean="0"/>
              <a:t>‹#›</a:t>
            </a:fld>
            <a:endParaRPr lang="sl-SI"/>
          </a:p>
        </p:txBody>
      </p:sp>
    </p:spTree>
    <p:extLst>
      <p:ext uri="{BB962C8B-B14F-4D97-AF65-F5344CB8AC3E}">
        <p14:creationId xmlns:p14="http://schemas.microsoft.com/office/powerpoint/2010/main" val="3992355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l-S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3BF357-B18D-40A9-A1A5-C55020971B7C}" type="datetimeFigureOut">
              <a:rPr lang="sl-SI" smtClean="0"/>
              <a:t>13. 05. 2022</a:t>
            </a:fld>
            <a:endParaRPr lang="sl-SI"/>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sl-S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l-S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E25CA3-E1FB-439B-8B9A-2BC2E73CD0A1}" type="slidenum">
              <a:rPr lang="sl-SI" smtClean="0"/>
              <a:t>‹#›</a:t>
            </a:fld>
            <a:endParaRPr lang="sl-SI"/>
          </a:p>
        </p:txBody>
      </p:sp>
    </p:spTree>
    <p:extLst>
      <p:ext uri="{BB962C8B-B14F-4D97-AF65-F5344CB8AC3E}">
        <p14:creationId xmlns:p14="http://schemas.microsoft.com/office/powerpoint/2010/main" val="3061887411"/>
      </p:ext>
    </p:extLst>
  </p:cSld>
  <p:clrMap bg1="lt1" tx1="dk1" bg2="lt2" tx2="dk2" accent1="accent1" accent2="accent2" accent3="accent3" accent4="accent4" accent5="accent5" accent6="accent6" hlink="hlink" folHlink="folHlink"/>
  <p:notesStyle>
    <a:lvl1pPr marL="0" algn="l" defTabSz="2176766" rtl="0" eaLnBrk="1" latinLnBrk="0" hangingPunct="1">
      <a:defRPr sz="3000" kern="1200">
        <a:solidFill>
          <a:schemeClr val="tx1"/>
        </a:solidFill>
        <a:latin typeface="+mn-lt"/>
        <a:ea typeface="+mn-ea"/>
        <a:cs typeface="+mn-cs"/>
      </a:defRPr>
    </a:lvl1pPr>
    <a:lvl2pPr marL="1088383" algn="l" defTabSz="2176766" rtl="0" eaLnBrk="1" latinLnBrk="0" hangingPunct="1">
      <a:defRPr sz="3000" kern="1200">
        <a:solidFill>
          <a:schemeClr val="tx1"/>
        </a:solidFill>
        <a:latin typeface="+mn-lt"/>
        <a:ea typeface="+mn-ea"/>
        <a:cs typeface="+mn-cs"/>
      </a:defRPr>
    </a:lvl2pPr>
    <a:lvl3pPr marL="2176766" algn="l" defTabSz="2176766" rtl="0" eaLnBrk="1" latinLnBrk="0" hangingPunct="1">
      <a:defRPr sz="3000" kern="1200">
        <a:solidFill>
          <a:schemeClr val="tx1"/>
        </a:solidFill>
        <a:latin typeface="+mn-lt"/>
        <a:ea typeface="+mn-ea"/>
        <a:cs typeface="+mn-cs"/>
      </a:defRPr>
    </a:lvl3pPr>
    <a:lvl4pPr marL="3265149" algn="l" defTabSz="2176766" rtl="0" eaLnBrk="1" latinLnBrk="0" hangingPunct="1">
      <a:defRPr sz="3000" kern="1200">
        <a:solidFill>
          <a:schemeClr val="tx1"/>
        </a:solidFill>
        <a:latin typeface="+mn-lt"/>
        <a:ea typeface="+mn-ea"/>
        <a:cs typeface="+mn-cs"/>
      </a:defRPr>
    </a:lvl4pPr>
    <a:lvl5pPr marL="4353533" algn="l" defTabSz="2176766" rtl="0" eaLnBrk="1" latinLnBrk="0" hangingPunct="1">
      <a:defRPr sz="3000" kern="1200">
        <a:solidFill>
          <a:schemeClr val="tx1"/>
        </a:solidFill>
        <a:latin typeface="+mn-lt"/>
        <a:ea typeface="+mn-ea"/>
        <a:cs typeface="+mn-cs"/>
      </a:defRPr>
    </a:lvl5pPr>
    <a:lvl6pPr marL="5441916" algn="l" defTabSz="2176766" rtl="0" eaLnBrk="1" latinLnBrk="0" hangingPunct="1">
      <a:defRPr sz="3000" kern="1200">
        <a:solidFill>
          <a:schemeClr val="tx1"/>
        </a:solidFill>
        <a:latin typeface="+mn-lt"/>
        <a:ea typeface="+mn-ea"/>
        <a:cs typeface="+mn-cs"/>
      </a:defRPr>
    </a:lvl6pPr>
    <a:lvl7pPr marL="6530299" algn="l" defTabSz="2176766" rtl="0" eaLnBrk="1" latinLnBrk="0" hangingPunct="1">
      <a:defRPr sz="3000" kern="1200">
        <a:solidFill>
          <a:schemeClr val="tx1"/>
        </a:solidFill>
        <a:latin typeface="+mn-lt"/>
        <a:ea typeface="+mn-ea"/>
        <a:cs typeface="+mn-cs"/>
      </a:defRPr>
    </a:lvl7pPr>
    <a:lvl8pPr marL="7618680" algn="l" defTabSz="2176766" rtl="0" eaLnBrk="1" latinLnBrk="0" hangingPunct="1">
      <a:defRPr sz="3000" kern="1200">
        <a:solidFill>
          <a:schemeClr val="tx1"/>
        </a:solidFill>
        <a:latin typeface="+mn-lt"/>
        <a:ea typeface="+mn-ea"/>
        <a:cs typeface="+mn-cs"/>
      </a:defRPr>
    </a:lvl8pPr>
    <a:lvl9pPr marL="8707065" algn="l" defTabSz="2176766" rtl="0" eaLnBrk="1" latinLnBrk="0" hangingPunct="1">
      <a:defRPr sz="3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sp>
        <p:nvSpPr>
          <p:cNvPr id="24" name="Rectangle 23"/>
          <p:cNvSpPr/>
          <p:nvPr userDrawn="1"/>
        </p:nvSpPr>
        <p:spPr>
          <a:xfrm>
            <a:off x="0" y="0"/>
            <a:ext cx="24379238" cy="13717588"/>
          </a:xfrm>
          <a:prstGeom prst="rect">
            <a:avLst/>
          </a:prstGeom>
          <a:gradFill>
            <a:gsLst>
              <a:gs pos="0">
                <a:srgbClr val="239AD2">
                  <a:alpha val="54000"/>
                </a:srgbClr>
              </a:gs>
              <a:gs pos="100000">
                <a:srgbClr val="52CAD1"/>
              </a:gs>
              <a:gs pos="46000">
                <a:srgbClr val="3DB4D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5" name="Freeform 13"/>
          <p:cNvSpPr>
            <a:spLocks/>
          </p:cNvSpPr>
          <p:nvPr userDrawn="1"/>
        </p:nvSpPr>
        <p:spPr bwMode="auto">
          <a:xfrm>
            <a:off x="0" y="-789127"/>
            <a:ext cx="15913768" cy="12832497"/>
          </a:xfrm>
          <a:custGeom>
            <a:avLst/>
            <a:gdLst>
              <a:gd name="T0" fmla="*/ 4337 w 7838"/>
              <a:gd name="T1" fmla="*/ 0 h 6463"/>
              <a:gd name="T2" fmla="*/ 0 w 7838"/>
              <a:gd name="T3" fmla="*/ 6293 h 6463"/>
              <a:gd name="T4" fmla="*/ 0 w 7838"/>
              <a:gd name="T5" fmla="*/ 6463 h 6463"/>
              <a:gd name="T6" fmla="*/ 1266 w 7838"/>
              <a:gd name="T7" fmla="*/ 6454 h 6463"/>
              <a:gd name="T8" fmla="*/ 1436 w 7838"/>
              <a:gd name="T9" fmla="*/ 6210 h 6463"/>
              <a:gd name="T10" fmla="*/ 4337 w 7838"/>
              <a:gd name="T11" fmla="*/ 2112 h 6463"/>
              <a:gd name="T12" fmla="*/ 6347 w 7838"/>
              <a:gd name="T13" fmla="*/ 4944 h 6463"/>
              <a:gd name="T14" fmla="*/ 7838 w 7838"/>
              <a:gd name="T15" fmla="*/ 4944 h 6463"/>
              <a:gd name="T16" fmla="*/ 7838 w 7838"/>
              <a:gd name="T17" fmla="*/ 4944 h 6463"/>
              <a:gd name="T18" fmla="*/ 4337 w 7838"/>
              <a:gd name="T19" fmla="*/ 0 h 6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38" h="6463">
                <a:moveTo>
                  <a:pt x="4337" y="0"/>
                </a:moveTo>
                <a:lnTo>
                  <a:pt x="0" y="6293"/>
                </a:lnTo>
                <a:lnTo>
                  <a:pt x="0" y="6463"/>
                </a:lnTo>
                <a:lnTo>
                  <a:pt x="1266" y="6454"/>
                </a:lnTo>
                <a:lnTo>
                  <a:pt x="1436" y="6210"/>
                </a:lnTo>
                <a:lnTo>
                  <a:pt x="4337" y="2112"/>
                </a:lnTo>
                <a:lnTo>
                  <a:pt x="6347" y="4944"/>
                </a:lnTo>
                <a:lnTo>
                  <a:pt x="7838" y="4944"/>
                </a:lnTo>
                <a:lnTo>
                  <a:pt x="7838" y="4944"/>
                </a:lnTo>
                <a:lnTo>
                  <a:pt x="4337" y="0"/>
                </a:lnTo>
                <a:close/>
              </a:path>
            </a:pathLst>
          </a:custGeom>
          <a:solidFill>
            <a:srgbClr val="FFFFFF">
              <a:alpha val="20000"/>
            </a:srgbClr>
          </a:solidFill>
          <a:ln>
            <a:noFill/>
          </a:ln>
        </p:spPr>
        <p:txBody>
          <a:bodyPr vert="horz" wrap="square" lIns="91440" tIns="45720" rIns="91440" bIns="45720" numCol="1" anchor="t" anchorCtr="0" compatLnSpc="1">
            <a:prstTxWarp prst="textNoShape">
              <a:avLst/>
            </a:prstTxWarp>
          </a:bodyPr>
          <a:lstStyle/>
          <a:p>
            <a:endParaRPr lang="sl-SI"/>
          </a:p>
        </p:txBody>
      </p:sp>
      <p:sp>
        <p:nvSpPr>
          <p:cNvPr id="11" name="Text Placeholder 11"/>
          <p:cNvSpPr>
            <a:spLocks noGrp="1"/>
          </p:cNvSpPr>
          <p:nvPr>
            <p:ph type="body" sz="quarter" idx="11" hasCustomPrompt="1"/>
          </p:nvPr>
        </p:nvSpPr>
        <p:spPr>
          <a:xfrm>
            <a:off x="2180507" y="6972431"/>
            <a:ext cx="11404303" cy="2592288"/>
          </a:xfrm>
          <a:prstGeom prst="rect">
            <a:avLst/>
          </a:prstGeom>
        </p:spPr>
        <p:txBody>
          <a:bodyPr/>
          <a:lstStyle>
            <a:lvl1pPr marL="0" indent="0">
              <a:buNone/>
              <a:defRPr sz="6000">
                <a:solidFill>
                  <a:schemeClr val="bg2"/>
                </a:solidFill>
                <a:latin typeface="+mn-lt"/>
                <a:ea typeface="Segoe UI Symbol" charset="0"/>
                <a:cs typeface="Arial" panose="020B0604020202020204" pitchFamily="34" charset="0"/>
              </a:defRPr>
            </a:lvl1pPr>
            <a:lvl2pPr>
              <a:defRPr sz="1467"/>
            </a:lvl2pPr>
            <a:lvl3pPr>
              <a:defRPr sz="1400"/>
            </a:lvl3pPr>
            <a:lvl4pPr>
              <a:defRPr sz="1333"/>
            </a:lvl4pPr>
            <a:lvl5pPr>
              <a:defRPr sz="1333"/>
            </a:lvl5pPr>
          </a:lstStyle>
          <a:p>
            <a:pPr lvl="0"/>
            <a:r>
              <a:rPr lang="sl-SI" err="1"/>
              <a:t>Add</a:t>
            </a:r>
            <a:r>
              <a:rPr lang="sl-SI"/>
              <a:t> </a:t>
            </a:r>
            <a:r>
              <a:rPr lang="sl-SI" err="1"/>
              <a:t>your</a:t>
            </a:r>
            <a:r>
              <a:rPr lang="sl-SI"/>
              <a:t> </a:t>
            </a:r>
            <a:r>
              <a:rPr lang="sl-SI" err="1"/>
              <a:t>subtitle</a:t>
            </a:r>
            <a:r>
              <a:rPr lang="sl-SI"/>
              <a:t> </a:t>
            </a:r>
            <a:r>
              <a:rPr lang="sl-SI" err="1"/>
              <a:t>here</a:t>
            </a:r>
            <a:endParaRPr lang="en-US"/>
          </a:p>
        </p:txBody>
      </p:sp>
      <p:sp>
        <p:nvSpPr>
          <p:cNvPr id="12" name="Text Placeholder 86"/>
          <p:cNvSpPr>
            <a:spLocks noGrp="1"/>
          </p:cNvSpPr>
          <p:nvPr>
            <p:ph type="body" sz="quarter" idx="19" hasCustomPrompt="1"/>
          </p:nvPr>
        </p:nvSpPr>
        <p:spPr>
          <a:xfrm>
            <a:off x="2180507" y="3366864"/>
            <a:ext cx="15387771" cy="2808312"/>
          </a:xfrm>
          <a:prstGeom prst="rect">
            <a:avLst/>
          </a:prstGeom>
        </p:spPr>
        <p:txBody>
          <a:bodyPr/>
          <a:lstStyle>
            <a:lvl1pPr marL="0" indent="0">
              <a:lnSpc>
                <a:spcPct val="100000"/>
              </a:lnSpc>
              <a:spcBef>
                <a:spcPts val="0"/>
              </a:spcBef>
              <a:buNone/>
              <a:defRPr sz="8000" b="1" spc="0" baseline="0">
                <a:solidFill>
                  <a:schemeClr val="bg2"/>
                </a:solidFill>
                <a:latin typeface="+mj-lt"/>
                <a:ea typeface="Tahoma" panose="020B0604030504040204" pitchFamily="34" charset="0"/>
                <a:cs typeface="Tahoma" panose="020B0604030504040204" pitchFamily="34" charset="0"/>
              </a:defRPr>
            </a:lvl1pPr>
            <a:lvl2pPr>
              <a:defRPr sz="3200"/>
            </a:lvl2pPr>
            <a:lvl3pPr>
              <a:defRPr sz="2667"/>
            </a:lvl3pPr>
            <a:lvl4pPr>
              <a:defRPr sz="2400"/>
            </a:lvl4pPr>
            <a:lvl5pPr>
              <a:defRPr sz="2400"/>
            </a:lvl5pPr>
          </a:lstStyle>
          <a:p>
            <a:pPr lvl="0"/>
            <a:r>
              <a:rPr lang="sl-SI" err="1"/>
              <a:t>Here</a:t>
            </a:r>
            <a:r>
              <a:rPr lang="sl-SI"/>
              <a:t> enter </a:t>
            </a:r>
            <a:r>
              <a:rPr lang="sl-SI" err="1"/>
              <a:t>the</a:t>
            </a:r>
            <a:r>
              <a:rPr lang="sl-SI"/>
              <a:t> </a:t>
            </a:r>
            <a:r>
              <a:rPr lang="sl-SI" err="1"/>
              <a:t>main</a:t>
            </a:r>
            <a:r>
              <a:rPr lang="sl-SI"/>
              <a:t> title </a:t>
            </a:r>
            <a:r>
              <a:rPr lang="sl-SI" err="1"/>
              <a:t>of</a:t>
            </a:r>
            <a:r>
              <a:rPr lang="sl-SI"/>
              <a:t> </a:t>
            </a:r>
            <a:r>
              <a:rPr lang="sl-SI" err="1"/>
              <a:t>your</a:t>
            </a:r>
            <a:r>
              <a:rPr lang="sl-SI"/>
              <a:t> </a:t>
            </a:r>
            <a:r>
              <a:rPr lang="sl-SI" err="1"/>
              <a:t>presentation</a:t>
            </a:r>
            <a:endParaRPr lang="en-US"/>
          </a:p>
        </p:txBody>
      </p:sp>
      <p:sp>
        <p:nvSpPr>
          <p:cNvPr id="22" name="AutoShape 13"/>
          <p:cNvSpPr>
            <a:spLocks noChangeAspect="1" noChangeArrowheads="1" noTextEdit="1"/>
          </p:cNvSpPr>
          <p:nvPr userDrawn="1"/>
        </p:nvSpPr>
        <p:spPr bwMode="auto">
          <a:xfrm>
            <a:off x="1693090" y="1071451"/>
            <a:ext cx="39782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l-SI"/>
          </a:p>
        </p:txBody>
      </p:sp>
      <p:sp>
        <p:nvSpPr>
          <p:cNvPr id="33" name="Text Placeholder 11"/>
          <p:cNvSpPr>
            <a:spLocks noGrp="1"/>
          </p:cNvSpPr>
          <p:nvPr userDrawn="1">
            <p:ph type="body" sz="quarter" idx="20" hasCustomPrompt="1"/>
          </p:nvPr>
        </p:nvSpPr>
        <p:spPr>
          <a:xfrm>
            <a:off x="2180507" y="11467307"/>
            <a:ext cx="11404303" cy="576063"/>
          </a:xfrm>
          <a:prstGeom prst="rect">
            <a:avLst/>
          </a:prstGeom>
        </p:spPr>
        <p:txBody>
          <a:bodyPr/>
          <a:lstStyle>
            <a:lvl1pPr marL="0" indent="0">
              <a:buNone/>
              <a:defRPr sz="4400">
                <a:solidFill>
                  <a:schemeClr val="bg2"/>
                </a:solidFill>
                <a:latin typeface="+mn-lt"/>
                <a:ea typeface="Segoe UI Symbol" charset="0"/>
                <a:cs typeface="Arial" panose="020B0604020202020204" pitchFamily="34" charset="0"/>
              </a:defRPr>
            </a:lvl1pPr>
            <a:lvl2pPr>
              <a:defRPr sz="1467"/>
            </a:lvl2pPr>
            <a:lvl3pPr>
              <a:defRPr sz="1400"/>
            </a:lvl3pPr>
            <a:lvl4pPr>
              <a:defRPr sz="1333"/>
            </a:lvl4pPr>
            <a:lvl5pPr>
              <a:defRPr sz="1333"/>
            </a:lvl5pPr>
          </a:lstStyle>
          <a:p>
            <a:pPr lvl="0"/>
            <a:r>
              <a:rPr lang="sl-SI"/>
              <a:t>Date: </a:t>
            </a:r>
            <a:r>
              <a:rPr lang="sl-SI" err="1"/>
              <a:t>June</a:t>
            </a:r>
            <a:r>
              <a:rPr lang="sl-SI"/>
              <a:t> 21</a:t>
            </a:r>
            <a:endParaRPr lang="en-US"/>
          </a:p>
        </p:txBody>
      </p:sp>
      <p:sp>
        <p:nvSpPr>
          <p:cNvPr id="16" name="Freeform 14"/>
          <p:cNvSpPr>
            <a:spLocks/>
          </p:cNvSpPr>
          <p:nvPr userDrawn="1"/>
        </p:nvSpPr>
        <p:spPr bwMode="auto">
          <a:xfrm>
            <a:off x="-296862" y="3463925"/>
            <a:ext cx="12442825" cy="10260013"/>
          </a:xfrm>
          <a:custGeom>
            <a:avLst/>
            <a:gdLst>
              <a:gd name="T0" fmla="*/ 4337 w 7838"/>
              <a:gd name="T1" fmla="*/ 0 h 6463"/>
              <a:gd name="T2" fmla="*/ 0 w 7838"/>
              <a:gd name="T3" fmla="*/ 6293 h 6463"/>
              <a:gd name="T4" fmla="*/ 0 w 7838"/>
              <a:gd name="T5" fmla="*/ 6463 h 6463"/>
              <a:gd name="T6" fmla="*/ 1266 w 7838"/>
              <a:gd name="T7" fmla="*/ 6454 h 6463"/>
              <a:gd name="T8" fmla="*/ 1436 w 7838"/>
              <a:gd name="T9" fmla="*/ 6210 h 6463"/>
              <a:gd name="T10" fmla="*/ 4337 w 7838"/>
              <a:gd name="T11" fmla="*/ 2112 h 6463"/>
              <a:gd name="T12" fmla="*/ 6347 w 7838"/>
              <a:gd name="T13" fmla="*/ 4944 h 6463"/>
              <a:gd name="T14" fmla="*/ 7838 w 7838"/>
              <a:gd name="T15" fmla="*/ 4944 h 6463"/>
              <a:gd name="T16" fmla="*/ 7838 w 7838"/>
              <a:gd name="T17" fmla="*/ 4944 h 6463"/>
              <a:gd name="T18" fmla="*/ 4337 w 7838"/>
              <a:gd name="T19" fmla="*/ 0 h 6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38" h="6463">
                <a:moveTo>
                  <a:pt x="4337" y="0"/>
                </a:moveTo>
                <a:lnTo>
                  <a:pt x="0" y="6293"/>
                </a:lnTo>
                <a:lnTo>
                  <a:pt x="0" y="6463"/>
                </a:lnTo>
                <a:lnTo>
                  <a:pt x="1266" y="6454"/>
                </a:lnTo>
                <a:lnTo>
                  <a:pt x="1436" y="6210"/>
                </a:lnTo>
                <a:lnTo>
                  <a:pt x="4337" y="2112"/>
                </a:lnTo>
                <a:lnTo>
                  <a:pt x="6347" y="4944"/>
                </a:lnTo>
                <a:lnTo>
                  <a:pt x="7838" y="4944"/>
                </a:lnTo>
                <a:lnTo>
                  <a:pt x="7838" y="4944"/>
                </a:lnTo>
                <a:lnTo>
                  <a:pt x="43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l-SI"/>
          </a:p>
        </p:txBody>
      </p:sp>
      <p:pic>
        <p:nvPicPr>
          <p:cNvPr id="3" name="Picture 2" descr="A picture containing text, clipart&#10;&#10;Description automatically generated">
            <a:extLst>
              <a:ext uri="{FF2B5EF4-FFF2-40B4-BE49-F238E27FC236}">
                <a16:creationId xmlns:a16="http://schemas.microsoft.com/office/drawing/2014/main" id="{E4E9414D-CF31-49C0-9BF0-6172347A6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10630" y="10751057"/>
            <a:ext cx="7079340" cy="2301545"/>
          </a:xfrm>
          <a:prstGeom prst="rect">
            <a:avLst/>
          </a:prstGeom>
        </p:spPr>
      </p:pic>
    </p:spTree>
    <p:extLst>
      <p:ext uri="{BB962C8B-B14F-4D97-AF65-F5344CB8AC3E}">
        <p14:creationId xmlns:p14="http://schemas.microsoft.com/office/powerpoint/2010/main" val="2285792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_3_facts">
    <p:spTree>
      <p:nvGrpSpPr>
        <p:cNvPr id="1" name=""/>
        <p:cNvGrpSpPr/>
        <p:nvPr/>
      </p:nvGrpSpPr>
      <p:grpSpPr>
        <a:xfrm>
          <a:off x="0" y="0"/>
          <a:ext cx="0" cy="0"/>
          <a:chOff x="0" y="0"/>
          <a:chExt cx="0" cy="0"/>
        </a:xfrm>
      </p:grpSpPr>
      <p:sp>
        <p:nvSpPr>
          <p:cNvPr id="4" name="Rectangle 3"/>
          <p:cNvSpPr/>
          <p:nvPr userDrawn="1"/>
        </p:nvSpPr>
        <p:spPr>
          <a:xfrm>
            <a:off x="8126413" y="6692521"/>
            <a:ext cx="8126412" cy="7025067"/>
          </a:xfrm>
          <a:prstGeom prst="rect">
            <a:avLst/>
          </a:prstGeom>
          <a:solidFill>
            <a:srgbClr val="1CC27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2"/>
              </a:solidFill>
              <a:latin typeface="Montserrat Light" charset="0"/>
            </a:endParaRPr>
          </a:p>
        </p:txBody>
      </p:sp>
      <p:sp>
        <p:nvSpPr>
          <p:cNvPr id="2" name="Rectangle 1"/>
          <p:cNvSpPr/>
          <p:nvPr userDrawn="1"/>
        </p:nvSpPr>
        <p:spPr>
          <a:xfrm>
            <a:off x="8126413" y="6692521"/>
            <a:ext cx="8126412" cy="7025066"/>
          </a:xfrm>
          <a:prstGeom prst="rect">
            <a:avLst/>
          </a:prstGeom>
          <a:gradFill>
            <a:gsLst>
              <a:gs pos="63000">
                <a:srgbClr val="3DB4D2"/>
              </a:gs>
              <a:gs pos="0">
                <a:srgbClr val="1F95D2"/>
              </a:gs>
              <a:gs pos="100000">
                <a:srgbClr val="67DFD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21" name="Text Placeholder 11"/>
          <p:cNvSpPr>
            <a:spLocks noGrp="1"/>
          </p:cNvSpPr>
          <p:nvPr>
            <p:ph type="body" sz="quarter" idx="51" hasCustomPrompt="1"/>
          </p:nvPr>
        </p:nvSpPr>
        <p:spPr>
          <a:xfrm>
            <a:off x="10239283" y="9354081"/>
            <a:ext cx="3900672" cy="3409369"/>
          </a:xfrm>
          <a:prstGeom prst="rect">
            <a:avLst/>
          </a:prstGeom>
        </p:spPr>
        <p:txBody>
          <a:bodyPr/>
          <a:lstStyle>
            <a:lvl1pPr marL="0" indent="0" algn="ctr">
              <a:lnSpc>
                <a:spcPct val="150000"/>
              </a:lnSpc>
              <a:buNone/>
              <a:defRPr sz="2800" b="0" baseline="0">
                <a:solidFill>
                  <a:schemeClr val="bg2"/>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endParaRPr lang="en-US"/>
          </a:p>
        </p:txBody>
      </p:sp>
      <p:sp>
        <p:nvSpPr>
          <p:cNvPr id="23" name="Text Placeholder 11"/>
          <p:cNvSpPr>
            <a:spLocks noGrp="1"/>
          </p:cNvSpPr>
          <p:nvPr>
            <p:ph type="body" sz="quarter" idx="53" hasCustomPrompt="1"/>
          </p:nvPr>
        </p:nvSpPr>
        <p:spPr>
          <a:xfrm>
            <a:off x="17446203" y="9380867"/>
            <a:ext cx="3900672" cy="3382583"/>
          </a:xfrm>
          <a:prstGeom prst="rect">
            <a:avLst/>
          </a:prstGeom>
        </p:spPr>
        <p:txBody>
          <a:bodyPr/>
          <a:lstStyle>
            <a:lvl1pPr marL="0" indent="0" algn="ctr">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endParaRPr lang="en-US"/>
          </a:p>
        </p:txBody>
      </p:sp>
      <p:sp>
        <p:nvSpPr>
          <p:cNvPr id="16" name="Text Placeholder 11"/>
          <p:cNvSpPr>
            <a:spLocks noGrp="1"/>
          </p:cNvSpPr>
          <p:nvPr>
            <p:ph type="body" sz="quarter" idx="55" hasCustomPrompt="1"/>
          </p:nvPr>
        </p:nvSpPr>
        <p:spPr>
          <a:xfrm>
            <a:off x="2992166" y="9380867"/>
            <a:ext cx="3900672" cy="3382583"/>
          </a:xfrm>
          <a:prstGeom prst="rect">
            <a:avLst/>
          </a:prstGeom>
        </p:spPr>
        <p:txBody>
          <a:bodyPr/>
          <a:lstStyle>
            <a:lvl1pPr marL="0" indent="0" algn="ctr">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endParaRPr lang="en-US"/>
          </a:p>
        </p:txBody>
      </p:sp>
      <p:sp>
        <p:nvSpPr>
          <p:cNvPr id="12" name="Text Placeholder 86"/>
          <p:cNvSpPr>
            <a:spLocks noGrp="1"/>
          </p:cNvSpPr>
          <p:nvPr>
            <p:ph type="body" sz="quarter" idx="28" hasCustomPrompt="1"/>
          </p:nvPr>
        </p:nvSpPr>
        <p:spPr>
          <a:xfrm>
            <a:off x="2992166" y="8652180"/>
            <a:ext cx="3900672" cy="728687"/>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13" name="Text Placeholder 86"/>
          <p:cNvSpPr>
            <a:spLocks noGrp="1"/>
          </p:cNvSpPr>
          <p:nvPr>
            <p:ph type="body" sz="quarter" idx="56" hasCustomPrompt="1"/>
          </p:nvPr>
        </p:nvSpPr>
        <p:spPr>
          <a:xfrm>
            <a:off x="17446203" y="8652180"/>
            <a:ext cx="3900672" cy="728687"/>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14" name="Text Placeholder 86"/>
          <p:cNvSpPr>
            <a:spLocks noGrp="1"/>
          </p:cNvSpPr>
          <p:nvPr>
            <p:ph type="body" sz="quarter" idx="57" hasCustomPrompt="1"/>
          </p:nvPr>
        </p:nvSpPr>
        <p:spPr>
          <a:xfrm>
            <a:off x="10239283" y="8625393"/>
            <a:ext cx="3900672" cy="728687"/>
          </a:xfrm>
          <a:prstGeom prst="rect">
            <a:avLst/>
          </a:prstGeom>
        </p:spPr>
        <p:txBody>
          <a:bodyPr/>
          <a:lstStyle>
            <a:lvl1pPr marL="0" indent="0" algn="ctr">
              <a:lnSpc>
                <a:spcPct val="100000"/>
              </a:lnSpc>
              <a:spcBef>
                <a:spcPts val="0"/>
              </a:spcBef>
              <a:buNone/>
              <a:defRPr sz="3200" b="1" spc="0" baseline="0">
                <a:solidFill>
                  <a:schemeClr val="bg1"/>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15"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accent4"/>
                </a:solidFill>
                <a:latin typeface="+mn-lt"/>
                <a:ea typeface="Segoe UI Symbol" charset="0"/>
                <a:cs typeface="Segoe UI Symbol" charset="0"/>
              </a:rPr>
              <a:pPr algn="r">
                <a:defRPr/>
              </a:pPr>
              <a:t>‹#›</a:t>
            </a:fld>
            <a:endParaRPr lang="is-IS" sz="2700" b="1" kern="0">
              <a:solidFill>
                <a:schemeClr val="accent4"/>
              </a:solidFill>
              <a:latin typeface="+mn-lt"/>
              <a:ea typeface="Segoe UI Symbol" charset="0"/>
              <a:cs typeface="Segoe UI Symbol" charset="0"/>
            </a:endParaRPr>
          </a:p>
        </p:txBody>
      </p:sp>
      <p:sp>
        <p:nvSpPr>
          <p:cNvPr id="17" name="Picture Placeholder 2"/>
          <p:cNvSpPr>
            <a:spLocks noGrp="1"/>
          </p:cNvSpPr>
          <p:nvPr>
            <p:ph type="pic" sz="quarter" idx="20" hasCustomPrompt="1"/>
          </p:nvPr>
        </p:nvSpPr>
        <p:spPr>
          <a:xfrm>
            <a:off x="0" y="0"/>
            <a:ext cx="24379237" cy="6692520"/>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186415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left_4_facts">
    <p:spTree>
      <p:nvGrpSpPr>
        <p:cNvPr id="1" name=""/>
        <p:cNvGrpSpPr/>
        <p:nvPr/>
      </p:nvGrpSpPr>
      <p:grpSpPr>
        <a:xfrm>
          <a:off x="0" y="0"/>
          <a:ext cx="0" cy="0"/>
          <a:chOff x="0" y="0"/>
          <a:chExt cx="0" cy="0"/>
        </a:xfrm>
      </p:grpSpPr>
      <p:pic>
        <p:nvPicPr>
          <p:cNvPr id="22" name="Picture Placeholder 8">
            <a:extLst>
              <a:ext uri="{FF2B5EF4-FFF2-40B4-BE49-F238E27FC236}">
                <a16:creationId xmlns:a16="http://schemas.microsoft.com/office/drawing/2014/main" id="{ABE243FB-0FF7-48AA-87EC-FDE9EEA8A103}"/>
              </a:ext>
            </a:extLst>
          </p:cNvPr>
          <p:cNvPicPr>
            <a:picLocks noChangeAspect="1"/>
          </p:cNvPicPr>
          <p:nvPr userDrawn="1"/>
        </p:nvPicPr>
        <p:blipFill>
          <a:blip r:embed="rId2">
            <a:extLst>
              <a:ext uri="{28A0092B-C50C-407E-A947-70E740481C1C}">
                <a14:useLocalDpi xmlns:a14="http://schemas.microsoft.com/office/drawing/2010/main" val="0"/>
              </a:ext>
            </a:extLst>
          </a:blip>
          <a:srcRect l="20406" r="20406"/>
          <a:stretch>
            <a:fillRect/>
          </a:stretch>
        </p:blipFill>
        <p:spPr>
          <a:xfrm>
            <a:off x="13053716" y="0"/>
            <a:ext cx="11325522" cy="13717588"/>
          </a:xfrm>
          <a:prstGeom prst="rect">
            <a:avLst/>
          </a:prstGeom>
          <a:noFill/>
        </p:spPr>
      </p:pic>
      <p:sp>
        <p:nvSpPr>
          <p:cNvPr id="49" name="Rounded Rectangle 48">
            <a:extLst>
              <a:ext uri="{FF2B5EF4-FFF2-40B4-BE49-F238E27FC236}">
                <a16:creationId xmlns:a16="http://schemas.microsoft.com/office/drawing/2014/main" id="{0DB73DB8-5494-554B-A780-D943BED148EC}"/>
              </a:ext>
            </a:extLst>
          </p:cNvPr>
          <p:cNvSpPr/>
          <p:nvPr userDrawn="1"/>
        </p:nvSpPr>
        <p:spPr>
          <a:xfrm>
            <a:off x="0" y="0"/>
            <a:ext cx="14997931" cy="13717587"/>
          </a:xfrm>
          <a:prstGeom prst="roundRect">
            <a:avLst>
              <a:gd name="adj" fmla="val 0"/>
            </a:avLst>
          </a:prstGeom>
          <a:gradFill>
            <a:gsLst>
              <a:gs pos="77000">
                <a:srgbClr val="3DB4D2"/>
              </a:gs>
              <a:gs pos="0">
                <a:srgbClr val="1F95D2"/>
              </a:gs>
              <a:gs pos="100000">
                <a:srgbClr val="52CAD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Freeform 11"/>
          <p:cNvSpPr>
            <a:spLocks/>
          </p:cNvSpPr>
          <p:nvPr userDrawn="1"/>
        </p:nvSpPr>
        <p:spPr bwMode="auto">
          <a:xfrm>
            <a:off x="0" y="3894480"/>
            <a:ext cx="12093514" cy="9823107"/>
          </a:xfrm>
          <a:custGeom>
            <a:avLst/>
            <a:gdLst>
              <a:gd name="T0" fmla="*/ 1378 w 1438"/>
              <a:gd name="T1" fmla="*/ 709 h 1168"/>
              <a:gd name="T2" fmla="*/ 729 w 1438"/>
              <a:gd name="T3" fmla="*/ 60 h 1168"/>
              <a:gd name="T4" fmla="*/ 608 w 1438"/>
              <a:gd name="T5" fmla="*/ 60 h 1168"/>
              <a:gd name="T6" fmla="*/ 0 w 1438"/>
              <a:gd name="T7" fmla="*/ 669 h 1168"/>
              <a:gd name="T8" fmla="*/ 0 w 1438"/>
              <a:gd name="T9" fmla="*/ 1168 h 1168"/>
              <a:gd name="T10" fmla="*/ 1040 w 1438"/>
              <a:gd name="T11" fmla="*/ 1168 h 1168"/>
              <a:gd name="T12" fmla="*/ 1378 w 1438"/>
              <a:gd name="T13" fmla="*/ 830 h 1168"/>
              <a:gd name="T14" fmla="*/ 1378 w 1438"/>
              <a:gd name="T15" fmla="*/ 709 h 1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8" h="1168">
                <a:moveTo>
                  <a:pt x="1378" y="709"/>
                </a:moveTo>
                <a:cubicBezTo>
                  <a:pt x="729" y="60"/>
                  <a:pt x="729" y="60"/>
                  <a:pt x="729" y="60"/>
                </a:cubicBezTo>
                <a:cubicBezTo>
                  <a:pt x="729" y="60"/>
                  <a:pt x="669" y="0"/>
                  <a:pt x="608" y="60"/>
                </a:cubicBezTo>
                <a:cubicBezTo>
                  <a:pt x="0" y="669"/>
                  <a:pt x="0" y="669"/>
                  <a:pt x="0" y="669"/>
                </a:cubicBezTo>
                <a:cubicBezTo>
                  <a:pt x="0" y="1168"/>
                  <a:pt x="0" y="1168"/>
                  <a:pt x="0" y="1168"/>
                </a:cubicBezTo>
                <a:cubicBezTo>
                  <a:pt x="1040" y="1168"/>
                  <a:pt x="1040" y="1168"/>
                  <a:pt x="1040" y="1168"/>
                </a:cubicBezTo>
                <a:cubicBezTo>
                  <a:pt x="1378" y="830"/>
                  <a:pt x="1378" y="830"/>
                  <a:pt x="1378" y="830"/>
                </a:cubicBezTo>
                <a:cubicBezTo>
                  <a:pt x="1378" y="830"/>
                  <a:pt x="1438" y="770"/>
                  <a:pt x="1378" y="709"/>
                </a:cubicBezTo>
                <a:close/>
              </a:path>
            </a:pathLst>
          </a:custGeom>
          <a:solidFill>
            <a:srgbClr val="FFFF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l-SI"/>
          </a:p>
        </p:txBody>
      </p:sp>
      <p:sp>
        <p:nvSpPr>
          <p:cNvPr id="43" name="Rounded Rectangle 42">
            <a:extLst>
              <a:ext uri="{FF2B5EF4-FFF2-40B4-BE49-F238E27FC236}">
                <a16:creationId xmlns:a16="http://schemas.microsoft.com/office/drawing/2014/main" id="{795FC578-073A-B445-A645-B6F6418DC302}"/>
              </a:ext>
            </a:extLst>
          </p:cNvPr>
          <p:cNvSpPr/>
          <p:nvPr userDrawn="1"/>
        </p:nvSpPr>
        <p:spPr>
          <a:xfrm>
            <a:off x="9238565" y="1637729"/>
            <a:ext cx="7091905" cy="5328592"/>
          </a:xfrm>
          <a:prstGeom prst="roundRect">
            <a:avLst>
              <a:gd name="adj" fmla="val 0"/>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 Placeholder 11"/>
          <p:cNvSpPr>
            <a:spLocks noGrp="1"/>
          </p:cNvSpPr>
          <p:nvPr>
            <p:ph type="body" sz="quarter" idx="37" hasCustomPrompt="1"/>
          </p:nvPr>
        </p:nvSpPr>
        <p:spPr>
          <a:xfrm>
            <a:off x="10019470" y="3419208"/>
            <a:ext cx="5530095" cy="2863522"/>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57" name="Rounded Rectangle 56">
            <a:extLst>
              <a:ext uri="{FF2B5EF4-FFF2-40B4-BE49-F238E27FC236}">
                <a16:creationId xmlns:a16="http://schemas.microsoft.com/office/drawing/2014/main" id="{795FC578-073A-B445-A645-B6F6418DC302}"/>
              </a:ext>
            </a:extLst>
          </p:cNvPr>
          <p:cNvSpPr/>
          <p:nvPr userDrawn="1"/>
        </p:nvSpPr>
        <p:spPr>
          <a:xfrm>
            <a:off x="16877783" y="1599583"/>
            <a:ext cx="6883377" cy="5328591"/>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Placeholder 11"/>
          <p:cNvSpPr>
            <a:spLocks noGrp="1"/>
          </p:cNvSpPr>
          <p:nvPr>
            <p:ph type="body" sz="quarter" idx="39" hasCustomPrompt="1"/>
          </p:nvPr>
        </p:nvSpPr>
        <p:spPr>
          <a:xfrm>
            <a:off x="17580542" y="3419208"/>
            <a:ext cx="5477858" cy="2817144"/>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err="1"/>
              <a:t>Tem</a:t>
            </a:r>
            <a:r>
              <a:rPr lang="en-US"/>
              <a:t> </a:t>
            </a:r>
            <a:r>
              <a:rPr lang="en-US" err="1"/>
              <a:t>eaquunto</a:t>
            </a:r>
            <a:r>
              <a:rPr lang="en-US"/>
              <a:t> </a:t>
            </a:r>
            <a:r>
              <a:rPr lang="en-US" err="1"/>
              <a:t>eos</a:t>
            </a:r>
            <a:r>
              <a:rPr lang="en-US"/>
              <a:t> </a:t>
            </a:r>
            <a:r>
              <a:rPr lang="en-US" err="1"/>
              <a:t>eos</a:t>
            </a:r>
            <a:r>
              <a:rPr lang="en-US"/>
              <a:t> </a:t>
            </a:r>
            <a:r>
              <a:rPr lang="en-US" err="1"/>
              <a:t>eos</a:t>
            </a:r>
            <a:r>
              <a:rPr lang="en-US"/>
              <a:t> es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dolore </a:t>
            </a:r>
            <a:r>
              <a:rPr lang="en-US" err="1"/>
              <a:t>explat</a:t>
            </a:r>
            <a:r>
              <a:rPr lang="en-US"/>
              <a:t> et </a:t>
            </a:r>
            <a:r>
              <a:rPr lang="en-US" err="1"/>
              <a:t>ulparciis</a:t>
            </a:r>
            <a:r>
              <a:rPr lang="en-US"/>
              <a:t> </a:t>
            </a:r>
            <a:r>
              <a:rPr lang="en-US" err="1"/>
              <a:t>eum</a:t>
            </a:r>
            <a:r>
              <a:rPr lang="en-US"/>
              <a:t> ani </a:t>
            </a:r>
            <a:r>
              <a:rPr lang="en-US" err="1"/>
              <a:t>officae</a:t>
            </a:r>
            <a:endParaRPr lang="en-US"/>
          </a:p>
        </p:txBody>
      </p:sp>
      <p:sp>
        <p:nvSpPr>
          <p:cNvPr id="73" name="Rounded Rectangle 72">
            <a:extLst>
              <a:ext uri="{FF2B5EF4-FFF2-40B4-BE49-F238E27FC236}">
                <a16:creationId xmlns:a16="http://schemas.microsoft.com/office/drawing/2014/main" id="{795FC578-073A-B445-A645-B6F6418DC302}"/>
              </a:ext>
            </a:extLst>
          </p:cNvPr>
          <p:cNvSpPr/>
          <p:nvPr userDrawn="1"/>
        </p:nvSpPr>
        <p:spPr>
          <a:xfrm>
            <a:off x="9238565" y="7407871"/>
            <a:ext cx="7091904" cy="5328592"/>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 Placeholder 11"/>
          <p:cNvSpPr>
            <a:spLocks noGrp="1"/>
          </p:cNvSpPr>
          <p:nvPr>
            <p:ph type="body" sz="quarter" idx="43" hasCustomPrompt="1"/>
          </p:nvPr>
        </p:nvSpPr>
        <p:spPr>
          <a:xfrm>
            <a:off x="10011913" y="9188387"/>
            <a:ext cx="5545209" cy="2891471"/>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77" name="Rounded Rectangle 76">
            <a:extLst>
              <a:ext uri="{FF2B5EF4-FFF2-40B4-BE49-F238E27FC236}">
                <a16:creationId xmlns:a16="http://schemas.microsoft.com/office/drawing/2014/main" id="{795FC578-073A-B445-A645-B6F6418DC302}"/>
              </a:ext>
            </a:extLst>
          </p:cNvPr>
          <p:cNvSpPr/>
          <p:nvPr userDrawn="1"/>
        </p:nvSpPr>
        <p:spPr>
          <a:xfrm>
            <a:off x="16881561" y="7412251"/>
            <a:ext cx="6875820" cy="5328591"/>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 Placeholder 11"/>
          <p:cNvSpPr>
            <a:spLocks noGrp="1"/>
          </p:cNvSpPr>
          <p:nvPr>
            <p:ph type="body" sz="quarter" idx="45" hasCustomPrompt="1"/>
          </p:nvPr>
        </p:nvSpPr>
        <p:spPr>
          <a:xfrm>
            <a:off x="17535974" y="9188388"/>
            <a:ext cx="5566995" cy="2891470"/>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29" name="Text Placeholder 86"/>
          <p:cNvSpPr>
            <a:spLocks noGrp="1"/>
          </p:cNvSpPr>
          <p:nvPr>
            <p:ph type="body" sz="quarter" idx="56" hasCustomPrompt="1"/>
          </p:nvPr>
        </p:nvSpPr>
        <p:spPr>
          <a:xfrm>
            <a:off x="10027493" y="2242845"/>
            <a:ext cx="5514049" cy="788413"/>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30" name="Text Placeholder 86"/>
          <p:cNvSpPr>
            <a:spLocks noGrp="1"/>
          </p:cNvSpPr>
          <p:nvPr>
            <p:ph type="body" sz="quarter" idx="57" hasCustomPrompt="1"/>
          </p:nvPr>
        </p:nvSpPr>
        <p:spPr>
          <a:xfrm>
            <a:off x="17580542" y="2242845"/>
            <a:ext cx="5477859" cy="788413"/>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31" name="Text Placeholder 86"/>
          <p:cNvSpPr>
            <a:spLocks noGrp="1"/>
          </p:cNvSpPr>
          <p:nvPr>
            <p:ph type="body" sz="quarter" idx="58" hasCustomPrompt="1"/>
          </p:nvPr>
        </p:nvSpPr>
        <p:spPr>
          <a:xfrm>
            <a:off x="10027026" y="8023039"/>
            <a:ext cx="5514982" cy="847297"/>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32" name="Text Placeholder 86"/>
          <p:cNvSpPr>
            <a:spLocks noGrp="1"/>
          </p:cNvSpPr>
          <p:nvPr>
            <p:ph type="body" sz="quarter" idx="59" hasCustomPrompt="1"/>
          </p:nvPr>
        </p:nvSpPr>
        <p:spPr>
          <a:xfrm>
            <a:off x="17515133" y="8094425"/>
            <a:ext cx="5608677" cy="775911"/>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24"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accent4"/>
                </a:solidFill>
                <a:latin typeface="Segoe UI Symbol" charset="0"/>
                <a:ea typeface="Segoe UI Symbol" charset="0"/>
                <a:cs typeface="Segoe UI Symbol" charset="0"/>
              </a:rPr>
              <a:pPr algn="r">
                <a:defRPr/>
              </a:pPr>
              <a:t>‹#›</a:t>
            </a:fld>
            <a:endParaRPr lang="is-IS" sz="2700" b="1" kern="0">
              <a:solidFill>
                <a:schemeClr val="accent4"/>
              </a:solidFill>
              <a:latin typeface="Segoe UI Symbol" charset="0"/>
              <a:ea typeface="Segoe UI Symbol" charset="0"/>
              <a:cs typeface="Segoe UI Symbol" charset="0"/>
            </a:endParaRPr>
          </a:p>
        </p:txBody>
      </p:sp>
      <p:sp>
        <p:nvSpPr>
          <p:cNvPr id="34" name="Text Placeholder 11">
            <a:extLst>
              <a:ext uri="{FF2B5EF4-FFF2-40B4-BE49-F238E27FC236}">
                <a16:creationId xmlns:a16="http://schemas.microsoft.com/office/drawing/2014/main" id="{89AC6692-7EE8-4049-9275-D0A9B449A638}"/>
              </a:ext>
            </a:extLst>
          </p:cNvPr>
          <p:cNvSpPr>
            <a:spLocks noGrp="1"/>
          </p:cNvSpPr>
          <p:nvPr>
            <p:ph type="body" sz="quarter" idx="22" hasCustomPrompt="1"/>
          </p:nvPr>
        </p:nvSpPr>
        <p:spPr>
          <a:xfrm>
            <a:off x="2072495" y="5460112"/>
            <a:ext cx="6422660" cy="5575146"/>
          </a:xfrm>
          <a:prstGeom prst="rect">
            <a:avLst/>
          </a:prstGeom>
        </p:spPr>
        <p:txBody>
          <a:bodyPr/>
          <a:lstStyle>
            <a:lvl1pPr marL="0" marR="0" indent="0" algn="l" defTabSz="1828251" rtl="0" eaLnBrk="1" fontAlgn="auto" latinLnBrk="0" hangingPunct="1">
              <a:lnSpc>
                <a:spcPct val="150000"/>
              </a:lnSpc>
              <a:spcBef>
                <a:spcPts val="2000"/>
              </a:spcBef>
              <a:spcAft>
                <a:spcPts val="0"/>
              </a:spcAft>
              <a:buClrTx/>
              <a:buSzTx/>
              <a:buFont typeface="Arial" charset="0"/>
              <a:buNone/>
              <a:tabLst/>
              <a:defRPr sz="3200" b="0" baseline="0">
                <a:solidFill>
                  <a:schemeClr val="bg1"/>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r>
              <a:rPr lang="en-US"/>
              <a:t> </a:t>
            </a:r>
            <a:r>
              <a:rPr lang="en-US" err="1"/>
              <a:t>solore</a:t>
            </a:r>
            <a:r>
              <a:rPr lang="en-US"/>
              <a:t> </a:t>
            </a:r>
            <a:r>
              <a:rPr lang="en-US" err="1"/>
              <a:t>quatio</a:t>
            </a:r>
            <a:r>
              <a:rPr lang="en-US"/>
              <a:t> </a:t>
            </a:r>
            <a:r>
              <a:rPr lang="en-US" err="1"/>
              <a:t>mos</a:t>
            </a:r>
            <a:r>
              <a:rPr lang="en-US"/>
              <a:t> </a:t>
            </a:r>
            <a:r>
              <a:rPr lang="en-US" err="1"/>
              <a:t>vit</a:t>
            </a:r>
            <a:r>
              <a:rPr lang="en-US"/>
              <a:t> </a:t>
            </a:r>
            <a:r>
              <a:rPr lang="en-US" err="1"/>
              <a:t>atur</a:t>
            </a:r>
            <a:r>
              <a:rPr lang="en-US"/>
              <a:t> </a:t>
            </a:r>
            <a:r>
              <a:rPr lang="en-US" err="1"/>
              <a:t>seque</a:t>
            </a:r>
            <a:r>
              <a:rPr lang="en-US"/>
              <a:t> et </a:t>
            </a:r>
            <a:r>
              <a:rPr lang="en-US" err="1"/>
              <a:t>accusci</a:t>
            </a:r>
            <a:r>
              <a:rPr lang="en-US"/>
              <a:t> </a:t>
            </a:r>
            <a:r>
              <a:rPr lang="en-US" err="1"/>
              <a:t>issitiusam</a:t>
            </a:r>
            <a:endParaRPr lang="sl-SI"/>
          </a:p>
          <a:p>
            <a:pPr marL="0" marR="0" lvl="0" indent="0" algn="l" defTabSz="1828251" rtl="0" eaLnBrk="1" fontAlgn="auto" latinLnBrk="0" hangingPunct="1">
              <a:lnSpc>
                <a:spcPct val="150000"/>
              </a:lnSpc>
              <a:spcBef>
                <a:spcPts val="2000"/>
              </a:spcBef>
              <a:spcAft>
                <a:spcPts val="0"/>
              </a:spcAft>
              <a:buClrTx/>
              <a:buSzTx/>
              <a:buFont typeface="Arial" charset="0"/>
              <a:buNone/>
              <a:tabLst/>
              <a:defRPr/>
            </a:pPr>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r>
              <a:rPr lang="en-US"/>
              <a:t> </a:t>
            </a:r>
            <a:r>
              <a:rPr lang="en-US" err="1"/>
              <a:t>solore</a:t>
            </a:r>
            <a:r>
              <a:rPr lang="en-US"/>
              <a:t> </a:t>
            </a:r>
            <a:r>
              <a:rPr lang="en-US" err="1"/>
              <a:t>quatio</a:t>
            </a:r>
            <a:r>
              <a:rPr lang="en-US"/>
              <a:t> </a:t>
            </a:r>
            <a:r>
              <a:rPr lang="en-US" err="1"/>
              <a:t>mos</a:t>
            </a:r>
            <a:r>
              <a:rPr lang="en-US"/>
              <a:t> </a:t>
            </a:r>
            <a:r>
              <a:rPr lang="en-US" err="1"/>
              <a:t>vit</a:t>
            </a:r>
            <a:r>
              <a:rPr lang="en-US"/>
              <a:t> </a:t>
            </a:r>
            <a:r>
              <a:rPr lang="en-US" err="1"/>
              <a:t>atur</a:t>
            </a:r>
            <a:r>
              <a:rPr lang="en-US"/>
              <a:t> </a:t>
            </a:r>
            <a:r>
              <a:rPr lang="en-US" err="1"/>
              <a:t>seque</a:t>
            </a:r>
            <a:r>
              <a:rPr lang="en-US"/>
              <a:t> et </a:t>
            </a:r>
            <a:r>
              <a:rPr lang="en-US" err="1"/>
              <a:t>accusci</a:t>
            </a:r>
            <a:r>
              <a:rPr lang="en-US"/>
              <a:t> </a:t>
            </a:r>
            <a:r>
              <a:rPr lang="en-US" err="1"/>
              <a:t>issitiusam</a:t>
            </a:r>
            <a:endParaRPr lang="en-US"/>
          </a:p>
          <a:p>
            <a:pPr lvl="0"/>
            <a:endParaRPr lang="en-US"/>
          </a:p>
        </p:txBody>
      </p:sp>
      <p:sp>
        <p:nvSpPr>
          <p:cNvPr id="35" name="Text Placeholder 86">
            <a:extLst>
              <a:ext uri="{FF2B5EF4-FFF2-40B4-BE49-F238E27FC236}">
                <a16:creationId xmlns:a16="http://schemas.microsoft.com/office/drawing/2014/main" id="{4F3FF520-ACDB-448D-8D50-F8CA7275438D}"/>
              </a:ext>
            </a:extLst>
          </p:cNvPr>
          <p:cNvSpPr>
            <a:spLocks noGrp="1"/>
          </p:cNvSpPr>
          <p:nvPr>
            <p:ph type="body" sz="quarter" idx="32" hasCustomPrompt="1"/>
          </p:nvPr>
        </p:nvSpPr>
        <p:spPr>
          <a:xfrm>
            <a:off x="2049672" y="2302652"/>
            <a:ext cx="6035491" cy="2783379"/>
          </a:xfrm>
          <a:prstGeom prst="rect">
            <a:avLst/>
          </a:prstGeom>
        </p:spPr>
        <p:txBody>
          <a:bodyPr/>
          <a:lstStyle>
            <a:lvl1pPr marL="0" indent="0" algn="l">
              <a:lnSpc>
                <a:spcPct val="100000"/>
              </a:lnSpc>
              <a:spcBef>
                <a:spcPts val="0"/>
              </a:spcBef>
              <a:buNone/>
              <a:defRPr sz="6600" b="1" spc="0" baseline="0">
                <a:solidFill>
                  <a:schemeClr val="bg1"/>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r>
              <a:rPr lang="sl-SI">
                <a:effectLst/>
              </a:rPr>
              <a:t> in </a:t>
            </a:r>
            <a:r>
              <a:rPr lang="sl-SI" err="1">
                <a:effectLst/>
              </a:rPr>
              <a:t>two</a:t>
            </a:r>
            <a:r>
              <a:rPr lang="sl-SI">
                <a:effectLst/>
              </a:rPr>
              <a:t> </a:t>
            </a:r>
            <a:r>
              <a:rPr lang="sl-SI" err="1">
                <a:effectLst/>
              </a:rPr>
              <a:t>rows</a:t>
            </a:r>
            <a:endParaRPr lang="sl-SI"/>
          </a:p>
        </p:txBody>
      </p:sp>
      <p:sp>
        <p:nvSpPr>
          <p:cNvPr id="37" name="Text Placeholder 86">
            <a:extLst>
              <a:ext uri="{FF2B5EF4-FFF2-40B4-BE49-F238E27FC236}">
                <a16:creationId xmlns:a16="http://schemas.microsoft.com/office/drawing/2014/main" id="{E1FE5DCB-E45C-48E0-9663-C7FF1993E00D}"/>
              </a:ext>
            </a:extLst>
          </p:cNvPr>
          <p:cNvSpPr>
            <a:spLocks noGrp="1"/>
          </p:cNvSpPr>
          <p:nvPr>
            <p:ph type="body" sz="quarter" idx="24" hasCustomPrompt="1"/>
          </p:nvPr>
        </p:nvSpPr>
        <p:spPr>
          <a:xfrm>
            <a:off x="2072495" y="1602210"/>
            <a:ext cx="3060340" cy="404764"/>
          </a:xfrm>
          <a:prstGeom prst="rect">
            <a:avLst/>
          </a:prstGeom>
        </p:spPr>
        <p:txBody>
          <a:bodyPr/>
          <a:lstStyle>
            <a:lvl1pPr marL="0" indent="0" algn="l">
              <a:lnSpc>
                <a:spcPct val="100000"/>
              </a:lnSpc>
              <a:spcBef>
                <a:spcPts val="0"/>
              </a:spcBef>
              <a:buNone/>
              <a:defRPr sz="2500" b="1" spc="700" baseline="0">
                <a:solidFill>
                  <a:schemeClr val="bg1"/>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Tree>
    <p:extLst>
      <p:ext uri="{BB962C8B-B14F-4D97-AF65-F5344CB8AC3E}">
        <p14:creationId xmlns:p14="http://schemas.microsoft.com/office/powerpoint/2010/main" val="3785069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left_2_facts">
    <p:spTree>
      <p:nvGrpSpPr>
        <p:cNvPr id="1" name=""/>
        <p:cNvGrpSpPr/>
        <p:nvPr/>
      </p:nvGrpSpPr>
      <p:grpSpPr>
        <a:xfrm>
          <a:off x="0" y="0"/>
          <a:ext cx="0" cy="0"/>
          <a:chOff x="0" y="0"/>
          <a:chExt cx="0" cy="0"/>
        </a:xfrm>
      </p:grpSpPr>
      <p:pic>
        <p:nvPicPr>
          <p:cNvPr id="22" name="Picture Placeholder 8">
            <a:extLst>
              <a:ext uri="{FF2B5EF4-FFF2-40B4-BE49-F238E27FC236}">
                <a16:creationId xmlns:a16="http://schemas.microsoft.com/office/drawing/2014/main" id="{ABE243FB-0FF7-48AA-87EC-FDE9EEA8A103}"/>
              </a:ext>
            </a:extLst>
          </p:cNvPr>
          <p:cNvPicPr>
            <a:picLocks noChangeAspect="1"/>
          </p:cNvPicPr>
          <p:nvPr userDrawn="1"/>
        </p:nvPicPr>
        <p:blipFill>
          <a:blip r:embed="rId2">
            <a:extLst>
              <a:ext uri="{28A0092B-C50C-407E-A947-70E740481C1C}">
                <a14:useLocalDpi xmlns:a14="http://schemas.microsoft.com/office/drawing/2010/main" val="0"/>
              </a:ext>
            </a:extLst>
          </a:blip>
          <a:srcRect l="20406" r="20406"/>
          <a:stretch>
            <a:fillRect/>
          </a:stretch>
        </p:blipFill>
        <p:spPr>
          <a:xfrm>
            <a:off x="13053716" y="0"/>
            <a:ext cx="11325522" cy="13717588"/>
          </a:xfrm>
          <a:prstGeom prst="rect">
            <a:avLst/>
          </a:prstGeom>
          <a:noFill/>
        </p:spPr>
      </p:pic>
      <p:sp>
        <p:nvSpPr>
          <p:cNvPr id="49" name="Rounded Rectangle 48">
            <a:extLst>
              <a:ext uri="{FF2B5EF4-FFF2-40B4-BE49-F238E27FC236}">
                <a16:creationId xmlns:a16="http://schemas.microsoft.com/office/drawing/2014/main" id="{0DB73DB8-5494-554B-A780-D943BED148EC}"/>
              </a:ext>
            </a:extLst>
          </p:cNvPr>
          <p:cNvSpPr/>
          <p:nvPr userDrawn="1"/>
        </p:nvSpPr>
        <p:spPr>
          <a:xfrm>
            <a:off x="0" y="0"/>
            <a:ext cx="14997931" cy="13717587"/>
          </a:xfrm>
          <a:prstGeom prst="roundRect">
            <a:avLst>
              <a:gd name="adj" fmla="val 0"/>
            </a:avLst>
          </a:prstGeom>
          <a:gradFill>
            <a:gsLst>
              <a:gs pos="77000">
                <a:srgbClr val="3DB4D2"/>
              </a:gs>
              <a:gs pos="0">
                <a:srgbClr val="1F95D2"/>
              </a:gs>
              <a:gs pos="100000">
                <a:srgbClr val="52CAD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Freeform 11"/>
          <p:cNvSpPr>
            <a:spLocks/>
          </p:cNvSpPr>
          <p:nvPr userDrawn="1"/>
        </p:nvSpPr>
        <p:spPr bwMode="auto">
          <a:xfrm>
            <a:off x="0" y="5594715"/>
            <a:ext cx="12093514" cy="9823107"/>
          </a:xfrm>
          <a:custGeom>
            <a:avLst/>
            <a:gdLst>
              <a:gd name="T0" fmla="*/ 1378 w 1438"/>
              <a:gd name="T1" fmla="*/ 709 h 1168"/>
              <a:gd name="T2" fmla="*/ 729 w 1438"/>
              <a:gd name="T3" fmla="*/ 60 h 1168"/>
              <a:gd name="T4" fmla="*/ 608 w 1438"/>
              <a:gd name="T5" fmla="*/ 60 h 1168"/>
              <a:gd name="T6" fmla="*/ 0 w 1438"/>
              <a:gd name="T7" fmla="*/ 669 h 1168"/>
              <a:gd name="T8" fmla="*/ 0 w 1438"/>
              <a:gd name="T9" fmla="*/ 1168 h 1168"/>
              <a:gd name="T10" fmla="*/ 1040 w 1438"/>
              <a:gd name="T11" fmla="*/ 1168 h 1168"/>
              <a:gd name="T12" fmla="*/ 1378 w 1438"/>
              <a:gd name="T13" fmla="*/ 830 h 1168"/>
              <a:gd name="T14" fmla="*/ 1378 w 1438"/>
              <a:gd name="T15" fmla="*/ 709 h 1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8" h="1168">
                <a:moveTo>
                  <a:pt x="1378" y="709"/>
                </a:moveTo>
                <a:cubicBezTo>
                  <a:pt x="729" y="60"/>
                  <a:pt x="729" y="60"/>
                  <a:pt x="729" y="60"/>
                </a:cubicBezTo>
                <a:cubicBezTo>
                  <a:pt x="729" y="60"/>
                  <a:pt x="669" y="0"/>
                  <a:pt x="608" y="60"/>
                </a:cubicBezTo>
                <a:cubicBezTo>
                  <a:pt x="0" y="669"/>
                  <a:pt x="0" y="669"/>
                  <a:pt x="0" y="669"/>
                </a:cubicBezTo>
                <a:cubicBezTo>
                  <a:pt x="0" y="1168"/>
                  <a:pt x="0" y="1168"/>
                  <a:pt x="0" y="1168"/>
                </a:cubicBezTo>
                <a:cubicBezTo>
                  <a:pt x="1040" y="1168"/>
                  <a:pt x="1040" y="1168"/>
                  <a:pt x="1040" y="1168"/>
                </a:cubicBezTo>
                <a:cubicBezTo>
                  <a:pt x="1378" y="830"/>
                  <a:pt x="1378" y="830"/>
                  <a:pt x="1378" y="830"/>
                </a:cubicBezTo>
                <a:cubicBezTo>
                  <a:pt x="1378" y="830"/>
                  <a:pt x="1438" y="770"/>
                  <a:pt x="1378" y="709"/>
                </a:cubicBezTo>
                <a:close/>
              </a:path>
            </a:pathLst>
          </a:custGeom>
          <a:solidFill>
            <a:srgbClr val="FFFF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l-SI"/>
          </a:p>
        </p:txBody>
      </p:sp>
      <p:sp>
        <p:nvSpPr>
          <p:cNvPr id="25" name="Text Placeholder 11"/>
          <p:cNvSpPr>
            <a:spLocks noGrp="1"/>
          </p:cNvSpPr>
          <p:nvPr>
            <p:ph type="body" sz="quarter" idx="22" hasCustomPrompt="1"/>
          </p:nvPr>
        </p:nvSpPr>
        <p:spPr>
          <a:xfrm>
            <a:off x="2072495" y="5460112"/>
            <a:ext cx="6422660" cy="5328592"/>
          </a:xfrm>
          <a:prstGeom prst="rect">
            <a:avLst/>
          </a:prstGeom>
        </p:spPr>
        <p:txBody>
          <a:bodyPr/>
          <a:lstStyle>
            <a:lvl1pPr marL="0" marR="0" indent="0" algn="l" defTabSz="1828251" rtl="0" eaLnBrk="1" fontAlgn="auto" latinLnBrk="0" hangingPunct="1">
              <a:lnSpc>
                <a:spcPct val="150000"/>
              </a:lnSpc>
              <a:spcBef>
                <a:spcPts val="2000"/>
              </a:spcBef>
              <a:spcAft>
                <a:spcPts val="0"/>
              </a:spcAft>
              <a:buClrTx/>
              <a:buSzTx/>
              <a:buFont typeface="Arial" charset="0"/>
              <a:buNone/>
              <a:tabLst/>
              <a:defRPr sz="3200" b="0" baseline="0">
                <a:solidFill>
                  <a:schemeClr val="bg1"/>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r>
              <a:rPr lang="en-US"/>
              <a:t> </a:t>
            </a:r>
            <a:r>
              <a:rPr lang="en-US" err="1"/>
              <a:t>solore</a:t>
            </a:r>
            <a:r>
              <a:rPr lang="en-US"/>
              <a:t> </a:t>
            </a:r>
            <a:r>
              <a:rPr lang="en-US" err="1"/>
              <a:t>quatio</a:t>
            </a:r>
            <a:r>
              <a:rPr lang="en-US"/>
              <a:t> </a:t>
            </a:r>
            <a:r>
              <a:rPr lang="en-US" err="1"/>
              <a:t>mos</a:t>
            </a:r>
            <a:r>
              <a:rPr lang="en-US"/>
              <a:t> </a:t>
            </a:r>
            <a:r>
              <a:rPr lang="en-US" err="1"/>
              <a:t>vit</a:t>
            </a:r>
            <a:r>
              <a:rPr lang="en-US"/>
              <a:t> </a:t>
            </a:r>
            <a:r>
              <a:rPr lang="en-US" err="1"/>
              <a:t>atur</a:t>
            </a:r>
            <a:r>
              <a:rPr lang="en-US"/>
              <a:t> </a:t>
            </a:r>
            <a:r>
              <a:rPr lang="en-US" err="1"/>
              <a:t>seque</a:t>
            </a:r>
            <a:r>
              <a:rPr lang="en-US"/>
              <a:t> et </a:t>
            </a:r>
            <a:r>
              <a:rPr lang="en-US" err="1"/>
              <a:t>accusci</a:t>
            </a:r>
            <a:r>
              <a:rPr lang="en-US"/>
              <a:t> </a:t>
            </a:r>
            <a:r>
              <a:rPr lang="en-US" err="1"/>
              <a:t>issitiusam</a:t>
            </a:r>
            <a:endParaRPr lang="sl-SI"/>
          </a:p>
          <a:p>
            <a:pPr marL="0" marR="0" lvl="0" indent="0" algn="l" defTabSz="1828251" rtl="0" eaLnBrk="1" fontAlgn="auto" latinLnBrk="0" hangingPunct="1">
              <a:lnSpc>
                <a:spcPct val="150000"/>
              </a:lnSpc>
              <a:spcBef>
                <a:spcPts val="2000"/>
              </a:spcBef>
              <a:spcAft>
                <a:spcPts val="0"/>
              </a:spcAft>
              <a:buClrTx/>
              <a:buSzTx/>
              <a:buFont typeface="Arial" charset="0"/>
              <a:buNone/>
              <a:tabLst/>
              <a:defRPr/>
            </a:pPr>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r>
              <a:rPr lang="en-US"/>
              <a:t> </a:t>
            </a:r>
            <a:r>
              <a:rPr lang="en-US" err="1"/>
              <a:t>solore</a:t>
            </a:r>
            <a:r>
              <a:rPr lang="en-US"/>
              <a:t> </a:t>
            </a:r>
            <a:r>
              <a:rPr lang="en-US" err="1"/>
              <a:t>quatio</a:t>
            </a:r>
            <a:r>
              <a:rPr lang="en-US"/>
              <a:t> </a:t>
            </a:r>
            <a:r>
              <a:rPr lang="en-US" err="1"/>
              <a:t>mos</a:t>
            </a:r>
            <a:r>
              <a:rPr lang="en-US"/>
              <a:t> </a:t>
            </a:r>
            <a:r>
              <a:rPr lang="en-US" err="1"/>
              <a:t>vit</a:t>
            </a:r>
            <a:r>
              <a:rPr lang="en-US"/>
              <a:t> </a:t>
            </a:r>
            <a:r>
              <a:rPr lang="en-US" err="1"/>
              <a:t>atur</a:t>
            </a:r>
            <a:r>
              <a:rPr lang="en-US"/>
              <a:t> </a:t>
            </a:r>
            <a:r>
              <a:rPr lang="en-US" err="1"/>
              <a:t>seque</a:t>
            </a:r>
            <a:r>
              <a:rPr lang="en-US"/>
              <a:t> et </a:t>
            </a:r>
            <a:r>
              <a:rPr lang="en-US" err="1"/>
              <a:t>accusci</a:t>
            </a:r>
            <a:r>
              <a:rPr lang="en-US"/>
              <a:t> </a:t>
            </a:r>
            <a:r>
              <a:rPr lang="en-US" err="1"/>
              <a:t>issitiusam</a:t>
            </a:r>
            <a:endParaRPr lang="en-US"/>
          </a:p>
          <a:p>
            <a:pPr lvl="0"/>
            <a:endParaRPr lang="en-US"/>
          </a:p>
        </p:txBody>
      </p:sp>
      <p:sp>
        <p:nvSpPr>
          <p:cNvPr id="43" name="Rounded Rectangle 42">
            <a:extLst>
              <a:ext uri="{FF2B5EF4-FFF2-40B4-BE49-F238E27FC236}">
                <a16:creationId xmlns:a16="http://schemas.microsoft.com/office/drawing/2014/main" id="{795FC578-073A-B445-A645-B6F6418DC302}"/>
              </a:ext>
            </a:extLst>
          </p:cNvPr>
          <p:cNvSpPr/>
          <p:nvPr userDrawn="1"/>
        </p:nvSpPr>
        <p:spPr>
          <a:xfrm>
            <a:off x="9239839" y="1637728"/>
            <a:ext cx="7164796" cy="10837689"/>
          </a:xfrm>
          <a:prstGeom prst="roundRect">
            <a:avLst>
              <a:gd name="adj" fmla="val 0"/>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 Placeholder 11"/>
          <p:cNvSpPr>
            <a:spLocks noGrp="1"/>
          </p:cNvSpPr>
          <p:nvPr>
            <p:ph type="body" sz="quarter" idx="37" hasCustomPrompt="1"/>
          </p:nvPr>
        </p:nvSpPr>
        <p:spPr>
          <a:xfrm>
            <a:off x="10057190" y="3419208"/>
            <a:ext cx="5530095" cy="2863522"/>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57" name="Rounded Rectangle 56">
            <a:extLst>
              <a:ext uri="{FF2B5EF4-FFF2-40B4-BE49-F238E27FC236}">
                <a16:creationId xmlns:a16="http://schemas.microsoft.com/office/drawing/2014/main" id="{795FC578-073A-B445-A645-B6F6418DC302}"/>
              </a:ext>
            </a:extLst>
          </p:cNvPr>
          <p:cNvSpPr/>
          <p:nvPr userDrawn="1"/>
        </p:nvSpPr>
        <p:spPr>
          <a:xfrm>
            <a:off x="16596365" y="1599583"/>
            <a:ext cx="7164796" cy="10875834"/>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Placeholder 11"/>
          <p:cNvSpPr>
            <a:spLocks noGrp="1"/>
          </p:cNvSpPr>
          <p:nvPr>
            <p:ph type="body" sz="quarter" idx="39" hasCustomPrompt="1"/>
          </p:nvPr>
        </p:nvSpPr>
        <p:spPr>
          <a:xfrm>
            <a:off x="17439834" y="3419208"/>
            <a:ext cx="5477858" cy="2817144"/>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29" name="Text Placeholder 86"/>
          <p:cNvSpPr>
            <a:spLocks noGrp="1"/>
          </p:cNvSpPr>
          <p:nvPr>
            <p:ph type="body" sz="quarter" idx="56" hasCustomPrompt="1"/>
          </p:nvPr>
        </p:nvSpPr>
        <p:spPr>
          <a:xfrm>
            <a:off x="10065213" y="2242845"/>
            <a:ext cx="5514049" cy="788413"/>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30" name="Text Placeholder 86"/>
          <p:cNvSpPr>
            <a:spLocks noGrp="1"/>
          </p:cNvSpPr>
          <p:nvPr>
            <p:ph type="body" sz="quarter" idx="57" hasCustomPrompt="1"/>
          </p:nvPr>
        </p:nvSpPr>
        <p:spPr>
          <a:xfrm>
            <a:off x="17439834" y="2242845"/>
            <a:ext cx="5477859" cy="788413"/>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24"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accent4"/>
                </a:solidFill>
                <a:latin typeface="Segoe UI Symbol" charset="0"/>
                <a:ea typeface="Segoe UI Symbol" charset="0"/>
                <a:cs typeface="Segoe UI Symbol" charset="0"/>
              </a:rPr>
              <a:pPr algn="r">
                <a:defRPr/>
              </a:pPr>
              <a:t>‹#›</a:t>
            </a:fld>
            <a:endParaRPr lang="is-IS" sz="2700" b="1" kern="0">
              <a:solidFill>
                <a:schemeClr val="accent4"/>
              </a:solidFill>
              <a:latin typeface="Segoe UI Symbol" charset="0"/>
              <a:ea typeface="Segoe UI Symbol" charset="0"/>
              <a:cs typeface="Segoe UI Symbol" charset="0"/>
            </a:endParaRPr>
          </a:p>
        </p:txBody>
      </p:sp>
      <p:sp>
        <p:nvSpPr>
          <p:cNvPr id="26" name="Text Placeholder 86"/>
          <p:cNvSpPr>
            <a:spLocks noGrp="1"/>
          </p:cNvSpPr>
          <p:nvPr>
            <p:ph type="body" sz="quarter" idx="32" hasCustomPrompt="1"/>
          </p:nvPr>
        </p:nvSpPr>
        <p:spPr>
          <a:xfrm>
            <a:off x="2049672" y="2302652"/>
            <a:ext cx="6035491" cy="2783379"/>
          </a:xfrm>
          <a:prstGeom prst="rect">
            <a:avLst/>
          </a:prstGeom>
        </p:spPr>
        <p:txBody>
          <a:bodyPr/>
          <a:lstStyle>
            <a:lvl1pPr marL="0" indent="0" algn="l">
              <a:lnSpc>
                <a:spcPct val="100000"/>
              </a:lnSpc>
              <a:spcBef>
                <a:spcPts val="0"/>
              </a:spcBef>
              <a:buNone/>
              <a:defRPr sz="6600" b="1" spc="0" baseline="0">
                <a:solidFill>
                  <a:schemeClr val="bg1"/>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r>
              <a:rPr lang="sl-SI">
                <a:effectLst/>
              </a:rPr>
              <a:t> in </a:t>
            </a:r>
            <a:r>
              <a:rPr lang="sl-SI" err="1">
                <a:effectLst/>
              </a:rPr>
              <a:t>two</a:t>
            </a:r>
            <a:r>
              <a:rPr lang="sl-SI">
                <a:effectLst/>
              </a:rPr>
              <a:t> </a:t>
            </a:r>
            <a:r>
              <a:rPr lang="sl-SI" err="1">
                <a:effectLst/>
              </a:rPr>
              <a:t>rows</a:t>
            </a:r>
            <a:endParaRPr lang="sl-SI"/>
          </a:p>
        </p:txBody>
      </p:sp>
      <p:sp>
        <p:nvSpPr>
          <p:cNvPr id="27" name="Text Placeholder 86"/>
          <p:cNvSpPr>
            <a:spLocks noGrp="1"/>
          </p:cNvSpPr>
          <p:nvPr>
            <p:ph type="body" sz="quarter" idx="24" hasCustomPrompt="1"/>
          </p:nvPr>
        </p:nvSpPr>
        <p:spPr>
          <a:xfrm>
            <a:off x="2072495" y="1602210"/>
            <a:ext cx="3060340" cy="404764"/>
          </a:xfrm>
          <a:prstGeom prst="rect">
            <a:avLst/>
          </a:prstGeom>
        </p:spPr>
        <p:txBody>
          <a:bodyPr/>
          <a:lstStyle>
            <a:lvl1pPr marL="0" indent="0" algn="l">
              <a:lnSpc>
                <a:spcPct val="100000"/>
              </a:lnSpc>
              <a:spcBef>
                <a:spcPts val="0"/>
              </a:spcBef>
              <a:buNone/>
              <a:defRPr sz="2500" b="1" spc="700" baseline="0">
                <a:solidFill>
                  <a:schemeClr val="bg1"/>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Tree>
    <p:extLst>
      <p:ext uri="{BB962C8B-B14F-4D97-AF65-F5344CB8AC3E}">
        <p14:creationId xmlns:p14="http://schemas.microsoft.com/office/powerpoint/2010/main" val="379904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6_facts">
    <p:spTree>
      <p:nvGrpSpPr>
        <p:cNvPr id="1" name=""/>
        <p:cNvGrpSpPr/>
        <p:nvPr/>
      </p:nvGrpSpPr>
      <p:grpSpPr>
        <a:xfrm>
          <a:off x="0" y="0"/>
          <a:ext cx="0" cy="0"/>
          <a:chOff x="0" y="0"/>
          <a:chExt cx="0" cy="0"/>
        </a:xfrm>
      </p:grpSpPr>
      <p:sp>
        <p:nvSpPr>
          <p:cNvPr id="49" name="Rounded Rectangle 48">
            <a:extLst>
              <a:ext uri="{FF2B5EF4-FFF2-40B4-BE49-F238E27FC236}">
                <a16:creationId xmlns:a16="http://schemas.microsoft.com/office/drawing/2014/main" id="{0DB73DB8-5494-554B-A780-D943BED148EC}"/>
              </a:ext>
            </a:extLst>
          </p:cNvPr>
          <p:cNvSpPr/>
          <p:nvPr userDrawn="1"/>
        </p:nvSpPr>
        <p:spPr>
          <a:xfrm>
            <a:off x="0" y="6237025"/>
            <a:ext cx="24379238" cy="7666575"/>
          </a:xfrm>
          <a:prstGeom prst="roundRect">
            <a:avLst>
              <a:gd name="adj" fmla="val 0"/>
            </a:avLst>
          </a:prstGeom>
          <a:gradFill>
            <a:gsLst>
              <a:gs pos="77000">
                <a:srgbClr val="3DB4D2"/>
              </a:gs>
              <a:gs pos="0">
                <a:srgbClr val="1F95D2"/>
              </a:gs>
              <a:gs pos="100000">
                <a:srgbClr val="52CAD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Freeform 11"/>
          <p:cNvSpPr>
            <a:spLocks/>
          </p:cNvSpPr>
          <p:nvPr userDrawn="1"/>
        </p:nvSpPr>
        <p:spPr bwMode="auto">
          <a:xfrm>
            <a:off x="0" y="3894480"/>
            <a:ext cx="12093514" cy="9823107"/>
          </a:xfrm>
          <a:custGeom>
            <a:avLst/>
            <a:gdLst>
              <a:gd name="T0" fmla="*/ 1378 w 1438"/>
              <a:gd name="T1" fmla="*/ 709 h 1168"/>
              <a:gd name="T2" fmla="*/ 729 w 1438"/>
              <a:gd name="T3" fmla="*/ 60 h 1168"/>
              <a:gd name="T4" fmla="*/ 608 w 1438"/>
              <a:gd name="T5" fmla="*/ 60 h 1168"/>
              <a:gd name="T6" fmla="*/ 0 w 1438"/>
              <a:gd name="T7" fmla="*/ 669 h 1168"/>
              <a:gd name="T8" fmla="*/ 0 w 1438"/>
              <a:gd name="T9" fmla="*/ 1168 h 1168"/>
              <a:gd name="T10" fmla="*/ 1040 w 1438"/>
              <a:gd name="T11" fmla="*/ 1168 h 1168"/>
              <a:gd name="T12" fmla="*/ 1378 w 1438"/>
              <a:gd name="T13" fmla="*/ 830 h 1168"/>
              <a:gd name="T14" fmla="*/ 1378 w 1438"/>
              <a:gd name="T15" fmla="*/ 709 h 1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8" h="1168">
                <a:moveTo>
                  <a:pt x="1378" y="709"/>
                </a:moveTo>
                <a:cubicBezTo>
                  <a:pt x="729" y="60"/>
                  <a:pt x="729" y="60"/>
                  <a:pt x="729" y="60"/>
                </a:cubicBezTo>
                <a:cubicBezTo>
                  <a:pt x="729" y="60"/>
                  <a:pt x="669" y="0"/>
                  <a:pt x="608" y="60"/>
                </a:cubicBezTo>
                <a:cubicBezTo>
                  <a:pt x="0" y="669"/>
                  <a:pt x="0" y="669"/>
                  <a:pt x="0" y="669"/>
                </a:cubicBezTo>
                <a:cubicBezTo>
                  <a:pt x="0" y="1168"/>
                  <a:pt x="0" y="1168"/>
                  <a:pt x="0" y="1168"/>
                </a:cubicBezTo>
                <a:cubicBezTo>
                  <a:pt x="1040" y="1168"/>
                  <a:pt x="1040" y="1168"/>
                  <a:pt x="1040" y="1168"/>
                </a:cubicBezTo>
                <a:cubicBezTo>
                  <a:pt x="1378" y="830"/>
                  <a:pt x="1378" y="830"/>
                  <a:pt x="1378" y="830"/>
                </a:cubicBezTo>
                <a:cubicBezTo>
                  <a:pt x="1378" y="830"/>
                  <a:pt x="1438" y="770"/>
                  <a:pt x="1378" y="709"/>
                </a:cubicBezTo>
                <a:close/>
              </a:path>
            </a:pathLst>
          </a:custGeom>
          <a:solidFill>
            <a:srgbClr val="FFFF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l-SI"/>
          </a:p>
        </p:txBody>
      </p:sp>
      <p:sp>
        <p:nvSpPr>
          <p:cNvPr id="62" name="Rounded Rectangle 61">
            <a:extLst>
              <a:ext uri="{FF2B5EF4-FFF2-40B4-BE49-F238E27FC236}">
                <a16:creationId xmlns:a16="http://schemas.microsoft.com/office/drawing/2014/main" id="{795FC578-073A-B445-A645-B6F6418DC302}"/>
              </a:ext>
            </a:extLst>
          </p:cNvPr>
          <p:cNvSpPr/>
          <p:nvPr userDrawn="1"/>
        </p:nvSpPr>
        <p:spPr>
          <a:xfrm>
            <a:off x="2592103" y="3330402"/>
            <a:ext cx="5880163" cy="4458704"/>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11"/>
          <p:cNvSpPr>
            <a:spLocks noGrp="1"/>
          </p:cNvSpPr>
          <p:nvPr>
            <p:ph type="body" sz="quarter" idx="37" hasCustomPrompt="1"/>
          </p:nvPr>
        </p:nvSpPr>
        <p:spPr>
          <a:xfrm>
            <a:off x="2948144" y="4836526"/>
            <a:ext cx="5168081" cy="2854896"/>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79" name="Rounded Rectangle 78">
            <a:extLst>
              <a:ext uri="{FF2B5EF4-FFF2-40B4-BE49-F238E27FC236}">
                <a16:creationId xmlns:a16="http://schemas.microsoft.com/office/drawing/2014/main" id="{795FC578-073A-B445-A645-B6F6418DC302}"/>
              </a:ext>
            </a:extLst>
          </p:cNvPr>
          <p:cNvSpPr/>
          <p:nvPr userDrawn="1"/>
        </p:nvSpPr>
        <p:spPr>
          <a:xfrm>
            <a:off x="9313207" y="3330402"/>
            <a:ext cx="5880163" cy="4421510"/>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 Placeholder 11"/>
          <p:cNvSpPr>
            <a:spLocks noGrp="1"/>
          </p:cNvSpPr>
          <p:nvPr>
            <p:ph type="body" sz="quarter" idx="39" hasCustomPrompt="1"/>
          </p:nvPr>
        </p:nvSpPr>
        <p:spPr>
          <a:xfrm>
            <a:off x="9676257" y="4718782"/>
            <a:ext cx="5154063" cy="2972639"/>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83" name="Rounded Rectangle 82">
            <a:extLst>
              <a:ext uri="{FF2B5EF4-FFF2-40B4-BE49-F238E27FC236}">
                <a16:creationId xmlns:a16="http://schemas.microsoft.com/office/drawing/2014/main" id="{795FC578-073A-B445-A645-B6F6418DC302}"/>
              </a:ext>
            </a:extLst>
          </p:cNvPr>
          <p:cNvSpPr/>
          <p:nvPr userDrawn="1"/>
        </p:nvSpPr>
        <p:spPr>
          <a:xfrm>
            <a:off x="16168477" y="3330402"/>
            <a:ext cx="5880163" cy="4421510"/>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 Placeholder 11"/>
          <p:cNvSpPr>
            <a:spLocks noGrp="1"/>
          </p:cNvSpPr>
          <p:nvPr>
            <p:ph type="body" sz="quarter" idx="41" hasCustomPrompt="1"/>
          </p:nvPr>
        </p:nvSpPr>
        <p:spPr>
          <a:xfrm>
            <a:off x="16579352" y="4718782"/>
            <a:ext cx="5168081" cy="2972639"/>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99" name="Rounded Rectangle 98">
            <a:extLst>
              <a:ext uri="{FF2B5EF4-FFF2-40B4-BE49-F238E27FC236}">
                <a16:creationId xmlns:a16="http://schemas.microsoft.com/office/drawing/2014/main" id="{795FC578-073A-B445-A645-B6F6418DC302}"/>
              </a:ext>
            </a:extLst>
          </p:cNvPr>
          <p:cNvSpPr/>
          <p:nvPr userDrawn="1"/>
        </p:nvSpPr>
        <p:spPr>
          <a:xfrm>
            <a:off x="2592103" y="7993376"/>
            <a:ext cx="5880163" cy="4458704"/>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
            </a:pPr>
            <a:endParaRPr lang="en-US"/>
          </a:p>
        </p:txBody>
      </p:sp>
      <p:sp>
        <p:nvSpPr>
          <p:cNvPr id="102" name="Text Placeholder 11"/>
          <p:cNvSpPr>
            <a:spLocks noGrp="1"/>
          </p:cNvSpPr>
          <p:nvPr>
            <p:ph type="body" sz="quarter" idx="43" hasCustomPrompt="1"/>
          </p:nvPr>
        </p:nvSpPr>
        <p:spPr>
          <a:xfrm>
            <a:off x="2948144" y="9052205"/>
            <a:ext cx="5168081" cy="3155729"/>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103" name="Rounded Rectangle 102">
            <a:extLst>
              <a:ext uri="{FF2B5EF4-FFF2-40B4-BE49-F238E27FC236}">
                <a16:creationId xmlns:a16="http://schemas.microsoft.com/office/drawing/2014/main" id="{795FC578-073A-B445-A645-B6F6418DC302}"/>
              </a:ext>
            </a:extLst>
          </p:cNvPr>
          <p:cNvSpPr/>
          <p:nvPr userDrawn="1"/>
        </p:nvSpPr>
        <p:spPr>
          <a:xfrm>
            <a:off x="9313207" y="7937924"/>
            <a:ext cx="5880163" cy="4514155"/>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 Placeholder 11"/>
          <p:cNvSpPr>
            <a:spLocks noGrp="1"/>
          </p:cNvSpPr>
          <p:nvPr>
            <p:ph type="body" sz="quarter" idx="45" hasCustomPrompt="1"/>
          </p:nvPr>
        </p:nvSpPr>
        <p:spPr>
          <a:xfrm>
            <a:off x="9683813" y="9052206"/>
            <a:ext cx="5138950" cy="3097920"/>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107" name="Rounded Rectangle 106">
            <a:extLst>
              <a:ext uri="{FF2B5EF4-FFF2-40B4-BE49-F238E27FC236}">
                <a16:creationId xmlns:a16="http://schemas.microsoft.com/office/drawing/2014/main" id="{795FC578-073A-B445-A645-B6F6418DC302}"/>
              </a:ext>
            </a:extLst>
          </p:cNvPr>
          <p:cNvSpPr/>
          <p:nvPr userDrawn="1"/>
        </p:nvSpPr>
        <p:spPr>
          <a:xfrm>
            <a:off x="16149600" y="7937925"/>
            <a:ext cx="5880163" cy="4514154"/>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 Placeholder 11"/>
          <p:cNvSpPr>
            <a:spLocks noGrp="1"/>
          </p:cNvSpPr>
          <p:nvPr>
            <p:ph type="body" sz="quarter" idx="47" hasCustomPrompt="1"/>
          </p:nvPr>
        </p:nvSpPr>
        <p:spPr>
          <a:xfrm>
            <a:off x="16505641" y="9052206"/>
            <a:ext cx="5168081" cy="3097920"/>
          </a:xfrm>
          <a:prstGeom prst="rect">
            <a:avLst/>
          </a:prstGeom>
        </p:spPr>
        <p:txBody>
          <a:bodyPr/>
          <a:lstStyle>
            <a:lvl1pPr marL="342900" indent="-342900" algn="l">
              <a:lnSpc>
                <a:spcPct val="150000"/>
              </a:lnSpc>
              <a:buFont typeface="Wingdings" panose="05000000000000000000" pitchFamily="2" charset="2"/>
              <a:buChar char="§"/>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endParaRPr lang="sl-SI"/>
          </a:p>
          <a:p>
            <a:pPr lvl="0"/>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p:txBody>
      </p:sp>
      <p:sp>
        <p:nvSpPr>
          <p:cNvPr id="40" name="Text Placeholder 86"/>
          <p:cNvSpPr>
            <a:spLocks noGrp="1"/>
          </p:cNvSpPr>
          <p:nvPr>
            <p:ph type="body" sz="quarter" idx="56" hasCustomPrompt="1"/>
          </p:nvPr>
        </p:nvSpPr>
        <p:spPr>
          <a:xfrm>
            <a:off x="2948144" y="3942221"/>
            <a:ext cx="5168081" cy="728687"/>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41" name="Text Placeholder 86"/>
          <p:cNvSpPr>
            <a:spLocks noGrp="1"/>
          </p:cNvSpPr>
          <p:nvPr>
            <p:ph type="body" sz="quarter" idx="57" hasCustomPrompt="1"/>
          </p:nvPr>
        </p:nvSpPr>
        <p:spPr>
          <a:xfrm>
            <a:off x="9669248" y="3932521"/>
            <a:ext cx="5168081" cy="728687"/>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42" name="Text Placeholder 86"/>
          <p:cNvSpPr>
            <a:spLocks noGrp="1"/>
          </p:cNvSpPr>
          <p:nvPr>
            <p:ph type="body" sz="quarter" idx="58" hasCustomPrompt="1"/>
          </p:nvPr>
        </p:nvSpPr>
        <p:spPr>
          <a:xfrm>
            <a:off x="16579352" y="3990096"/>
            <a:ext cx="5168081" cy="728687"/>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45" name="Text Placeholder 86"/>
          <p:cNvSpPr>
            <a:spLocks noGrp="1"/>
          </p:cNvSpPr>
          <p:nvPr>
            <p:ph type="body" sz="quarter" idx="59" hasCustomPrompt="1"/>
          </p:nvPr>
        </p:nvSpPr>
        <p:spPr>
          <a:xfrm>
            <a:off x="2948144" y="8298792"/>
            <a:ext cx="5168081" cy="728687"/>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46" name="Text Placeholder 86"/>
          <p:cNvSpPr>
            <a:spLocks noGrp="1"/>
          </p:cNvSpPr>
          <p:nvPr>
            <p:ph type="body" sz="quarter" idx="60" hasCustomPrompt="1"/>
          </p:nvPr>
        </p:nvSpPr>
        <p:spPr>
          <a:xfrm>
            <a:off x="9669248" y="8298792"/>
            <a:ext cx="5168081" cy="728687"/>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47" name="Text Placeholder 86"/>
          <p:cNvSpPr>
            <a:spLocks noGrp="1"/>
          </p:cNvSpPr>
          <p:nvPr>
            <p:ph type="body" sz="quarter" idx="61" hasCustomPrompt="1"/>
          </p:nvPr>
        </p:nvSpPr>
        <p:spPr>
          <a:xfrm>
            <a:off x="16505641" y="8298792"/>
            <a:ext cx="5168081" cy="728687"/>
          </a:xfrm>
          <a:prstGeom prst="rect">
            <a:avLst/>
          </a:prstGeom>
        </p:spPr>
        <p:txBody>
          <a:bodyPr/>
          <a:lstStyle>
            <a:lvl1pPr marL="0" indent="0" algn="ctr">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32"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bg1"/>
                </a:solidFill>
                <a:latin typeface="+mn-lt"/>
                <a:ea typeface="Segoe UI Symbol" charset="0"/>
                <a:cs typeface="Segoe UI Symbol" charset="0"/>
              </a:rPr>
              <a:pPr algn="r">
                <a:defRPr/>
              </a:pPr>
              <a:t>‹#›</a:t>
            </a:fld>
            <a:endParaRPr lang="is-IS" sz="2700" b="1" kern="0">
              <a:solidFill>
                <a:schemeClr val="bg1"/>
              </a:solidFill>
              <a:latin typeface="+mn-lt"/>
              <a:ea typeface="Segoe UI Symbol" charset="0"/>
              <a:cs typeface="Segoe UI Symbol" charset="0"/>
            </a:endParaRPr>
          </a:p>
        </p:txBody>
      </p:sp>
      <p:pic>
        <p:nvPicPr>
          <p:cNvPr id="48" name="Picture 47">
            <a:extLst>
              <a:ext uri="{FF2B5EF4-FFF2-40B4-BE49-F238E27FC236}">
                <a16:creationId xmlns:a16="http://schemas.microsoft.com/office/drawing/2014/main" id="{FF2BF9B3-550C-374B-83FC-9E2D5E6AE6F6}"/>
              </a:ext>
            </a:extLst>
          </p:cNvPr>
          <p:cNvPicPr>
            <a:picLocks noChangeAspect="1"/>
          </p:cNvPicPr>
          <p:nvPr userDrawn="1"/>
        </p:nvPicPr>
        <p:blipFill rotWithShape="1">
          <a:blip r:embed="rId2"/>
          <a:srcRect l="16176" t="13191"/>
          <a:stretch/>
        </p:blipFill>
        <p:spPr>
          <a:xfrm>
            <a:off x="-411781" y="-342006"/>
            <a:ext cx="3488055" cy="2754338"/>
          </a:xfrm>
          <a:prstGeom prst="rect">
            <a:avLst/>
          </a:prstGeom>
        </p:spPr>
      </p:pic>
      <p:sp>
        <p:nvSpPr>
          <p:cNvPr id="36" name="Text Placeholder 86"/>
          <p:cNvSpPr>
            <a:spLocks noGrp="1"/>
          </p:cNvSpPr>
          <p:nvPr>
            <p:ph type="body" sz="quarter" idx="19" hasCustomPrompt="1"/>
          </p:nvPr>
        </p:nvSpPr>
        <p:spPr>
          <a:xfrm>
            <a:off x="8607221" y="1954812"/>
            <a:ext cx="7164796" cy="1159566"/>
          </a:xfrm>
          <a:prstGeom prst="rect">
            <a:avLst/>
          </a:prstGeom>
        </p:spPr>
        <p:txBody>
          <a:bodyPr/>
          <a:lstStyle>
            <a:lvl1pPr marL="0" indent="0" algn="ctr">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37" name="Text Placeholder 86"/>
          <p:cNvSpPr>
            <a:spLocks noGrp="1"/>
          </p:cNvSpPr>
          <p:nvPr>
            <p:ph type="body" sz="quarter" idx="24" hasCustomPrompt="1"/>
          </p:nvPr>
        </p:nvSpPr>
        <p:spPr>
          <a:xfrm>
            <a:off x="8607222" y="1386185"/>
            <a:ext cx="7164796" cy="432011"/>
          </a:xfrm>
          <a:prstGeom prst="rect">
            <a:avLst/>
          </a:prstGeom>
        </p:spPr>
        <p:txBody>
          <a:bodyPr/>
          <a:lstStyle>
            <a:lvl1pPr marL="0" indent="0" algn="ctr">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Tree>
    <p:extLst>
      <p:ext uri="{BB962C8B-B14F-4D97-AF65-F5344CB8AC3E}">
        <p14:creationId xmlns:p14="http://schemas.microsoft.com/office/powerpoint/2010/main" val="2032960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856A7A-8FC0-0349-B91C-0EF58C0784E0}"/>
              </a:ext>
            </a:extLst>
          </p:cNvPr>
          <p:cNvPicPr>
            <a:picLocks noChangeAspect="1"/>
          </p:cNvPicPr>
          <p:nvPr userDrawn="1"/>
        </p:nvPicPr>
        <p:blipFill>
          <a:blip r:embed="rId2"/>
          <a:stretch>
            <a:fillRect/>
          </a:stretch>
        </p:blipFill>
        <p:spPr>
          <a:xfrm>
            <a:off x="1245526" y="6570762"/>
            <a:ext cx="4135607" cy="3432775"/>
          </a:xfrm>
          <a:prstGeom prst="rect">
            <a:avLst/>
          </a:prstGeom>
        </p:spPr>
      </p:pic>
      <p:sp>
        <p:nvSpPr>
          <p:cNvPr id="9" name="Rounded Rectangle 8">
            <a:extLst>
              <a:ext uri="{FF2B5EF4-FFF2-40B4-BE49-F238E27FC236}">
                <a16:creationId xmlns:a16="http://schemas.microsoft.com/office/drawing/2014/main" id="{9731F436-EC97-9747-BAB5-545A89A3BC45}"/>
              </a:ext>
            </a:extLst>
          </p:cNvPr>
          <p:cNvSpPr/>
          <p:nvPr userDrawn="1"/>
        </p:nvSpPr>
        <p:spPr>
          <a:xfrm>
            <a:off x="13485763" y="0"/>
            <a:ext cx="10893475" cy="13717588"/>
          </a:xfrm>
          <a:prstGeom prst="roundRect">
            <a:avLst>
              <a:gd name="adj" fmla="val 0"/>
            </a:avLst>
          </a:prstGeom>
          <a:gradFill>
            <a:gsLst>
              <a:gs pos="10000">
                <a:srgbClr val="1E94D2"/>
              </a:gs>
              <a:gs pos="100000">
                <a:srgbClr val="78CBC5"/>
              </a:gs>
            </a:gsLst>
            <a:lin ang="2700000" scaled="0"/>
          </a:gradFill>
          <a:ln>
            <a:noFill/>
          </a:ln>
          <a:effectLst>
            <a:outerShdw sx="1000" sy="1000" algn="ctr" rotWithShape="0">
              <a:srgbClr val="000000"/>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87EAA91A-F5EB-8F48-879A-5AA2AC712274}"/>
              </a:ext>
            </a:extLst>
          </p:cNvPr>
          <p:cNvSpPr/>
          <p:nvPr userDrawn="1"/>
        </p:nvSpPr>
        <p:spPr>
          <a:xfrm>
            <a:off x="11054071" y="3834458"/>
            <a:ext cx="11095858" cy="7056784"/>
          </a:xfrm>
          <a:prstGeom prst="roundRect">
            <a:avLst>
              <a:gd name="adj" fmla="val 1161"/>
            </a:avLst>
          </a:prstGeom>
          <a:solidFill>
            <a:schemeClr val="bg1"/>
          </a:soli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4351332" y="1702960"/>
            <a:ext cx="1800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bg1"/>
                </a:solidFill>
                <a:latin typeface="+mn-lt"/>
                <a:ea typeface="Segoe UI Symbol" charset="0"/>
                <a:cs typeface="Segoe UI Symbol" charset="0"/>
              </a:rPr>
              <a:pPr algn="r">
                <a:defRPr/>
              </a:pPr>
              <a:t>‹#›</a:t>
            </a:fld>
            <a:endParaRPr lang="is-IS" sz="2700" b="1" kern="0">
              <a:solidFill>
                <a:schemeClr val="bg1"/>
              </a:solidFill>
              <a:latin typeface="+mn-lt"/>
              <a:ea typeface="Segoe UI Symbol" charset="0"/>
              <a:cs typeface="Segoe UI Symbol" charset="0"/>
            </a:endParaRPr>
          </a:p>
        </p:txBody>
      </p:sp>
      <p:sp>
        <p:nvSpPr>
          <p:cNvPr id="19" name="TextBox 18"/>
          <p:cNvSpPr txBox="1"/>
          <p:nvPr userDrawn="1"/>
        </p:nvSpPr>
        <p:spPr>
          <a:xfrm rot="16200000">
            <a:off x="20203575" y="6693710"/>
            <a:ext cx="6694678" cy="400110"/>
          </a:xfrm>
          <a:prstGeom prst="rect">
            <a:avLst/>
          </a:prstGeom>
          <a:noFill/>
        </p:spPr>
        <p:txBody>
          <a:bodyPr wrap="square" rtlCol="0">
            <a:spAutoFit/>
          </a:bodyPr>
          <a:lstStyle/>
          <a:p>
            <a:pPr marL="0" marR="0" indent="0" algn="ctr" defTabSz="2176766" rtl="0" eaLnBrk="1" fontAlgn="auto" latinLnBrk="0" hangingPunct="1">
              <a:lnSpc>
                <a:spcPct val="100000"/>
              </a:lnSpc>
              <a:spcBef>
                <a:spcPts val="0"/>
              </a:spcBef>
              <a:spcAft>
                <a:spcPts val="0"/>
              </a:spcAft>
              <a:buClrTx/>
              <a:buSzTx/>
              <a:buFontTx/>
              <a:buNone/>
              <a:tabLst/>
              <a:defRPr/>
            </a:pPr>
            <a:r>
              <a:rPr lang="en-US" sz="3000" b="1" i="0" u="none" strike="noStrike" kern="1200" spc="700" baseline="30000" dirty="0">
                <a:solidFill>
                  <a:schemeClr val="bg1"/>
                </a:solidFill>
                <a:latin typeface="+mn-lt"/>
                <a:ea typeface="Segoe UI Symbol" charset="0"/>
                <a:cs typeface="Segoe UI Symbol" charset="0"/>
              </a:rPr>
              <a:t>@ADACTA</a:t>
            </a:r>
          </a:p>
        </p:txBody>
      </p:sp>
      <p:sp>
        <p:nvSpPr>
          <p:cNvPr id="20" name="Text Placeholder 86"/>
          <p:cNvSpPr>
            <a:spLocks noGrp="1"/>
          </p:cNvSpPr>
          <p:nvPr>
            <p:ph type="body" sz="quarter" idx="19" hasCustomPrompt="1"/>
          </p:nvPr>
        </p:nvSpPr>
        <p:spPr>
          <a:xfrm>
            <a:off x="2388022" y="4200588"/>
            <a:ext cx="6311826" cy="3232262"/>
          </a:xfrm>
          <a:prstGeom prst="rect">
            <a:avLst/>
          </a:prstGeom>
        </p:spPr>
        <p:txBody>
          <a:bodyPr/>
          <a:lstStyle>
            <a:lvl1pPr marL="0" indent="0" algn="l">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sl-SI"/>
              <a:t>Quote</a:t>
            </a:r>
          </a:p>
        </p:txBody>
      </p:sp>
      <p:pic>
        <p:nvPicPr>
          <p:cNvPr id="28" name="Picture 27">
            <a:extLst>
              <a:ext uri="{FF2B5EF4-FFF2-40B4-BE49-F238E27FC236}">
                <a16:creationId xmlns:a16="http://schemas.microsoft.com/office/drawing/2014/main" id="{FF2BF9B3-550C-374B-83FC-9E2D5E6AE6F6}"/>
              </a:ext>
            </a:extLst>
          </p:cNvPr>
          <p:cNvPicPr>
            <a:picLocks noChangeAspect="1"/>
          </p:cNvPicPr>
          <p:nvPr userDrawn="1"/>
        </p:nvPicPr>
        <p:blipFill rotWithShape="1">
          <a:blip r:embed="rId3"/>
          <a:srcRect l="16176" t="13191"/>
          <a:stretch/>
        </p:blipFill>
        <p:spPr>
          <a:xfrm>
            <a:off x="-411781" y="-342006"/>
            <a:ext cx="3488055" cy="2754338"/>
          </a:xfrm>
          <a:prstGeom prst="rect">
            <a:avLst/>
          </a:prstGeom>
        </p:spPr>
      </p:pic>
      <p:sp>
        <p:nvSpPr>
          <p:cNvPr id="24" name="Text Placeholder 86"/>
          <p:cNvSpPr>
            <a:spLocks noGrp="1"/>
          </p:cNvSpPr>
          <p:nvPr>
            <p:ph type="body" sz="quarter" idx="24" hasCustomPrompt="1"/>
          </p:nvPr>
        </p:nvSpPr>
        <p:spPr>
          <a:xfrm>
            <a:off x="2404087" y="3366405"/>
            <a:ext cx="5897100" cy="326187"/>
          </a:xfrm>
          <a:prstGeom prst="rect">
            <a:avLst/>
          </a:prstGeom>
        </p:spPr>
        <p:txBody>
          <a:bodyPr anchor="ctr"/>
          <a:lstStyle>
            <a:lvl1pPr marL="0" indent="0" algn="l">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
        <p:nvSpPr>
          <p:cNvPr id="26" name="Text Placeholder 11"/>
          <p:cNvSpPr>
            <a:spLocks noGrp="1"/>
          </p:cNvSpPr>
          <p:nvPr>
            <p:ph type="body" sz="quarter" idx="58" hasCustomPrompt="1"/>
          </p:nvPr>
        </p:nvSpPr>
        <p:spPr>
          <a:xfrm>
            <a:off x="11973595" y="6181594"/>
            <a:ext cx="9433048" cy="4059510"/>
          </a:xfrm>
          <a:prstGeom prst="rect">
            <a:avLst/>
          </a:prstGeom>
        </p:spPr>
        <p:txBody>
          <a:bodyPr/>
          <a:lstStyle>
            <a:lvl1pPr marL="0" marR="0" indent="0" algn="l" defTabSz="1828251" rtl="0" eaLnBrk="1" fontAlgn="auto" latinLnBrk="0" hangingPunct="1">
              <a:lnSpc>
                <a:spcPct val="150000"/>
              </a:lnSpc>
              <a:spcBef>
                <a:spcPts val="2000"/>
              </a:spcBef>
              <a:spcAft>
                <a:spcPts val="0"/>
              </a:spcAft>
              <a:buClrTx/>
              <a:buSzTx/>
              <a:buFont typeface="Arial" charset="0"/>
              <a:buNone/>
              <a:tabLst/>
              <a:defRPr sz="36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marL="0" marR="0" lvl="0" indent="0" algn="l" defTabSz="1828251" rtl="0" eaLnBrk="1" fontAlgn="auto" latinLnBrk="0" hangingPunct="1">
              <a:lnSpc>
                <a:spcPct val="150000"/>
              </a:lnSpc>
              <a:spcBef>
                <a:spcPts val="2000"/>
              </a:spcBef>
              <a:spcAft>
                <a:spcPts val="0"/>
              </a:spcAft>
              <a:buClrTx/>
              <a:buSzTx/>
              <a:buFont typeface="Arial" charset="0"/>
              <a:buNone/>
              <a:tabLst/>
              <a:defRPr/>
            </a:pPr>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r>
              <a:rPr lang="sl-SI"/>
              <a:t>.</a:t>
            </a:r>
            <a:r>
              <a:rPr lang="en-US"/>
              <a:t> 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endParaRPr lang="en-US"/>
          </a:p>
          <a:p>
            <a:pPr lvl="0"/>
            <a:endParaRPr lang="en-US"/>
          </a:p>
        </p:txBody>
      </p:sp>
      <p:sp>
        <p:nvSpPr>
          <p:cNvPr id="29" name="Text Placeholder 86"/>
          <p:cNvSpPr>
            <a:spLocks noGrp="1"/>
          </p:cNvSpPr>
          <p:nvPr>
            <p:ph type="body" sz="quarter" idx="57" hasCustomPrompt="1"/>
          </p:nvPr>
        </p:nvSpPr>
        <p:spPr>
          <a:xfrm>
            <a:off x="11901587" y="4887528"/>
            <a:ext cx="5168081" cy="728687"/>
          </a:xfrm>
          <a:prstGeom prst="rect">
            <a:avLst/>
          </a:prstGeom>
        </p:spPr>
        <p:txBody>
          <a:bodyPr/>
          <a:lstStyle>
            <a:lvl1pPr marL="0" indent="0" algn="l">
              <a:lnSpc>
                <a:spcPct val="100000"/>
              </a:lnSpc>
              <a:spcBef>
                <a:spcPts val="0"/>
              </a:spcBef>
              <a:buNone/>
              <a:defRPr sz="36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err="1"/>
              <a:t>Heading</a:t>
            </a:r>
            <a:endParaRPr lang="en-US"/>
          </a:p>
        </p:txBody>
      </p:sp>
    </p:spTree>
    <p:extLst>
      <p:ext uri="{BB962C8B-B14F-4D97-AF65-F5344CB8AC3E}">
        <p14:creationId xmlns:p14="http://schemas.microsoft.com/office/powerpoint/2010/main" val="3483973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gotyes">
    <p:spTree>
      <p:nvGrpSpPr>
        <p:cNvPr id="1" name=""/>
        <p:cNvGrpSpPr/>
        <p:nvPr/>
      </p:nvGrpSpPr>
      <p:grpSpPr>
        <a:xfrm>
          <a:off x="0" y="0"/>
          <a:ext cx="0" cy="0"/>
          <a:chOff x="0" y="0"/>
          <a:chExt cx="0" cy="0"/>
        </a:xfrm>
      </p:grpSpPr>
      <p:cxnSp>
        <p:nvCxnSpPr>
          <p:cNvPr id="11" name="Straight Connector 10"/>
          <p:cNvCxnSpPr>
            <a:cxnSpLocks/>
          </p:cNvCxnSpPr>
          <p:nvPr userDrawn="1"/>
        </p:nvCxnSpPr>
        <p:spPr>
          <a:xfrm>
            <a:off x="9977037" y="9399229"/>
            <a:ext cx="125013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userDrawn="1"/>
        </p:nvCxnSpPr>
        <p:spPr>
          <a:xfrm>
            <a:off x="16294075" y="2543445"/>
            <a:ext cx="0" cy="91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userDrawn="1"/>
        </p:nvCxnSpPr>
        <p:spPr>
          <a:xfrm>
            <a:off x="9967204" y="4842570"/>
            <a:ext cx="126537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 Placeholder 11"/>
          <p:cNvSpPr>
            <a:spLocks noGrp="1"/>
          </p:cNvSpPr>
          <p:nvPr>
            <p:ph type="body" sz="quarter" idx="37" hasCustomPrompt="1"/>
          </p:nvPr>
        </p:nvSpPr>
        <p:spPr>
          <a:xfrm>
            <a:off x="2077680" y="4846522"/>
            <a:ext cx="7231617" cy="7149973"/>
          </a:xfrm>
          <a:prstGeom prst="rect">
            <a:avLst/>
          </a:prstGeom>
        </p:spPr>
        <p:txBody>
          <a:bodyPr/>
          <a:lstStyle>
            <a:lvl1pPr marL="342900" marR="0" indent="-342900" algn="l" defTabSz="1828251" rtl="0" eaLnBrk="1" fontAlgn="auto" latinLnBrk="0" hangingPunct="1">
              <a:lnSpc>
                <a:spcPct val="150000"/>
              </a:lnSpc>
              <a:spcBef>
                <a:spcPts val="2000"/>
              </a:spcBef>
              <a:spcAft>
                <a:spcPts val="0"/>
              </a:spcAft>
              <a:buClrTx/>
              <a:buSzTx/>
              <a:buFont typeface="Wingdings" panose="05000000000000000000" pitchFamily="2" charset="2"/>
              <a:buChar char="§"/>
              <a:tabLst/>
              <a:defRPr sz="36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dirty="0" err="1"/>
              <a:t>Tem</a:t>
            </a:r>
            <a:r>
              <a:rPr lang="en-US" dirty="0"/>
              <a:t> </a:t>
            </a:r>
            <a:r>
              <a:rPr lang="en-US" dirty="0" err="1"/>
              <a:t>eaquunto</a:t>
            </a:r>
            <a:r>
              <a:rPr lang="en-US" dirty="0"/>
              <a:t> </a:t>
            </a:r>
            <a:r>
              <a:rPr lang="en-US" dirty="0" err="1"/>
              <a:t>eos</a:t>
            </a:r>
            <a:r>
              <a:rPr lang="en-US" dirty="0"/>
              <a:t> </a:t>
            </a:r>
            <a:r>
              <a:rPr lang="en-US" dirty="0" err="1"/>
              <a:t>eos</a:t>
            </a:r>
            <a:r>
              <a:rPr lang="en-US" dirty="0"/>
              <a:t> </a:t>
            </a:r>
            <a:r>
              <a:rPr lang="en-US" dirty="0" err="1"/>
              <a:t>eos</a:t>
            </a:r>
            <a:r>
              <a:rPr lang="en-US" dirty="0"/>
              <a:t> es </a:t>
            </a:r>
            <a:r>
              <a:rPr lang="en-US" dirty="0" err="1"/>
              <a:t>doloris</a:t>
            </a:r>
            <a:r>
              <a:rPr lang="en-US" dirty="0"/>
              <a:t> </a:t>
            </a:r>
            <a:r>
              <a:rPr lang="en-US" dirty="0" err="1"/>
              <a:t>dolorei</a:t>
            </a:r>
            <a:r>
              <a:rPr lang="en-US" dirty="0"/>
              <a:t> </a:t>
            </a:r>
            <a:r>
              <a:rPr lang="en-US" dirty="0" err="1"/>
              <a:t>cipsume</a:t>
            </a:r>
            <a:r>
              <a:rPr lang="en-US" dirty="0"/>
              <a:t> </a:t>
            </a:r>
            <a:r>
              <a:rPr lang="en-US" dirty="0" err="1"/>
              <a:t>nihitias</a:t>
            </a:r>
            <a:r>
              <a:rPr lang="en-US" dirty="0"/>
              <a:t> </a:t>
            </a:r>
            <a:r>
              <a:rPr lang="en-US" dirty="0" err="1"/>
              <a:t>aut</a:t>
            </a:r>
            <a:r>
              <a:rPr lang="en-US" dirty="0"/>
              <a:t> a dolore </a:t>
            </a:r>
            <a:r>
              <a:rPr lang="en-US" dirty="0" err="1"/>
              <a:t>explat</a:t>
            </a:r>
            <a:r>
              <a:rPr lang="en-US" dirty="0"/>
              <a:t> et </a:t>
            </a:r>
            <a:r>
              <a:rPr lang="en-US" dirty="0" err="1"/>
              <a:t>ulparciis</a:t>
            </a:r>
            <a:r>
              <a:rPr lang="en-US" dirty="0"/>
              <a:t> </a:t>
            </a:r>
            <a:r>
              <a:rPr lang="en-US" dirty="0" err="1"/>
              <a:t>eum</a:t>
            </a:r>
            <a:r>
              <a:rPr lang="en-US" dirty="0"/>
              <a:t> ani </a:t>
            </a:r>
            <a:r>
              <a:rPr lang="en-US" dirty="0" err="1"/>
              <a:t>officae</a:t>
            </a:r>
            <a:r>
              <a:rPr lang="en-US" dirty="0"/>
              <a:t> </a:t>
            </a:r>
            <a:r>
              <a:rPr lang="en-US" dirty="0" err="1"/>
              <a:t>solore</a:t>
            </a:r>
            <a:r>
              <a:rPr lang="en-US" dirty="0"/>
              <a:t> </a:t>
            </a:r>
            <a:r>
              <a:rPr lang="en-US" dirty="0" err="1"/>
              <a:t>quatio</a:t>
            </a:r>
            <a:r>
              <a:rPr lang="en-US" dirty="0"/>
              <a:t> </a:t>
            </a:r>
            <a:r>
              <a:rPr lang="en-US" dirty="0" err="1"/>
              <a:t>mos</a:t>
            </a:r>
            <a:r>
              <a:rPr lang="en-US" dirty="0"/>
              <a:t> vit </a:t>
            </a:r>
            <a:r>
              <a:rPr lang="en-US" dirty="0" err="1"/>
              <a:t>atur</a:t>
            </a:r>
            <a:r>
              <a:rPr lang="en-US" dirty="0"/>
              <a:t> </a:t>
            </a:r>
            <a:r>
              <a:rPr lang="en-US" dirty="0" err="1"/>
              <a:t>seque</a:t>
            </a:r>
            <a:r>
              <a:rPr lang="en-US" dirty="0"/>
              <a:t> et </a:t>
            </a:r>
            <a:r>
              <a:rPr lang="en-US" dirty="0" err="1"/>
              <a:t>accusci</a:t>
            </a:r>
            <a:r>
              <a:rPr lang="en-US" dirty="0"/>
              <a:t> </a:t>
            </a:r>
            <a:r>
              <a:rPr lang="en-US" dirty="0" err="1"/>
              <a:t>issitiusam</a:t>
            </a:r>
            <a:endParaRPr lang="sl-SI" dirty="0"/>
          </a:p>
          <a:p>
            <a:pPr lvl="0"/>
            <a:endParaRPr lang="sl-SI" dirty="0"/>
          </a:p>
          <a:p>
            <a:pPr marL="0" marR="0" lvl="0" indent="0" algn="l" defTabSz="1828251" rtl="0" eaLnBrk="1" fontAlgn="auto" latinLnBrk="0" hangingPunct="1">
              <a:lnSpc>
                <a:spcPct val="150000"/>
              </a:lnSpc>
              <a:spcBef>
                <a:spcPts val="2000"/>
              </a:spcBef>
              <a:spcAft>
                <a:spcPts val="0"/>
              </a:spcAft>
              <a:buClrTx/>
              <a:buSzTx/>
              <a:buFont typeface="Arial" charset="0"/>
              <a:buNone/>
              <a:tabLst/>
              <a:defRPr/>
            </a:pPr>
            <a:r>
              <a:rPr lang="en-US" dirty="0" err="1"/>
              <a:t>explat</a:t>
            </a:r>
            <a:r>
              <a:rPr lang="en-US" dirty="0"/>
              <a:t> et </a:t>
            </a:r>
            <a:r>
              <a:rPr lang="en-US" dirty="0" err="1"/>
              <a:t>ulparciis</a:t>
            </a:r>
            <a:r>
              <a:rPr lang="en-US" dirty="0"/>
              <a:t> </a:t>
            </a:r>
            <a:r>
              <a:rPr lang="en-US" dirty="0" err="1"/>
              <a:t>eum</a:t>
            </a:r>
            <a:r>
              <a:rPr lang="en-US" dirty="0"/>
              <a:t> ani </a:t>
            </a:r>
            <a:r>
              <a:rPr lang="en-US" dirty="0" err="1"/>
              <a:t>officae</a:t>
            </a:r>
            <a:r>
              <a:rPr lang="en-US" dirty="0"/>
              <a:t> </a:t>
            </a:r>
            <a:r>
              <a:rPr lang="en-US" dirty="0" err="1"/>
              <a:t>solore</a:t>
            </a:r>
            <a:r>
              <a:rPr lang="en-US" dirty="0"/>
              <a:t> </a:t>
            </a:r>
            <a:r>
              <a:rPr lang="en-US" dirty="0" err="1"/>
              <a:t>quatio</a:t>
            </a:r>
            <a:r>
              <a:rPr lang="en-US" dirty="0"/>
              <a:t> </a:t>
            </a:r>
            <a:r>
              <a:rPr lang="en-US" dirty="0" err="1"/>
              <a:t>mos</a:t>
            </a:r>
            <a:r>
              <a:rPr lang="en-US" dirty="0"/>
              <a:t> vit </a:t>
            </a:r>
            <a:r>
              <a:rPr lang="en-US" dirty="0" err="1"/>
              <a:t>atur</a:t>
            </a:r>
            <a:r>
              <a:rPr lang="en-US" dirty="0"/>
              <a:t> </a:t>
            </a:r>
            <a:r>
              <a:rPr lang="en-US" dirty="0" err="1"/>
              <a:t>seque</a:t>
            </a:r>
            <a:r>
              <a:rPr lang="en-US" dirty="0"/>
              <a:t> et </a:t>
            </a:r>
            <a:r>
              <a:rPr lang="en-US" dirty="0" err="1"/>
              <a:t>accusci</a:t>
            </a:r>
            <a:r>
              <a:rPr lang="en-US" dirty="0"/>
              <a:t> </a:t>
            </a:r>
            <a:r>
              <a:rPr lang="en-US" dirty="0" err="1"/>
              <a:t>issitiusam</a:t>
            </a:r>
            <a:endParaRPr lang="en-US" dirty="0"/>
          </a:p>
          <a:p>
            <a:pPr lvl="0"/>
            <a:endParaRPr lang="en-US" dirty="0"/>
          </a:p>
        </p:txBody>
      </p:sp>
      <p:sp>
        <p:nvSpPr>
          <p:cNvPr id="32" name="Text Placeholder 86"/>
          <p:cNvSpPr>
            <a:spLocks noGrp="1"/>
          </p:cNvSpPr>
          <p:nvPr>
            <p:ph type="body" sz="quarter" idx="32" hasCustomPrompt="1"/>
          </p:nvPr>
        </p:nvSpPr>
        <p:spPr>
          <a:xfrm>
            <a:off x="2077680" y="2674892"/>
            <a:ext cx="7231619" cy="1879646"/>
          </a:xfrm>
          <a:prstGeom prst="rect">
            <a:avLst/>
          </a:prstGeom>
        </p:spPr>
        <p:txBody>
          <a:bodyPr/>
          <a:lstStyle>
            <a:lvl1pPr marL="0" indent="0" algn="l">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33" name="Text Placeholder 86"/>
          <p:cNvSpPr>
            <a:spLocks noGrp="1"/>
          </p:cNvSpPr>
          <p:nvPr>
            <p:ph type="body" sz="quarter" idx="24" hasCustomPrompt="1"/>
          </p:nvPr>
        </p:nvSpPr>
        <p:spPr>
          <a:xfrm>
            <a:off x="2108498" y="2106265"/>
            <a:ext cx="7164791" cy="437131"/>
          </a:xfrm>
          <a:prstGeom prst="rect">
            <a:avLst/>
          </a:prstGeom>
        </p:spPr>
        <p:txBody>
          <a:bodyPr/>
          <a:lstStyle>
            <a:lvl1pPr marL="0" indent="0" algn="l">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cxnSp>
        <p:nvCxnSpPr>
          <p:cNvPr id="15" name="Straight Connector 14">
            <a:extLst>
              <a:ext uri="{FF2B5EF4-FFF2-40B4-BE49-F238E27FC236}">
                <a16:creationId xmlns:a16="http://schemas.microsoft.com/office/drawing/2014/main" id="{7DF5518C-C480-4CDB-B902-D05D99F28960}"/>
              </a:ext>
            </a:extLst>
          </p:cNvPr>
          <p:cNvCxnSpPr>
            <a:cxnSpLocks/>
          </p:cNvCxnSpPr>
          <p:nvPr userDrawn="1"/>
        </p:nvCxnSpPr>
        <p:spPr>
          <a:xfrm>
            <a:off x="19462427" y="2543445"/>
            <a:ext cx="0" cy="91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BF03EF-3608-4908-B5F3-4D549BD2E2AF}"/>
              </a:ext>
            </a:extLst>
          </p:cNvPr>
          <p:cNvCxnSpPr>
            <a:cxnSpLocks/>
          </p:cNvCxnSpPr>
          <p:nvPr userDrawn="1"/>
        </p:nvCxnSpPr>
        <p:spPr>
          <a:xfrm>
            <a:off x="13125723" y="2543445"/>
            <a:ext cx="0" cy="91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6526914-08B3-49A8-9462-DCF0F3CC79AE}"/>
              </a:ext>
            </a:extLst>
          </p:cNvPr>
          <p:cNvCxnSpPr>
            <a:cxnSpLocks/>
          </p:cNvCxnSpPr>
          <p:nvPr userDrawn="1"/>
        </p:nvCxnSpPr>
        <p:spPr>
          <a:xfrm>
            <a:off x="9824637" y="7126737"/>
            <a:ext cx="126537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377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_Facts">
    <p:spTree>
      <p:nvGrpSpPr>
        <p:cNvPr id="1" name=""/>
        <p:cNvGrpSpPr/>
        <p:nvPr/>
      </p:nvGrpSpPr>
      <p:grpSpPr>
        <a:xfrm>
          <a:off x="0" y="0"/>
          <a:ext cx="0" cy="0"/>
          <a:chOff x="0" y="0"/>
          <a:chExt cx="0" cy="0"/>
        </a:xfrm>
      </p:grpSpPr>
      <p:sp>
        <p:nvSpPr>
          <p:cNvPr id="3" name="Shape 743"/>
          <p:cNvSpPr/>
          <p:nvPr userDrawn="1"/>
        </p:nvSpPr>
        <p:spPr>
          <a:xfrm flipV="1">
            <a:off x="12291087" y="5346626"/>
            <a:ext cx="2" cy="4262682"/>
          </a:xfrm>
          <a:prstGeom prst="line">
            <a:avLst/>
          </a:prstGeom>
          <a:ln w="57150">
            <a:gradFill>
              <a:gsLst>
                <a:gs pos="47000">
                  <a:srgbClr val="3DB4D2"/>
                </a:gs>
                <a:gs pos="0">
                  <a:srgbClr val="1F95D2"/>
                </a:gs>
                <a:gs pos="100000">
                  <a:srgbClr val="52CAD1"/>
                </a:gs>
              </a:gsLst>
              <a:lin ang="2700000" scaled="0"/>
            </a:gradFill>
            <a:miter lim="400000"/>
          </a:ln>
        </p:spPr>
        <p:txBody>
          <a:bodyPr lIns="25400" tIns="25400" rIns="25400" bIns="25400" anchor="ctr"/>
          <a:lstStyle/>
          <a:p>
            <a:pPr defTabSz="412750">
              <a:lnSpc>
                <a:spcPct val="100000"/>
              </a:lnSpc>
              <a:defRPr sz="3200">
                <a:solidFill>
                  <a:srgbClr val="000000"/>
                </a:solidFill>
                <a:latin typeface="Helvetica Light"/>
                <a:ea typeface="Helvetica Light"/>
                <a:cs typeface="Helvetica Light"/>
                <a:sym typeface="Helvetica Light"/>
              </a:defRPr>
            </a:pPr>
            <a:endParaRPr sz="1600"/>
          </a:p>
        </p:txBody>
      </p:sp>
      <p:sp>
        <p:nvSpPr>
          <p:cNvPr id="4" name="Shape 744"/>
          <p:cNvSpPr/>
          <p:nvPr userDrawn="1"/>
        </p:nvSpPr>
        <p:spPr>
          <a:xfrm flipV="1">
            <a:off x="17133625" y="5346626"/>
            <a:ext cx="2" cy="4262682"/>
          </a:xfrm>
          <a:prstGeom prst="line">
            <a:avLst/>
          </a:prstGeom>
          <a:ln w="57150">
            <a:gradFill>
              <a:gsLst>
                <a:gs pos="47000">
                  <a:srgbClr val="3DB4D2"/>
                </a:gs>
                <a:gs pos="0">
                  <a:srgbClr val="1F95D2"/>
                </a:gs>
                <a:gs pos="100000">
                  <a:srgbClr val="52CAD1"/>
                </a:gs>
              </a:gsLst>
              <a:lin ang="2700000" scaled="0"/>
            </a:gradFill>
            <a:miter lim="400000"/>
          </a:ln>
        </p:spPr>
        <p:txBody>
          <a:bodyPr lIns="25400" tIns="25400" rIns="25400" bIns="25400" anchor="ctr"/>
          <a:lstStyle/>
          <a:p>
            <a:pPr defTabSz="412750">
              <a:lnSpc>
                <a:spcPct val="100000"/>
              </a:lnSpc>
              <a:defRPr sz="3200">
                <a:solidFill>
                  <a:srgbClr val="000000"/>
                </a:solidFill>
                <a:latin typeface="Helvetica Light"/>
                <a:ea typeface="Helvetica Light"/>
                <a:cs typeface="Helvetica Light"/>
                <a:sym typeface="Helvetica Light"/>
              </a:defRPr>
            </a:pPr>
            <a:endParaRPr sz="1600"/>
          </a:p>
        </p:txBody>
      </p:sp>
      <p:sp>
        <p:nvSpPr>
          <p:cNvPr id="5" name="Shape 745"/>
          <p:cNvSpPr/>
          <p:nvPr userDrawn="1"/>
        </p:nvSpPr>
        <p:spPr>
          <a:xfrm flipV="1">
            <a:off x="7455093" y="5346626"/>
            <a:ext cx="2" cy="4262682"/>
          </a:xfrm>
          <a:prstGeom prst="line">
            <a:avLst/>
          </a:prstGeom>
          <a:ln w="57150">
            <a:gradFill>
              <a:gsLst>
                <a:gs pos="47000">
                  <a:srgbClr val="3DB4D2"/>
                </a:gs>
                <a:gs pos="0">
                  <a:srgbClr val="1F95D2"/>
                </a:gs>
                <a:gs pos="100000">
                  <a:srgbClr val="52CAD1"/>
                </a:gs>
              </a:gsLst>
              <a:lin ang="2700000" scaled="0"/>
            </a:gradFill>
            <a:miter lim="400000"/>
          </a:ln>
        </p:spPr>
        <p:txBody>
          <a:bodyPr lIns="25400" tIns="25400" rIns="25400" bIns="25400" anchor="ctr"/>
          <a:lstStyle/>
          <a:p>
            <a:pPr defTabSz="412750">
              <a:lnSpc>
                <a:spcPct val="100000"/>
              </a:lnSpc>
              <a:defRPr sz="3200">
                <a:solidFill>
                  <a:srgbClr val="000000"/>
                </a:solidFill>
                <a:latin typeface="Helvetica Light"/>
                <a:ea typeface="Helvetica Light"/>
                <a:cs typeface="Helvetica Light"/>
                <a:sym typeface="Helvetica Light"/>
              </a:defRPr>
            </a:pPr>
            <a:endParaRPr sz="1600"/>
          </a:p>
        </p:txBody>
      </p:sp>
      <p:pic>
        <p:nvPicPr>
          <p:cNvPr id="17" name="Picture 16">
            <a:extLst>
              <a:ext uri="{FF2B5EF4-FFF2-40B4-BE49-F238E27FC236}">
                <a16:creationId xmlns:a16="http://schemas.microsoft.com/office/drawing/2014/main" id="{FF2BF9B3-550C-374B-83FC-9E2D5E6AE6F6}"/>
              </a:ext>
            </a:extLst>
          </p:cNvPr>
          <p:cNvPicPr>
            <a:picLocks noChangeAspect="1"/>
          </p:cNvPicPr>
          <p:nvPr userDrawn="1"/>
        </p:nvPicPr>
        <p:blipFill rotWithShape="1">
          <a:blip r:embed="rId2"/>
          <a:srcRect l="16176" t="13191"/>
          <a:stretch/>
        </p:blipFill>
        <p:spPr>
          <a:xfrm>
            <a:off x="-411781" y="-342006"/>
            <a:ext cx="3488055" cy="2754338"/>
          </a:xfrm>
          <a:prstGeom prst="rect">
            <a:avLst/>
          </a:prstGeom>
        </p:spPr>
      </p:pic>
      <p:sp>
        <p:nvSpPr>
          <p:cNvPr id="18" name="TextBox 17"/>
          <p:cNvSpPr txBox="1"/>
          <p:nvPr userDrawn="1"/>
        </p:nvSpPr>
        <p:spPr>
          <a:xfrm rot="16200000">
            <a:off x="20203575" y="6693710"/>
            <a:ext cx="6694678" cy="400110"/>
          </a:xfrm>
          <a:prstGeom prst="rect">
            <a:avLst/>
          </a:prstGeom>
          <a:noFill/>
        </p:spPr>
        <p:txBody>
          <a:bodyPr wrap="square" rtlCol="0">
            <a:spAutoFit/>
          </a:bodyPr>
          <a:lstStyle/>
          <a:p>
            <a:pPr marL="0" marR="0" indent="0" algn="ctr" defTabSz="2176766" rtl="0" eaLnBrk="1" fontAlgn="auto" latinLnBrk="0" hangingPunct="1">
              <a:lnSpc>
                <a:spcPct val="100000"/>
              </a:lnSpc>
              <a:spcBef>
                <a:spcPts val="0"/>
              </a:spcBef>
              <a:spcAft>
                <a:spcPts val="0"/>
              </a:spcAft>
              <a:buClrTx/>
              <a:buSzTx/>
              <a:buFontTx/>
              <a:buNone/>
              <a:tabLst/>
              <a:defRPr/>
            </a:pPr>
            <a:r>
              <a:rPr lang="en-US" sz="3000" b="1" i="0" u="none" strike="noStrike" kern="1200" spc="700" baseline="30000" dirty="0">
                <a:solidFill>
                  <a:schemeClr val="accent4"/>
                </a:solidFill>
                <a:latin typeface="Segoe UI Symbol" charset="0"/>
                <a:ea typeface="Segoe UI Symbol" charset="0"/>
                <a:cs typeface="Segoe UI Symbol" charset="0"/>
              </a:rPr>
              <a:t>@ADACTA</a:t>
            </a:r>
          </a:p>
        </p:txBody>
      </p:sp>
      <p:sp>
        <p:nvSpPr>
          <p:cNvPr id="21"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accent4"/>
                </a:solidFill>
                <a:latin typeface="Segoe UI Symbol" charset="0"/>
                <a:ea typeface="Segoe UI Symbol" charset="0"/>
                <a:cs typeface="Segoe UI Symbol" charset="0"/>
              </a:rPr>
              <a:pPr algn="r">
                <a:defRPr/>
              </a:pPr>
              <a:t>‹#›</a:t>
            </a:fld>
            <a:endParaRPr lang="is-IS" sz="2700" b="1" kern="0">
              <a:solidFill>
                <a:schemeClr val="accent4"/>
              </a:solidFill>
              <a:latin typeface="Segoe UI Symbol" charset="0"/>
              <a:ea typeface="Segoe UI Symbol" charset="0"/>
              <a:cs typeface="Segoe UI Symbol" charset="0"/>
            </a:endParaRPr>
          </a:p>
        </p:txBody>
      </p:sp>
      <p:sp>
        <p:nvSpPr>
          <p:cNvPr id="25" name="Text Placeholder 86"/>
          <p:cNvSpPr>
            <a:spLocks noGrp="1"/>
          </p:cNvSpPr>
          <p:nvPr userDrawn="1">
            <p:ph type="body" sz="quarter" idx="19" hasCustomPrompt="1"/>
          </p:nvPr>
        </p:nvSpPr>
        <p:spPr>
          <a:xfrm>
            <a:off x="6428987" y="1954812"/>
            <a:ext cx="11665272" cy="1159566"/>
          </a:xfrm>
          <a:prstGeom prst="rect">
            <a:avLst/>
          </a:prstGeom>
        </p:spPr>
        <p:txBody>
          <a:bodyPr/>
          <a:lstStyle>
            <a:lvl1pPr marL="0" indent="0" algn="ctr">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26" name="Text Placeholder 86"/>
          <p:cNvSpPr>
            <a:spLocks noGrp="1"/>
          </p:cNvSpPr>
          <p:nvPr userDrawn="1">
            <p:ph type="body" sz="quarter" idx="24" hasCustomPrompt="1"/>
          </p:nvPr>
        </p:nvSpPr>
        <p:spPr>
          <a:xfrm>
            <a:off x="8607221" y="1386185"/>
            <a:ext cx="7164796" cy="432031"/>
          </a:xfrm>
          <a:prstGeom prst="rect">
            <a:avLst/>
          </a:prstGeom>
        </p:spPr>
        <p:txBody>
          <a:bodyPr/>
          <a:lstStyle>
            <a:lvl1pPr marL="0" indent="0" algn="ctr">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
        <p:nvSpPr>
          <p:cNvPr id="29" name="Text Placeholder 11"/>
          <p:cNvSpPr>
            <a:spLocks noGrp="1"/>
          </p:cNvSpPr>
          <p:nvPr userDrawn="1">
            <p:ph type="body" sz="quarter" idx="22" hasCustomPrompt="1"/>
          </p:nvPr>
        </p:nvSpPr>
        <p:spPr>
          <a:xfrm>
            <a:off x="2540548" y="7942112"/>
            <a:ext cx="4914548" cy="728687"/>
          </a:xfrm>
          <a:prstGeom prst="rect">
            <a:avLst/>
          </a:prstGeom>
        </p:spPr>
        <p:txBody>
          <a:bodyPr/>
          <a:lstStyle>
            <a:lvl1pPr marL="0" indent="0" algn="ctr">
              <a:lnSpc>
                <a:spcPct val="150000"/>
              </a:lnSpc>
              <a:buNone/>
              <a:defRPr sz="3200" b="1"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Heading</a:t>
            </a:r>
            <a:endParaRPr lang="en-US"/>
          </a:p>
        </p:txBody>
      </p:sp>
      <p:sp>
        <p:nvSpPr>
          <p:cNvPr id="30" name="Text Placeholder 86"/>
          <p:cNvSpPr>
            <a:spLocks noGrp="1"/>
          </p:cNvSpPr>
          <p:nvPr userDrawn="1">
            <p:ph type="body" sz="quarter" idx="56" hasCustomPrompt="1"/>
          </p:nvPr>
        </p:nvSpPr>
        <p:spPr>
          <a:xfrm>
            <a:off x="2600805" y="6516933"/>
            <a:ext cx="4835996" cy="917925"/>
          </a:xfrm>
          <a:prstGeom prst="rect">
            <a:avLst/>
          </a:prstGeom>
        </p:spPr>
        <p:txBody>
          <a:bodyPr/>
          <a:lstStyle>
            <a:lvl1pPr marL="0" indent="0" algn="ctr">
              <a:lnSpc>
                <a:spcPct val="100000"/>
              </a:lnSpc>
              <a:spcBef>
                <a:spcPts val="0"/>
              </a:spcBef>
              <a:buNone/>
              <a:defRPr sz="66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3400</a:t>
            </a:r>
            <a:endParaRPr lang="en-US"/>
          </a:p>
        </p:txBody>
      </p:sp>
      <p:sp>
        <p:nvSpPr>
          <p:cNvPr id="31" name="Text Placeholder 86"/>
          <p:cNvSpPr>
            <a:spLocks noGrp="1"/>
          </p:cNvSpPr>
          <p:nvPr>
            <p:ph type="body" sz="quarter" idx="57" hasCustomPrompt="1"/>
          </p:nvPr>
        </p:nvSpPr>
        <p:spPr>
          <a:xfrm>
            <a:off x="7468181" y="6516933"/>
            <a:ext cx="4835994" cy="917925"/>
          </a:xfrm>
          <a:prstGeom prst="rect">
            <a:avLst/>
          </a:prstGeom>
        </p:spPr>
        <p:txBody>
          <a:bodyPr/>
          <a:lstStyle>
            <a:lvl1pPr marL="0" indent="0" algn="ctr">
              <a:lnSpc>
                <a:spcPct val="100000"/>
              </a:lnSpc>
              <a:spcBef>
                <a:spcPts val="0"/>
              </a:spcBef>
              <a:buNone/>
              <a:defRPr sz="66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230</a:t>
            </a:r>
            <a:endParaRPr lang="en-US"/>
          </a:p>
        </p:txBody>
      </p:sp>
      <p:sp>
        <p:nvSpPr>
          <p:cNvPr id="32" name="Text Placeholder 86"/>
          <p:cNvSpPr>
            <a:spLocks noGrp="1"/>
          </p:cNvSpPr>
          <p:nvPr>
            <p:ph type="body" sz="quarter" idx="58" hasCustomPrompt="1"/>
          </p:nvPr>
        </p:nvSpPr>
        <p:spPr>
          <a:xfrm>
            <a:off x="12295951" y="6516933"/>
            <a:ext cx="4835994" cy="917925"/>
          </a:xfrm>
          <a:prstGeom prst="rect">
            <a:avLst/>
          </a:prstGeom>
        </p:spPr>
        <p:txBody>
          <a:bodyPr/>
          <a:lstStyle>
            <a:lvl1pPr marL="0" indent="0" algn="ctr">
              <a:lnSpc>
                <a:spcPct val="100000"/>
              </a:lnSpc>
              <a:spcBef>
                <a:spcPts val="0"/>
              </a:spcBef>
              <a:buNone/>
              <a:defRPr sz="66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567</a:t>
            </a:r>
            <a:endParaRPr lang="en-US"/>
          </a:p>
        </p:txBody>
      </p:sp>
      <p:sp>
        <p:nvSpPr>
          <p:cNvPr id="33" name="Text Placeholder 86"/>
          <p:cNvSpPr>
            <a:spLocks noGrp="1"/>
          </p:cNvSpPr>
          <p:nvPr>
            <p:ph type="body" sz="quarter" idx="59" hasCustomPrompt="1"/>
          </p:nvPr>
        </p:nvSpPr>
        <p:spPr>
          <a:xfrm>
            <a:off x="17146713" y="6562155"/>
            <a:ext cx="4835994" cy="872703"/>
          </a:xfrm>
          <a:prstGeom prst="rect">
            <a:avLst/>
          </a:prstGeom>
        </p:spPr>
        <p:txBody>
          <a:bodyPr/>
          <a:lstStyle>
            <a:lvl1pPr marL="0" indent="0" algn="ctr">
              <a:lnSpc>
                <a:spcPct val="100000"/>
              </a:lnSpc>
              <a:spcBef>
                <a:spcPts val="0"/>
              </a:spcBef>
              <a:buNone/>
              <a:defRPr sz="66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233</a:t>
            </a:r>
            <a:endParaRPr lang="en-US"/>
          </a:p>
        </p:txBody>
      </p:sp>
      <p:sp>
        <p:nvSpPr>
          <p:cNvPr id="34" name="Text Placeholder 11"/>
          <p:cNvSpPr>
            <a:spLocks noGrp="1"/>
          </p:cNvSpPr>
          <p:nvPr>
            <p:ph type="body" sz="quarter" idx="60" hasCustomPrompt="1"/>
          </p:nvPr>
        </p:nvSpPr>
        <p:spPr>
          <a:xfrm>
            <a:off x="7455095" y="7942112"/>
            <a:ext cx="4835992" cy="728687"/>
          </a:xfrm>
          <a:prstGeom prst="rect">
            <a:avLst/>
          </a:prstGeom>
        </p:spPr>
        <p:txBody>
          <a:bodyPr/>
          <a:lstStyle>
            <a:lvl1pPr marL="0" indent="0" algn="ctr">
              <a:lnSpc>
                <a:spcPct val="150000"/>
              </a:lnSpc>
              <a:buNone/>
              <a:defRPr sz="3200" b="1"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Heading</a:t>
            </a:r>
            <a:endParaRPr lang="en-US"/>
          </a:p>
        </p:txBody>
      </p:sp>
      <p:sp>
        <p:nvSpPr>
          <p:cNvPr id="35" name="Text Placeholder 11"/>
          <p:cNvSpPr>
            <a:spLocks noGrp="1"/>
          </p:cNvSpPr>
          <p:nvPr>
            <p:ph type="body" sz="quarter" idx="61" hasCustomPrompt="1"/>
          </p:nvPr>
        </p:nvSpPr>
        <p:spPr>
          <a:xfrm>
            <a:off x="17159372" y="7938914"/>
            <a:ext cx="4835992" cy="728687"/>
          </a:xfrm>
          <a:prstGeom prst="rect">
            <a:avLst/>
          </a:prstGeom>
        </p:spPr>
        <p:txBody>
          <a:bodyPr/>
          <a:lstStyle>
            <a:lvl1pPr marL="0" indent="0" algn="ctr">
              <a:lnSpc>
                <a:spcPct val="150000"/>
              </a:lnSpc>
              <a:buNone/>
              <a:defRPr sz="3200" b="1"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Heading</a:t>
            </a:r>
            <a:endParaRPr lang="en-US"/>
          </a:p>
        </p:txBody>
      </p:sp>
      <p:sp>
        <p:nvSpPr>
          <p:cNvPr id="36" name="Text Placeholder 11"/>
          <p:cNvSpPr>
            <a:spLocks noGrp="1"/>
          </p:cNvSpPr>
          <p:nvPr>
            <p:ph type="body" sz="quarter" idx="62" hasCustomPrompt="1"/>
          </p:nvPr>
        </p:nvSpPr>
        <p:spPr>
          <a:xfrm>
            <a:off x="12291087" y="7942112"/>
            <a:ext cx="4835992" cy="728687"/>
          </a:xfrm>
          <a:prstGeom prst="rect">
            <a:avLst/>
          </a:prstGeom>
        </p:spPr>
        <p:txBody>
          <a:bodyPr/>
          <a:lstStyle>
            <a:lvl1pPr marL="0" indent="0" algn="ctr">
              <a:lnSpc>
                <a:spcPct val="150000"/>
              </a:lnSpc>
              <a:buNone/>
              <a:defRPr sz="3200" b="1"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Heading</a:t>
            </a:r>
            <a:endParaRPr lang="en-US"/>
          </a:p>
        </p:txBody>
      </p:sp>
    </p:spTree>
    <p:extLst>
      <p:ext uri="{BB962C8B-B14F-4D97-AF65-F5344CB8AC3E}">
        <p14:creationId xmlns:p14="http://schemas.microsoft.com/office/powerpoint/2010/main" val="1216355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_2_facts">
    <p:spTree>
      <p:nvGrpSpPr>
        <p:cNvPr id="1" name=""/>
        <p:cNvGrpSpPr/>
        <p:nvPr/>
      </p:nvGrpSpPr>
      <p:grpSpPr>
        <a:xfrm>
          <a:off x="0" y="0"/>
          <a:ext cx="0" cy="0"/>
          <a:chOff x="0" y="0"/>
          <a:chExt cx="0" cy="0"/>
        </a:xfrm>
      </p:grpSpPr>
      <p:sp>
        <p:nvSpPr>
          <p:cNvPr id="20" name="Text Placeholder 11"/>
          <p:cNvSpPr>
            <a:spLocks noGrp="1"/>
          </p:cNvSpPr>
          <p:nvPr>
            <p:ph type="body" sz="quarter" idx="22" hasCustomPrompt="1"/>
          </p:nvPr>
        </p:nvSpPr>
        <p:spPr>
          <a:xfrm>
            <a:off x="2108499" y="5698124"/>
            <a:ext cx="8287886" cy="1973312"/>
          </a:xfrm>
          <a:prstGeom prst="rect">
            <a:avLst/>
          </a:prstGeom>
        </p:spPr>
        <p:txBody>
          <a:bodyPr/>
          <a:lstStyle>
            <a:lvl1pPr marL="0" indent="0">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r>
              <a:rPr lang="en-US"/>
              <a:t> </a:t>
            </a:r>
            <a:r>
              <a:rPr lang="en-US" err="1"/>
              <a:t>solore</a:t>
            </a:r>
            <a:r>
              <a:rPr lang="en-US"/>
              <a:t> </a:t>
            </a:r>
            <a:r>
              <a:rPr lang="en-US" err="1"/>
              <a:t>quatio</a:t>
            </a:r>
            <a:r>
              <a:rPr lang="en-US"/>
              <a:t> </a:t>
            </a:r>
            <a:r>
              <a:rPr lang="en-US" err="1"/>
              <a:t>mos</a:t>
            </a:r>
            <a:r>
              <a:rPr lang="en-US"/>
              <a:t> </a:t>
            </a:r>
            <a:r>
              <a:rPr lang="en-US" err="1"/>
              <a:t>vit</a:t>
            </a:r>
            <a:endParaRPr lang="en-US"/>
          </a:p>
        </p:txBody>
      </p:sp>
      <p:sp>
        <p:nvSpPr>
          <p:cNvPr id="22" name="Text Placeholder 11"/>
          <p:cNvSpPr>
            <a:spLocks noGrp="1"/>
          </p:cNvSpPr>
          <p:nvPr>
            <p:ph type="body" sz="quarter" idx="37" hasCustomPrompt="1"/>
          </p:nvPr>
        </p:nvSpPr>
        <p:spPr>
          <a:xfrm>
            <a:off x="2108499" y="9069384"/>
            <a:ext cx="8287886" cy="1973312"/>
          </a:xfrm>
          <a:prstGeom prst="rect">
            <a:avLst/>
          </a:prstGeom>
        </p:spPr>
        <p:txBody>
          <a:bodyPr/>
          <a:lstStyle>
            <a:lvl1pPr marL="0" indent="0">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a:t>
            </a:r>
            <a:r>
              <a:rPr lang="en-US" err="1"/>
              <a:t>dolore</a:t>
            </a:r>
            <a:r>
              <a:rPr lang="en-US"/>
              <a:t> </a:t>
            </a:r>
            <a:r>
              <a:rPr lang="en-US" err="1"/>
              <a:t>explat</a:t>
            </a:r>
            <a:r>
              <a:rPr lang="en-US"/>
              <a:t> et </a:t>
            </a:r>
            <a:r>
              <a:rPr lang="en-US" err="1"/>
              <a:t>ulparciis</a:t>
            </a:r>
            <a:r>
              <a:rPr lang="en-US"/>
              <a:t> </a:t>
            </a:r>
            <a:r>
              <a:rPr lang="en-US" err="1"/>
              <a:t>eum</a:t>
            </a:r>
            <a:r>
              <a:rPr lang="en-US"/>
              <a:t> </a:t>
            </a:r>
            <a:r>
              <a:rPr lang="en-US" err="1"/>
              <a:t>ani</a:t>
            </a:r>
            <a:r>
              <a:rPr lang="en-US"/>
              <a:t> </a:t>
            </a:r>
            <a:r>
              <a:rPr lang="en-US" err="1"/>
              <a:t>officae</a:t>
            </a:r>
            <a:r>
              <a:rPr lang="en-US"/>
              <a:t> </a:t>
            </a:r>
            <a:r>
              <a:rPr lang="en-US" err="1"/>
              <a:t>solore</a:t>
            </a:r>
            <a:r>
              <a:rPr lang="en-US"/>
              <a:t> </a:t>
            </a:r>
            <a:r>
              <a:rPr lang="en-US" err="1"/>
              <a:t>quatio</a:t>
            </a:r>
            <a:r>
              <a:rPr lang="en-US"/>
              <a:t> </a:t>
            </a:r>
            <a:r>
              <a:rPr lang="en-US" err="1"/>
              <a:t>mos</a:t>
            </a:r>
            <a:r>
              <a:rPr lang="en-US"/>
              <a:t> </a:t>
            </a:r>
            <a:r>
              <a:rPr lang="en-US" err="1"/>
              <a:t>vit</a:t>
            </a:r>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12465" y="3913483"/>
            <a:ext cx="13250362" cy="7943912"/>
          </a:xfrm>
          <a:prstGeom prst="rect">
            <a:avLst/>
          </a:prstGeom>
          <a:effectLst/>
        </p:spPr>
      </p:pic>
      <p:sp>
        <p:nvSpPr>
          <p:cNvPr id="10" name="Picture Placeholder 2"/>
          <p:cNvSpPr>
            <a:spLocks noGrp="1"/>
          </p:cNvSpPr>
          <p:nvPr>
            <p:ph type="pic" sz="quarter" idx="12" hasCustomPrompt="1"/>
          </p:nvPr>
        </p:nvSpPr>
        <p:spPr>
          <a:xfrm>
            <a:off x="11397531" y="4554538"/>
            <a:ext cx="10128942" cy="6288850"/>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24" name="Text Placeholder 86"/>
          <p:cNvSpPr>
            <a:spLocks noGrp="1"/>
          </p:cNvSpPr>
          <p:nvPr>
            <p:ph type="body" sz="quarter" idx="58" hasCustomPrompt="1"/>
          </p:nvPr>
        </p:nvSpPr>
        <p:spPr>
          <a:xfrm>
            <a:off x="2108499" y="4973740"/>
            <a:ext cx="5168081" cy="728687"/>
          </a:xfrm>
          <a:prstGeom prst="rect">
            <a:avLst/>
          </a:prstGeom>
        </p:spPr>
        <p:txBody>
          <a:bodyPr/>
          <a:lstStyle>
            <a:lvl1pPr marL="0" indent="0" algn="l">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25" name="Text Placeholder 86"/>
          <p:cNvSpPr>
            <a:spLocks noGrp="1"/>
          </p:cNvSpPr>
          <p:nvPr>
            <p:ph type="body" sz="quarter" idx="59" hasCustomPrompt="1"/>
          </p:nvPr>
        </p:nvSpPr>
        <p:spPr>
          <a:xfrm>
            <a:off x="2108499" y="8340697"/>
            <a:ext cx="5168081" cy="728687"/>
          </a:xfrm>
          <a:prstGeom prst="rect">
            <a:avLst/>
          </a:prstGeom>
        </p:spPr>
        <p:txBody>
          <a:bodyPr/>
          <a:lstStyle>
            <a:lvl1pPr marL="0" indent="0" algn="l">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19" name="Text Placeholder 86"/>
          <p:cNvSpPr>
            <a:spLocks noGrp="1"/>
          </p:cNvSpPr>
          <p:nvPr>
            <p:ph type="body" sz="quarter" idx="20" hasCustomPrompt="1"/>
          </p:nvPr>
        </p:nvSpPr>
        <p:spPr>
          <a:xfrm>
            <a:off x="2072495" y="2674892"/>
            <a:ext cx="7164796" cy="1159566"/>
          </a:xfrm>
          <a:prstGeom prst="rect">
            <a:avLst/>
          </a:prstGeom>
        </p:spPr>
        <p:txBody>
          <a:bodyPr/>
          <a:lstStyle>
            <a:lvl1pPr marL="0" indent="0" algn="l">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sl-SI"/>
              <a:t>Main Title</a:t>
            </a:r>
          </a:p>
        </p:txBody>
      </p:sp>
      <p:sp>
        <p:nvSpPr>
          <p:cNvPr id="21" name="Text Placeholder 86"/>
          <p:cNvSpPr>
            <a:spLocks noGrp="1"/>
          </p:cNvSpPr>
          <p:nvPr>
            <p:ph type="body" sz="quarter" idx="24" hasCustomPrompt="1"/>
          </p:nvPr>
        </p:nvSpPr>
        <p:spPr>
          <a:xfrm>
            <a:off x="2108499" y="2106266"/>
            <a:ext cx="7164796" cy="568626"/>
          </a:xfrm>
          <a:prstGeom prst="rect">
            <a:avLst/>
          </a:prstGeom>
        </p:spPr>
        <p:txBody>
          <a:bodyPr/>
          <a:lstStyle>
            <a:lvl1pPr marL="0" indent="0" algn="l">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Tree>
    <p:extLst>
      <p:ext uri="{BB962C8B-B14F-4D97-AF65-F5344CB8AC3E}">
        <p14:creationId xmlns:p14="http://schemas.microsoft.com/office/powerpoint/2010/main" val="551955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Text Placeholder 11"/>
          <p:cNvSpPr>
            <a:spLocks noGrp="1"/>
          </p:cNvSpPr>
          <p:nvPr>
            <p:ph type="body" sz="quarter" idx="37" hasCustomPrompt="1"/>
          </p:nvPr>
        </p:nvSpPr>
        <p:spPr>
          <a:xfrm>
            <a:off x="18892417" y="738114"/>
            <a:ext cx="4176464" cy="1296144"/>
          </a:xfrm>
          <a:prstGeom prst="rect">
            <a:avLst/>
          </a:prstGeom>
        </p:spPr>
        <p:txBody>
          <a:bodyPr/>
          <a:lstStyle>
            <a:lvl1pPr marL="0" indent="0" algn="ctr">
              <a:lnSpc>
                <a:spcPct val="150000"/>
              </a:lnSpc>
              <a:buNone/>
              <a:defRPr sz="2000">
                <a:solidFill>
                  <a:srgbClr val="FF0000"/>
                </a:solidFill>
                <a:latin typeface="+mn-lt"/>
              </a:defRPr>
            </a:lvl1pPr>
            <a:lvl2pPr>
              <a:defRPr sz="1467"/>
            </a:lvl2pPr>
            <a:lvl3pPr>
              <a:defRPr sz="1400"/>
            </a:lvl3pPr>
            <a:lvl4pPr>
              <a:defRPr sz="1333"/>
            </a:lvl4pPr>
            <a:lvl5pPr>
              <a:defRPr sz="1333"/>
            </a:lvl5pPr>
          </a:lstStyle>
          <a:p>
            <a:pPr lvl="0"/>
            <a:r>
              <a:rPr lang="en-US" dirty="0"/>
              <a:t>TO EDIT </a:t>
            </a:r>
            <a:r>
              <a:rPr lang="sl-SI" dirty="0"/>
              <a:t>TABLE</a:t>
            </a:r>
            <a:r>
              <a:rPr lang="en-US" dirty="0"/>
              <a:t> &gt; OPEN View &gt; Master Slide View</a:t>
            </a:r>
          </a:p>
        </p:txBody>
      </p:sp>
      <p:graphicFrame>
        <p:nvGraphicFramePr>
          <p:cNvPr id="7" name="Table 6"/>
          <p:cNvGraphicFramePr>
            <a:graphicFrameLocks noGrp="1"/>
          </p:cNvGraphicFramePr>
          <p:nvPr userDrawn="1">
            <p:extLst>
              <p:ext uri="{D42A27DB-BD31-4B8C-83A1-F6EECF244321}">
                <p14:modId xmlns:p14="http://schemas.microsoft.com/office/powerpoint/2010/main" val="4075678666"/>
              </p:ext>
            </p:extLst>
          </p:nvPr>
        </p:nvGraphicFramePr>
        <p:xfrm>
          <a:off x="1979577" y="4698554"/>
          <a:ext cx="20295220" cy="7338701"/>
        </p:xfrm>
        <a:graphic>
          <a:graphicData uri="http://schemas.openxmlformats.org/drawingml/2006/table">
            <a:tbl>
              <a:tblPr firstRow="1" bandRow="1">
                <a:tableStyleId>{21E4AEA4-8DFA-4A89-87EB-49C32662AFE0}</a:tableStyleId>
              </a:tblPr>
              <a:tblGrid>
                <a:gridCol w="6844608">
                  <a:extLst>
                    <a:ext uri="{9D8B030D-6E8A-4147-A177-3AD203B41FA5}">
                      <a16:colId xmlns:a16="http://schemas.microsoft.com/office/drawing/2014/main" val="20000"/>
                    </a:ext>
                  </a:extLst>
                </a:gridCol>
                <a:gridCol w="3305443">
                  <a:extLst>
                    <a:ext uri="{9D8B030D-6E8A-4147-A177-3AD203B41FA5}">
                      <a16:colId xmlns:a16="http://schemas.microsoft.com/office/drawing/2014/main" val="20001"/>
                    </a:ext>
                  </a:extLst>
                </a:gridCol>
                <a:gridCol w="3362397">
                  <a:extLst>
                    <a:ext uri="{9D8B030D-6E8A-4147-A177-3AD203B41FA5}">
                      <a16:colId xmlns:a16="http://schemas.microsoft.com/office/drawing/2014/main" val="20002"/>
                    </a:ext>
                  </a:extLst>
                </a:gridCol>
                <a:gridCol w="3401049">
                  <a:extLst>
                    <a:ext uri="{9D8B030D-6E8A-4147-A177-3AD203B41FA5}">
                      <a16:colId xmlns:a16="http://schemas.microsoft.com/office/drawing/2014/main" val="20003"/>
                    </a:ext>
                  </a:extLst>
                </a:gridCol>
                <a:gridCol w="3381723">
                  <a:extLst>
                    <a:ext uri="{9D8B030D-6E8A-4147-A177-3AD203B41FA5}">
                      <a16:colId xmlns:a16="http://schemas.microsoft.com/office/drawing/2014/main" val="20004"/>
                    </a:ext>
                  </a:extLst>
                </a:gridCol>
              </a:tblGrid>
              <a:tr h="904271">
                <a:tc>
                  <a:txBody>
                    <a:bodyPr/>
                    <a:lstStyle/>
                    <a:p>
                      <a:pPr algn="l"/>
                      <a:r>
                        <a:rPr lang="en-US" sz="2800">
                          <a:latin typeface="+mn-lt"/>
                          <a:ea typeface="Tahoma" charset="0"/>
                          <a:cs typeface="Tahoma" charset="0"/>
                        </a:rPr>
                        <a:t>Your</a:t>
                      </a:r>
                      <a:r>
                        <a:rPr lang="en-US" sz="2800" baseline="0">
                          <a:latin typeface="+mn-lt"/>
                          <a:ea typeface="Tahoma" charset="0"/>
                          <a:cs typeface="Tahoma" charset="0"/>
                        </a:rPr>
                        <a:t> title here</a:t>
                      </a:r>
                      <a:endParaRPr lang="en-US" sz="2800" b="1" i="0">
                        <a:latin typeface="+mn-lt"/>
                        <a:ea typeface="Tahoma" charset="0"/>
                        <a:cs typeface="Tahoma" charset="0"/>
                      </a:endParaRPr>
                    </a:p>
                  </a:txBody>
                  <a:tcPr marT="246888">
                    <a:solidFill>
                      <a:srgbClr val="001942"/>
                    </a:solidFill>
                  </a:tcPr>
                </a:tc>
                <a:tc>
                  <a:txBody>
                    <a:bodyPr/>
                    <a:lstStyle/>
                    <a:p>
                      <a:pPr algn="ctr"/>
                      <a:r>
                        <a:rPr lang="en-US" sz="2800">
                          <a:latin typeface="+mn-lt"/>
                          <a:ea typeface="Tahoma" charset="0"/>
                          <a:cs typeface="Tahoma" charset="0"/>
                        </a:rPr>
                        <a:t>Item</a:t>
                      </a:r>
                      <a:endParaRPr lang="en-US" sz="2800" b="1" i="0">
                        <a:latin typeface="+mn-lt"/>
                        <a:ea typeface="Tahoma" charset="0"/>
                        <a:cs typeface="Tahoma" charset="0"/>
                      </a:endParaRPr>
                    </a:p>
                  </a:txBody>
                  <a:tcPr marT="246888">
                    <a:solidFill>
                      <a:srgbClr val="001942"/>
                    </a:solidFill>
                  </a:tcPr>
                </a:tc>
                <a:tc>
                  <a:txBody>
                    <a:bodyPr/>
                    <a:lstStyle/>
                    <a:p>
                      <a:pPr algn="ctr"/>
                      <a:r>
                        <a:rPr lang="en-US" sz="2800">
                          <a:latin typeface="+mn-lt"/>
                          <a:ea typeface="Tahoma" charset="0"/>
                          <a:cs typeface="Tahoma" charset="0"/>
                        </a:rPr>
                        <a:t>Item</a:t>
                      </a:r>
                      <a:endParaRPr lang="en-US" sz="2800" b="1" i="0">
                        <a:latin typeface="+mn-lt"/>
                        <a:ea typeface="Tahoma" charset="0"/>
                        <a:cs typeface="Tahoma" charset="0"/>
                      </a:endParaRPr>
                    </a:p>
                  </a:txBody>
                  <a:tcPr marT="246888">
                    <a:solidFill>
                      <a:srgbClr val="001942"/>
                    </a:solidFill>
                  </a:tcPr>
                </a:tc>
                <a:tc>
                  <a:txBody>
                    <a:bodyPr/>
                    <a:lstStyle/>
                    <a:p>
                      <a:pPr algn="ctr"/>
                      <a:r>
                        <a:rPr lang="en-US" sz="2800">
                          <a:latin typeface="+mn-lt"/>
                          <a:ea typeface="Tahoma" charset="0"/>
                          <a:cs typeface="Tahoma" charset="0"/>
                        </a:rPr>
                        <a:t>Item</a:t>
                      </a:r>
                      <a:endParaRPr lang="en-US" sz="2800" b="1" i="0">
                        <a:latin typeface="+mn-lt"/>
                        <a:ea typeface="Tahoma" charset="0"/>
                        <a:cs typeface="Tahoma" charset="0"/>
                      </a:endParaRPr>
                    </a:p>
                  </a:txBody>
                  <a:tcPr marT="246888">
                    <a:solidFill>
                      <a:srgbClr val="001942"/>
                    </a:solidFill>
                  </a:tcPr>
                </a:tc>
                <a:tc>
                  <a:txBody>
                    <a:bodyPr/>
                    <a:lstStyle/>
                    <a:p>
                      <a:pPr algn="ctr"/>
                      <a:r>
                        <a:rPr lang="en-US" sz="2800">
                          <a:latin typeface="+mn-lt"/>
                          <a:ea typeface="Tahoma" charset="0"/>
                          <a:cs typeface="Tahoma" charset="0"/>
                        </a:rPr>
                        <a:t>Item</a:t>
                      </a:r>
                      <a:endParaRPr lang="en-US" sz="2800" b="1" i="0">
                        <a:latin typeface="+mn-lt"/>
                        <a:ea typeface="Tahoma" charset="0"/>
                        <a:cs typeface="Tahoma" charset="0"/>
                      </a:endParaRPr>
                    </a:p>
                  </a:txBody>
                  <a:tcPr marT="246888">
                    <a:solidFill>
                      <a:srgbClr val="001942"/>
                    </a:solidFill>
                  </a:tcPr>
                </a:tc>
                <a:extLst>
                  <a:ext uri="{0D108BD9-81ED-4DB2-BD59-A6C34878D82A}">
                    <a16:rowId xmlns:a16="http://schemas.microsoft.com/office/drawing/2014/main" val="10000"/>
                  </a:ext>
                </a:extLst>
              </a:tr>
              <a:tr h="1286886">
                <a:tc>
                  <a:txBody>
                    <a:bodyPr/>
                    <a:lstStyle/>
                    <a:p>
                      <a:pPr algn="l"/>
                      <a:r>
                        <a:rPr lang="en-US" sz="2800">
                          <a:solidFill>
                            <a:srgbClr val="56595B"/>
                          </a:solidFill>
                          <a:latin typeface="+mn-lt"/>
                        </a:rPr>
                        <a:t>Write here something</a:t>
                      </a:r>
                      <a:endParaRPr lang="en-US" sz="2800" b="0" i="0">
                        <a:solidFill>
                          <a:srgbClr val="56595B"/>
                        </a:solidFill>
                        <a:latin typeface="+mn-lt"/>
                        <a:ea typeface="Roboto" panose="02000000000000000000" pitchFamily="2" charset="0"/>
                        <a:cs typeface="Open Sans" charset="0"/>
                      </a:endParaRPr>
                    </a:p>
                  </a:txBody>
                  <a:tcPr marT="402336"/>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extLst>
                  <a:ext uri="{0D108BD9-81ED-4DB2-BD59-A6C34878D82A}">
                    <a16:rowId xmlns:a16="http://schemas.microsoft.com/office/drawing/2014/main" val="10001"/>
                  </a:ext>
                </a:extLst>
              </a:tr>
              <a:tr h="1286886">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800">
                          <a:solidFill>
                            <a:srgbClr val="56595B"/>
                          </a:solidFill>
                          <a:latin typeface="+mn-lt"/>
                        </a:rPr>
                        <a:t>Write here something</a:t>
                      </a:r>
                      <a:endParaRPr lang="en-US" sz="2800" b="0" i="0">
                        <a:solidFill>
                          <a:srgbClr val="56595B"/>
                        </a:solidFill>
                        <a:latin typeface="+mn-lt"/>
                        <a:ea typeface="Roboto" panose="02000000000000000000" pitchFamily="2" charset="0"/>
                        <a:cs typeface="Open Sans" charset="0"/>
                      </a:endParaRPr>
                    </a:p>
                  </a:txBody>
                  <a:tcPr marT="402336"/>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extLst>
                  <a:ext uri="{0D108BD9-81ED-4DB2-BD59-A6C34878D82A}">
                    <a16:rowId xmlns:a16="http://schemas.microsoft.com/office/drawing/2014/main" val="10002"/>
                  </a:ext>
                </a:extLst>
              </a:tr>
              <a:tr h="1286886">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800">
                          <a:solidFill>
                            <a:srgbClr val="56595B"/>
                          </a:solidFill>
                          <a:latin typeface="+mn-lt"/>
                        </a:rPr>
                        <a:t>Write here something</a:t>
                      </a:r>
                      <a:endParaRPr lang="en-US" sz="2800" b="0" i="0">
                        <a:solidFill>
                          <a:srgbClr val="56595B"/>
                        </a:solidFill>
                        <a:latin typeface="+mn-lt"/>
                        <a:ea typeface="Roboto" panose="02000000000000000000" pitchFamily="2" charset="0"/>
                        <a:cs typeface="Open Sans" charset="0"/>
                      </a:endParaRPr>
                    </a:p>
                  </a:txBody>
                  <a:tcPr marT="402336"/>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extLst>
                  <a:ext uri="{0D108BD9-81ED-4DB2-BD59-A6C34878D82A}">
                    <a16:rowId xmlns:a16="http://schemas.microsoft.com/office/drawing/2014/main" val="10003"/>
                  </a:ext>
                </a:extLst>
              </a:tr>
              <a:tr h="1286886">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800">
                          <a:solidFill>
                            <a:srgbClr val="56595B"/>
                          </a:solidFill>
                          <a:latin typeface="+mn-lt"/>
                        </a:rPr>
                        <a:t>Write here something</a:t>
                      </a:r>
                      <a:endParaRPr lang="en-US" sz="2800" b="0" i="0">
                        <a:solidFill>
                          <a:srgbClr val="56595B"/>
                        </a:solidFill>
                        <a:latin typeface="+mn-lt"/>
                        <a:ea typeface="Roboto" panose="02000000000000000000" pitchFamily="2" charset="0"/>
                        <a:cs typeface="Open Sans" charset="0"/>
                      </a:endParaRPr>
                    </a:p>
                  </a:txBody>
                  <a:tcPr marT="402336"/>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extLst>
                  <a:ext uri="{0D108BD9-81ED-4DB2-BD59-A6C34878D82A}">
                    <a16:rowId xmlns:a16="http://schemas.microsoft.com/office/drawing/2014/main" val="10004"/>
                  </a:ext>
                </a:extLst>
              </a:tr>
              <a:tr h="1286886">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800">
                          <a:solidFill>
                            <a:srgbClr val="56595B"/>
                          </a:solidFill>
                          <a:latin typeface="+mn-lt"/>
                        </a:rPr>
                        <a:t>Write here something</a:t>
                      </a:r>
                      <a:endParaRPr lang="en-US" sz="2800" b="0" i="0">
                        <a:solidFill>
                          <a:srgbClr val="56595B"/>
                        </a:solidFill>
                        <a:latin typeface="+mn-lt"/>
                        <a:ea typeface="Roboto" panose="02000000000000000000" pitchFamily="2" charset="0"/>
                        <a:cs typeface="Open Sans" charset="0"/>
                      </a:endParaRPr>
                    </a:p>
                  </a:txBody>
                  <a:tcPr marT="402336"/>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tc>
                  <a:txBody>
                    <a:bodyPr/>
                    <a:lstStyle/>
                    <a:p>
                      <a:pPr algn="ctr"/>
                      <a:endParaRPr lang="en-US" sz="2700" b="0" i="0">
                        <a:latin typeface="+mn-lt"/>
                        <a:ea typeface="Roboto" panose="02000000000000000000" pitchFamily="2" charset="0"/>
                        <a:cs typeface="Open Sans" charset="0"/>
                      </a:endParaRPr>
                    </a:p>
                  </a:txBody>
                  <a:tcPr/>
                </a:tc>
                <a:extLst>
                  <a:ext uri="{0D108BD9-81ED-4DB2-BD59-A6C34878D82A}">
                    <a16:rowId xmlns:a16="http://schemas.microsoft.com/office/drawing/2014/main" val="10005"/>
                  </a:ext>
                </a:extLst>
              </a:tr>
            </a:tbl>
          </a:graphicData>
        </a:graphic>
      </p:graphicFrame>
      <p:sp>
        <p:nvSpPr>
          <p:cNvPr id="8" name="Shape 2539"/>
          <p:cNvSpPr/>
          <p:nvPr userDrawn="1"/>
        </p:nvSpPr>
        <p:spPr>
          <a:xfrm>
            <a:off x="13497688" y="8510706"/>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Shape 2541"/>
          <p:cNvSpPr/>
          <p:nvPr userDrawn="1"/>
        </p:nvSpPr>
        <p:spPr>
          <a:xfrm>
            <a:off x="20391973" y="8461650"/>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 name="Shape 2539"/>
          <p:cNvSpPr/>
          <p:nvPr userDrawn="1"/>
        </p:nvSpPr>
        <p:spPr>
          <a:xfrm>
            <a:off x="16944830" y="8510706"/>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 name="Shape 2539"/>
          <p:cNvSpPr/>
          <p:nvPr userDrawn="1"/>
        </p:nvSpPr>
        <p:spPr>
          <a:xfrm>
            <a:off x="10253851" y="8510706"/>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39"/>
          <p:cNvSpPr/>
          <p:nvPr userDrawn="1"/>
        </p:nvSpPr>
        <p:spPr>
          <a:xfrm>
            <a:off x="13497688" y="5942516"/>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41"/>
          <p:cNvSpPr/>
          <p:nvPr userDrawn="1"/>
        </p:nvSpPr>
        <p:spPr>
          <a:xfrm>
            <a:off x="20391973" y="5893460"/>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39"/>
          <p:cNvSpPr/>
          <p:nvPr userDrawn="1"/>
        </p:nvSpPr>
        <p:spPr>
          <a:xfrm>
            <a:off x="16944830" y="5942516"/>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539"/>
          <p:cNvSpPr/>
          <p:nvPr userDrawn="1"/>
        </p:nvSpPr>
        <p:spPr>
          <a:xfrm>
            <a:off x="10253851" y="5942516"/>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539"/>
          <p:cNvSpPr/>
          <p:nvPr userDrawn="1"/>
        </p:nvSpPr>
        <p:spPr>
          <a:xfrm>
            <a:off x="13497688" y="9779930"/>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41"/>
          <p:cNvSpPr/>
          <p:nvPr userDrawn="1"/>
        </p:nvSpPr>
        <p:spPr>
          <a:xfrm>
            <a:off x="20391973" y="9730874"/>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9" name="Shape 2539"/>
          <p:cNvSpPr/>
          <p:nvPr userDrawn="1"/>
        </p:nvSpPr>
        <p:spPr>
          <a:xfrm>
            <a:off x="16944830" y="9779930"/>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39"/>
          <p:cNvSpPr/>
          <p:nvPr userDrawn="1"/>
        </p:nvSpPr>
        <p:spPr>
          <a:xfrm>
            <a:off x="10253851" y="9779930"/>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39"/>
          <p:cNvSpPr/>
          <p:nvPr userDrawn="1"/>
        </p:nvSpPr>
        <p:spPr>
          <a:xfrm>
            <a:off x="13497688" y="11114675"/>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541"/>
          <p:cNvSpPr/>
          <p:nvPr userDrawn="1"/>
        </p:nvSpPr>
        <p:spPr>
          <a:xfrm>
            <a:off x="20391973" y="11065619"/>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39"/>
          <p:cNvSpPr/>
          <p:nvPr userDrawn="1"/>
        </p:nvSpPr>
        <p:spPr>
          <a:xfrm>
            <a:off x="16944830" y="11114675"/>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39"/>
          <p:cNvSpPr/>
          <p:nvPr userDrawn="1"/>
        </p:nvSpPr>
        <p:spPr>
          <a:xfrm>
            <a:off x="10253851" y="11114675"/>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39"/>
          <p:cNvSpPr/>
          <p:nvPr userDrawn="1"/>
        </p:nvSpPr>
        <p:spPr>
          <a:xfrm>
            <a:off x="13497688" y="7318959"/>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hape 2541"/>
          <p:cNvSpPr/>
          <p:nvPr userDrawn="1"/>
        </p:nvSpPr>
        <p:spPr>
          <a:xfrm>
            <a:off x="20391973" y="7269903"/>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539"/>
          <p:cNvSpPr/>
          <p:nvPr userDrawn="1"/>
        </p:nvSpPr>
        <p:spPr>
          <a:xfrm>
            <a:off x="16944830" y="7318959"/>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8" name="Shape 2539"/>
          <p:cNvSpPr/>
          <p:nvPr userDrawn="1"/>
        </p:nvSpPr>
        <p:spPr>
          <a:xfrm>
            <a:off x="10253851" y="7318959"/>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Text Placeholder 86"/>
          <p:cNvSpPr>
            <a:spLocks noGrp="1"/>
          </p:cNvSpPr>
          <p:nvPr>
            <p:ph type="body" sz="quarter" idx="19" hasCustomPrompt="1"/>
          </p:nvPr>
        </p:nvSpPr>
        <p:spPr>
          <a:xfrm>
            <a:off x="8607221" y="1954812"/>
            <a:ext cx="7164796" cy="1159566"/>
          </a:xfrm>
          <a:prstGeom prst="rect">
            <a:avLst/>
          </a:prstGeom>
        </p:spPr>
        <p:txBody>
          <a:bodyPr/>
          <a:lstStyle>
            <a:lvl1pPr marL="0" indent="0" algn="ctr">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sl-SI"/>
              <a:t>Main Title</a:t>
            </a:r>
            <a:endParaRPr lang="en-US"/>
          </a:p>
        </p:txBody>
      </p:sp>
      <p:sp>
        <p:nvSpPr>
          <p:cNvPr id="30" name="Text Placeholder 86"/>
          <p:cNvSpPr>
            <a:spLocks noGrp="1"/>
          </p:cNvSpPr>
          <p:nvPr>
            <p:ph type="body" sz="quarter" idx="24" hasCustomPrompt="1"/>
          </p:nvPr>
        </p:nvSpPr>
        <p:spPr>
          <a:xfrm>
            <a:off x="8607221" y="1386186"/>
            <a:ext cx="7164796" cy="568626"/>
          </a:xfrm>
          <a:prstGeom prst="rect">
            <a:avLst/>
          </a:prstGeom>
        </p:spPr>
        <p:txBody>
          <a:bodyPr/>
          <a:lstStyle>
            <a:lvl1pPr marL="0" indent="0" algn="ctr">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Tree>
    <p:extLst>
      <p:ext uri="{BB962C8B-B14F-4D97-AF65-F5344CB8AC3E}">
        <p14:creationId xmlns:p14="http://schemas.microsoft.com/office/powerpoint/2010/main" val="3103446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grpSp>
        <p:nvGrpSpPr>
          <p:cNvPr id="3" name="Group 2742"/>
          <p:cNvGrpSpPr/>
          <p:nvPr userDrawn="1"/>
        </p:nvGrpSpPr>
        <p:grpSpPr>
          <a:xfrm>
            <a:off x="11879906" y="2758514"/>
            <a:ext cx="12551073" cy="9834093"/>
            <a:chOff x="0" y="0"/>
            <a:chExt cx="13004800" cy="10189599"/>
          </a:xfrm>
        </p:grpSpPr>
        <p:sp>
          <p:nvSpPr>
            <p:cNvPr id="4" name="Shape 2693"/>
            <p:cNvSpPr/>
            <p:nvPr/>
          </p:nvSpPr>
          <p:spPr>
            <a:xfrm>
              <a:off x="7025136" y="6484550"/>
              <a:ext cx="2702609" cy="1802689"/>
            </a:xfrm>
            <a:custGeom>
              <a:avLst/>
              <a:gdLst/>
              <a:ahLst/>
              <a:cxnLst>
                <a:cxn ang="0">
                  <a:pos x="wd2" y="hd2"/>
                </a:cxn>
                <a:cxn ang="5400000">
                  <a:pos x="wd2" y="hd2"/>
                </a:cxn>
                <a:cxn ang="10800000">
                  <a:pos x="wd2" y="hd2"/>
                </a:cxn>
                <a:cxn ang="16200000">
                  <a:pos x="wd2" y="hd2"/>
                </a:cxn>
              </a:cxnLst>
              <a:rect l="0" t="0" r="r" b="b"/>
              <a:pathLst>
                <a:path w="21600" h="21600" extrusionOk="0">
                  <a:moveTo>
                    <a:pt x="13272" y="0"/>
                  </a:moveTo>
                  <a:cubicBezTo>
                    <a:pt x="13402" y="0"/>
                    <a:pt x="13533" y="0"/>
                    <a:pt x="13663" y="0"/>
                  </a:cubicBezTo>
                  <a:cubicBezTo>
                    <a:pt x="13663" y="195"/>
                    <a:pt x="13663" y="195"/>
                    <a:pt x="13793" y="0"/>
                  </a:cubicBezTo>
                  <a:cubicBezTo>
                    <a:pt x="13923" y="0"/>
                    <a:pt x="13923" y="0"/>
                    <a:pt x="14053" y="0"/>
                  </a:cubicBezTo>
                  <a:cubicBezTo>
                    <a:pt x="14183" y="195"/>
                    <a:pt x="14313" y="389"/>
                    <a:pt x="14313" y="584"/>
                  </a:cubicBezTo>
                  <a:cubicBezTo>
                    <a:pt x="14313" y="584"/>
                    <a:pt x="14313" y="778"/>
                    <a:pt x="14313" y="973"/>
                  </a:cubicBezTo>
                  <a:cubicBezTo>
                    <a:pt x="14313" y="973"/>
                    <a:pt x="14313" y="973"/>
                    <a:pt x="14313" y="1168"/>
                  </a:cubicBezTo>
                  <a:cubicBezTo>
                    <a:pt x="14443" y="1168"/>
                    <a:pt x="14443" y="1362"/>
                    <a:pt x="14573" y="1362"/>
                  </a:cubicBezTo>
                  <a:cubicBezTo>
                    <a:pt x="14573" y="1362"/>
                    <a:pt x="14573" y="1362"/>
                    <a:pt x="14573" y="1362"/>
                  </a:cubicBezTo>
                  <a:cubicBezTo>
                    <a:pt x="14573" y="1362"/>
                    <a:pt x="14704" y="1362"/>
                    <a:pt x="14704" y="1557"/>
                  </a:cubicBezTo>
                  <a:cubicBezTo>
                    <a:pt x="14834" y="1946"/>
                    <a:pt x="14573" y="1751"/>
                    <a:pt x="14443" y="1946"/>
                  </a:cubicBezTo>
                  <a:cubicBezTo>
                    <a:pt x="14313" y="1946"/>
                    <a:pt x="14313" y="1946"/>
                    <a:pt x="14443" y="2141"/>
                  </a:cubicBezTo>
                  <a:cubicBezTo>
                    <a:pt x="14443" y="2141"/>
                    <a:pt x="14443" y="2335"/>
                    <a:pt x="14443" y="2335"/>
                  </a:cubicBezTo>
                  <a:cubicBezTo>
                    <a:pt x="14573" y="2530"/>
                    <a:pt x="14443" y="2919"/>
                    <a:pt x="14573" y="2724"/>
                  </a:cubicBezTo>
                  <a:cubicBezTo>
                    <a:pt x="14573" y="2919"/>
                    <a:pt x="14573" y="3114"/>
                    <a:pt x="14443" y="3114"/>
                  </a:cubicBezTo>
                  <a:cubicBezTo>
                    <a:pt x="14443" y="3114"/>
                    <a:pt x="14573" y="3308"/>
                    <a:pt x="14573" y="3308"/>
                  </a:cubicBezTo>
                  <a:cubicBezTo>
                    <a:pt x="14573" y="3308"/>
                    <a:pt x="14573" y="3114"/>
                    <a:pt x="14704" y="3114"/>
                  </a:cubicBezTo>
                  <a:cubicBezTo>
                    <a:pt x="14704" y="3114"/>
                    <a:pt x="14834" y="3114"/>
                    <a:pt x="14834" y="3308"/>
                  </a:cubicBezTo>
                  <a:cubicBezTo>
                    <a:pt x="14834" y="3308"/>
                    <a:pt x="14964" y="3114"/>
                    <a:pt x="14964" y="3308"/>
                  </a:cubicBezTo>
                  <a:cubicBezTo>
                    <a:pt x="14964" y="3308"/>
                    <a:pt x="14964" y="3308"/>
                    <a:pt x="15094" y="3308"/>
                  </a:cubicBezTo>
                  <a:cubicBezTo>
                    <a:pt x="15094" y="3503"/>
                    <a:pt x="15354" y="3308"/>
                    <a:pt x="15484" y="3308"/>
                  </a:cubicBezTo>
                  <a:cubicBezTo>
                    <a:pt x="15614" y="3308"/>
                    <a:pt x="15484" y="3503"/>
                    <a:pt x="15614" y="3697"/>
                  </a:cubicBezTo>
                  <a:cubicBezTo>
                    <a:pt x="15614" y="3697"/>
                    <a:pt x="15614" y="3697"/>
                    <a:pt x="15745" y="3697"/>
                  </a:cubicBezTo>
                  <a:cubicBezTo>
                    <a:pt x="15745" y="3697"/>
                    <a:pt x="15875" y="3697"/>
                    <a:pt x="15875" y="3697"/>
                  </a:cubicBezTo>
                  <a:cubicBezTo>
                    <a:pt x="15875" y="3892"/>
                    <a:pt x="15875" y="3892"/>
                    <a:pt x="15875" y="3892"/>
                  </a:cubicBezTo>
                  <a:cubicBezTo>
                    <a:pt x="15745" y="3892"/>
                    <a:pt x="15745" y="3892"/>
                    <a:pt x="15745" y="4086"/>
                  </a:cubicBezTo>
                  <a:cubicBezTo>
                    <a:pt x="15745" y="4086"/>
                    <a:pt x="15745" y="4086"/>
                    <a:pt x="15745" y="4086"/>
                  </a:cubicBezTo>
                  <a:cubicBezTo>
                    <a:pt x="15745" y="4086"/>
                    <a:pt x="15875" y="4086"/>
                    <a:pt x="15875" y="4086"/>
                  </a:cubicBezTo>
                  <a:cubicBezTo>
                    <a:pt x="15875" y="4281"/>
                    <a:pt x="15875" y="4281"/>
                    <a:pt x="15875" y="4281"/>
                  </a:cubicBezTo>
                  <a:cubicBezTo>
                    <a:pt x="15875" y="4476"/>
                    <a:pt x="15875" y="4476"/>
                    <a:pt x="15875" y="4476"/>
                  </a:cubicBezTo>
                  <a:cubicBezTo>
                    <a:pt x="15875" y="4476"/>
                    <a:pt x="16005" y="4476"/>
                    <a:pt x="16005" y="4476"/>
                  </a:cubicBezTo>
                  <a:cubicBezTo>
                    <a:pt x="16005" y="4670"/>
                    <a:pt x="16005" y="4670"/>
                    <a:pt x="16005" y="4865"/>
                  </a:cubicBezTo>
                  <a:cubicBezTo>
                    <a:pt x="15875" y="4865"/>
                    <a:pt x="15875" y="5254"/>
                    <a:pt x="16005" y="5449"/>
                  </a:cubicBezTo>
                  <a:cubicBezTo>
                    <a:pt x="16005" y="5449"/>
                    <a:pt x="16135" y="5449"/>
                    <a:pt x="16135" y="5449"/>
                  </a:cubicBezTo>
                  <a:cubicBezTo>
                    <a:pt x="16135" y="5449"/>
                    <a:pt x="16135" y="5643"/>
                    <a:pt x="16135" y="5643"/>
                  </a:cubicBezTo>
                  <a:cubicBezTo>
                    <a:pt x="16135" y="5643"/>
                    <a:pt x="16265" y="5838"/>
                    <a:pt x="16265" y="5643"/>
                  </a:cubicBezTo>
                  <a:cubicBezTo>
                    <a:pt x="16395" y="5643"/>
                    <a:pt x="16395" y="5449"/>
                    <a:pt x="16395" y="5449"/>
                  </a:cubicBezTo>
                  <a:cubicBezTo>
                    <a:pt x="16525" y="5449"/>
                    <a:pt x="16655" y="5449"/>
                    <a:pt x="16786" y="5449"/>
                  </a:cubicBezTo>
                  <a:cubicBezTo>
                    <a:pt x="16916" y="5643"/>
                    <a:pt x="16916" y="5838"/>
                    <a:pt x="17046" y="5838"/>
                  </a:cubicBezTo>
                  <a:cubicBezTo>
                    <a:pt x="17046" y="6032"/>
                    <a:pt x="17046" y="5838"/>
                    <a:pt x="17176" y="5838"/>
                  </a:cubicBezTo>
                  <a:cubicBezTo>
                    <a:pt x="17306" y="5838"/>
                    <a:pt x="17176" y="6032"/>
                    <a:pt x="17306" y="6032"/>
                  </a:cubicBezTo>
                  <a:cubicBezTo>
                    <a:pt x="17436" y="6227"/>
                    <a:pt x="17436" y="6032"/>
                    <a:pt x="17436" y="6032"/>
                  </a:cubicBezTo>
                  <a:cubicBezTo>
                    <a:pt x="17566" y="6032"/>
                    <a:pt x="17566" y="5838"/>
                    <a:pt x="17696" y="5838"/>
                  </a:cubicBezTo>
                  <a:cubicBezTo>
                    <a:pt x="17827" y="5643"/>
                    <a:pt x="17957" y="5643"/>
                    <a:pt x="18087" y="5643"/>
                  </a:cubicBezTo>
                  <a:cubicBezTo>
                    <a:pt x="18217" y="5643"/>
                    <a:pt x="18217" y="5449"/>
                    <a:pt x="18347" y="5449"/>
                  </a:cubicBezTo>
                  <a:cubicBezTo>
                    <a:pt x="18347" y="5449"/>
                    <a:pt x="18347" y="5643"/>
                    <a:pt x="18477" y="5838"/>
                  </a:cubicBezTo>
                  <a:cubicBezTo>
                    <a:pt x="18477" y="5838"/>
                    <a:pt x="18607" y="5838"/>
                    <a:pt x="18607" y="5838"/>
                  </a:cubicBezTo>
                  <a:cubicBezTo>
                    <a:pt x="18607" y="5838"/>
                    <a:pt x="18607" y="6032"/>
                    <a:pt x="18607" y="6032"/>
                  </a:cubicBezTo>
                  <a:cubicBezTo>
                    <a:pt x="18607" y="6227"/>
                    <a:pt x="18607" y="6422"/>
                    <a:pt x="18737" y="6422"/>
                  </a:cubicBezTo>
                  <a:cubicBezTo>
                    <a:pt x="18867" y="6616"/>
                    <a:pt x="18998" y="6616"/>
                    <a:pt x="18998" y="7005"/>
                  </a:cubicBezTo>
                  <a:cubicBezTo>
                    <a:pt x="19128" y="6811"/>
                    <a:pt x="19258" y="7005"/>
                    <a:pt x="19258" y="6811"/>
                  </a:cubicBezTo>
                  <a:cubicBezTo>
                    <a:pt x="19258" y="6811"/>
                    <a:pt x="19128" y="6422"/>
                    <a:pt x="19388" y="6616"/>
                  </a:cubicBezTo>
                  <a:cubicBezTo>
                    <a:pt x="19518" y="6616"/>
                    <a:pt x="19518" y="6811"/>
                    <a:pt x="19518" y="6811"/>
                  </a:cubicBezTo>
                  <a:cubicBezTo>
                    <a:pt x="19648" y="6811"/>
                    <a:pt x="19778" y="6811"/>
                    <a:pt x="19908" y="6811"/>
                  </a:cubicBezTo>
                  <a:cubicBezTo>
                    <a:pt x="19908" y="7005"/>
                    <a:pt x="19908" y="7005"/>
                    <a:pt x="20039" y="7005"/>
                  </a:cubicBezTo>
                  <a:cubicBezTo>
                    <a:pt x="20039" y="7200"/>
                    <a:pt x="20169" y="7200"/>
                    <a:pt x="20299" y="7200"/>
                  </a:cubicBezTo>
                  <a:cubicBezTo>
                    <a:pt x="20299" y="7200"/>
                    <a:pt x="20429" y="7005"/>
                    <a:pt x="20429" y="7005"/>
                  </a:cubicBezTo>
                  <a:cubicBezTo>
                    <a:pt x="20559" y="7200"/>
                    <a:pt x="20559" y="7395"/>
                    <a:pt x="20559" y="7395"/>
                  </a:cubicBezTo>
                  <a:cubicBezTo>
                    <a:pt x="20689" y="7395"/>
                    <a:pt x="20689" y="7395"/>
                    <a:pt x="20819" y="7395"/>
                  </a:cubicBezTo>
                  <a:cubicBezTo>
                    <a:pt x="20949" y="7395"/>
                    <a:pt x="20949" y="7589"/>
                    <a:pt x="20949" y="7784"/>
                  </a:cubicBezTo>
                  <a:cubicBezTo>
                    <a:pt x="21080" y="7784"/>
                    <a:pt x="21080" y="7978"/>
                    <a:pt x="21210" y="7978"/>
                  </a:cubicBezTo>
                  <a:cubicBezTo>
                    <a:pt x="21340" y="7978"/>
                    <a:pt x="21340" y="7784"/>
                    <a:pt x="21470" y="7784"/>
                  </a:cubicBezTo>
                  <a:cubicBezTo>
                    <a:pt x="21470" y="7784"/>
                    <a:pt x="21600" y="7784"/>
                    <a:pt x="21600" y="7978"/>
                  </a:cubicBezTo>
                  <a:cubicBezTo>
                    <a:pt x="21600" y="7978"/>
                    <a:pt x="21470" y="7978"/>
                    <a:pt x="21470" y="7978"/>
                  </a:cubicBezTo>
                  <a:cubicBezTo>
                    <a:pt x="21470" y="8173"/>
                    <a:pt x="21470" y="8173"/>
                    <a:pt x="21600" y="8173"/>
                  </a:cubicBezTo>
                  <a:cubicBezTo>
                    <a:pt x="21600" y="8368"/>
                    <a:pt x="21600" y="8562"/>
                    <a:pt x="21600" y="8757"/>
                  </a:cubicBezTo>
                  <a:cubicBezTo>
                    <a:pt x="21600" y="8951"/>
                    <a:pt x="21470" y="8951"/>
                    <a:pt x="21470" y="9146"/>
                  </a:cubicBezTo>
                  <a:cubicBezTo>
                    <a:pt x="21340" y="9146"/>
                    <a:pt x="21340" y="9341"/>
                    <a:pt x="21340" y="9341"/>
                  </a:cubicBezTo>
                  <a:cubicBezTo>
                    <a:pt x="21340" y="9341"/>
                    <a:pt x="21080" y="9341"/>
                    <a:pt x="21080" y="9341"/>
                  </a:cubicBezTo>
                  <a:cubicBezTo>
                    <a:pt x="21080" y="9535"/>
                    <a:pt x="21080" y="9730"/>
                    <a:pt x="21210" y="9730"/>
                  </a:cubicBezTo>
                  <a:cubicBezTo>
                    <a:pt x="21210" y="9730"/>
                    <a:pt x="21340" y="9730"/>
                    <a:pt x="21340" y="9730"/>
                  </a:cubicBezTo>
                  <a:cubicBezTo>
                    <a:pt x="21340" y="9730"/>
                    <a:pt x="21340" y="9924"/>
                    <a:pt x="21340" y="9924"/>
                  </a:cubicBezTo>
                  <a:cubicBezTo>
                    <a:pt x="21470" y="9924"/>
                    <a:pt x="21470" y="9730"/>
                    <a:pt x="21470" y="9924"/>
                  </a:cubicBezTo>
                  <a:cubicBezTo>
                    <a:pt x="21470" y="10119"/>
                    <a:pt x="21340" y="9924"/>
                    <a:pt x="21340" y="9924"/>
                  </a:cubicBezTo>
                  <a:cubicBezTo>
                    <a:pt x="21080" y="9924"/>
                    <a:pt x="21080" y="10314"/>
                    <a:pt x="20949" y="10508"/>
                  </a:cubicBezTo>
                  <a:cubicBezTo>
                    <a:pt x="21080" y="10508"/>
                    <a:pt x="21210" y="10508"/>
                    <a:pt x="21210" y="10508"/>
                  </a:cubicBezTo>
                  <a:cubicBezTo>
                    <a:pt x="21340" y="10703"/>
                    <a:pt x="21210" y="10703"/>
                    <a:pt x="21210" y="10897"/>
                  </a:cubicBezTo>
                  <a:cubicBezTo>
                    <a:pt x="21340" y="10897"/>
                    <a:pt x="21340" y="10897"/>
                    <a:pt x="21340" y="11092"/>
                  </a:cubicBezTo>
                  <a:cubicBezTo>
                    <a:pt x="21340" y="11286"/>
                    <a:pt x="21340" y="11286"/>
                    <a:pt x="21210" y="11286"/>
                  </a:cubicBezTo>
                  <a:cubicBezTo>
                    <a:pt x="21340" y="11481"/>
                    <a:pt x="21470" y="11286"/>
                    <a:pt x="21340" y="11676"/>
                  </a:cubicBezTo>
                  <a:cubicBezTo>
                    <a:pt x="21340" y="11676"/>
                    <a:pt x="21340" y="11870"/>
                    <a:pt x="21210" y="11870"/>
                  </a:cubicBezTo>
                  <a:cubicBezTo>
                    <a:pt x="21210" y="11870"/>
                    <a:pt x="21340" y="12065"/>
                    <a:pt x="21210" y="12065"/>
                  </a:cubicBezTo>
                  <a:cubicBezTo>
                    <a:pt x="21210" y="12065"/>
                    <a:pt x="21210" y="12065"/>
                    <a:pt x="21210" y="12065"/>
                  </a:cubicBezTo>
                  <a:cubicBezTo>
                    <a:pt x="21210" y="12065"/>
                    <a:pt x="21210" y="12065"/>
                    <a:pt x="21210" y="12065"/>
                  </a:cubicBezTo>
                  <a:cubicBezTo>
                    <a:pt x="21210" y="12065"/>
                    <a:pt x="21210" y="12259"/>
                    <a:pt x="21210" y="12259"/>
                  </a:cubicBezTo>
                  <a:cubicBezTo>
                    <a:pt x="21210" y="12259"/>
                    <a:pt x="21210" y="12649"/>
                    <a:pt x="21210" y="12649"/>
                  </a:cubicBezTo>
                  <a:cubicBezTo>
                    <a:pt x="21080" y="12649"/>
                    <a:pt x="20949" y="12649"/>
                    <a:pt x="20949" y="12649"/>
                  </a:cubicBezTo>
                  <a:cubicBezTo>
                    <a:pt x="20819" y="12649"/>
                    <a:pt x="20819" y="12649"/>
                    <a:pt x="20689" y="12649"/>
                  </a:cubicBezTo>
                  <a:cubicBezTo>
                    <a:pt x="20559" y="12649"/>
                    <a:pt x="20429" y="12649"/>
                    <a:pt x="20299" y="12454"/>
                  </a:cubicBezTo>
                  <a:cubicBezTo>
                    <a:pt x="19908" y="12454"/>
                    <a:pt x="20039" y="12843"/>
                    <a:pt x="19908" y="13038"/>
                  </a:cubicBezTo>
                  <a:cubicBezTo>
                    <a:pt x="19908" y="13038"/>
                    <a:pt x="19908" y="13038"/>
                    <a:pt x="19778" y="13038"/>
                  </a:cubicBezTo>
                  <a:cubicBezTo>
                    <a:pt x="19778" y="13038"/>
                    <a:pt x="19648" y="13232"/>
                    <a:pt x="19518" y="13232"/>
                  </a:cubicBezTo>
                  <a:cubicBezTo>
                    <a:pt x="19388" y="13232"/>
                    <a:pt x="19388" y="13427"/>
                    <a:pt x="19388" y="13816"/>
                  </a:cubicBezTo>
                  <a:cubicBezTo>
                    <a:pt x="19388" y="13816"/>
                    <a:pt x="19258" y="14011"/>
                    <a:pt x="19258" y="14011"/>
                  </a:cubicBezTo>
                  <a:cubicBezTo>
                    <a:pt x="19388" y="14205"/>
                    <a:pt x="19388" y="14011"/>
                    <a:pt x="19388" y="14205"/>
                  </a:cubicBezTo>
                  <a:cubicBezTo>
                    <a:pt x="19388" y="14205"/>
                    <a:pt x="19388" y="14205"/>
                    <a:pt x="19258" y="14205"/>
                  </a:cubicBezTo>
                  <a:cubicBezTo>
                    <a:pt x="19258" y="14400"/>
                    <a:pt x="19258" y="14400"/>
                    <a:pt x="19258" y="14400"/>
                  </a:cubicBezTo>
                  <a:cubicBezTo>
                    <a:pt x="19258" y="14595"/>
                    <a:pt x="19258" y="14595"/>
                    <a:pt x="19128" y="14789"/>
                  </a:cubicBezTo>
                  <a:cubicBezTo>
                    <a:pt x="19388" y="14400"/>
                    <a:pt x="18737" y="14595"/>
                    <a:pt x="18737" y="14595"/>
                  </a:cubicBezTo>
                  <a:cubicBezTo>
                    <a:pt x="18607" y="14595"/>
                    <a:pt x="18607" y="14595"/>
                    <a:pt x="18477" y="14789"/>
                  </a:cubicBezTo>
                  <a:cubicBezTo>
                    <a:pt x="18347" y="14789"/>
                    <a:pt x="18347" y="14984"/>
                    <a:pt x="18217" y="15178"/>
                  </a:cubicBezTo>
                  <a:cubicBezTo>
                    <a:pt x="18217" y="14789"/>
                    <a:pt x="17696" y="15373"/>
                    <a:pt x="17696" y="15373"/>
                  </a:cubicBezTo>
                  <a:cubicBezTo>
                    <a:pt x="17696" y="15373"/>
                    <a:pt x="17566" y="15762"/>
                    <a:pt x="17566" y="15762"/>
                  </a:cubicBezTo>
                  <a:cubicBezTo>
                    <a:pt x="17566" y="15762"/>
                    <a:pt x="17566" y="15762"/>
                    <a:pt x="17566" y="15762"/>
                  </a:cubicBezTo>
                  <a:cubicBezTo>
                    <a:pt x="17566" y="15373"/>
                    <a:pt x="17566" y="15373"/>
                    <a:pt x="17306" y="15373"/>
                  </a:cubicBezTo>
                  <a:cubicBezTo>
                    <a:pt x="17176" y="15568"/>
                    <a:pt x="17046" y="15568"/>
                    <a:pt x="16916" y="15762"/>
                  </a:cubicBezTo>
                  <a:cubicBezTo>
                    <a:pt x="16916" y="15762"/>
                    <a:pt x="16916" y="15762"/>
                    <a:pt x="16916" y="15762"/>
                  </a:cubicBezTo>
                  <a:cubicBezTo>
                    <a:pt x="16916" y="15762"/>
                    <a:pt x="16916" y="15762"/>
                    <a:pt x="16916" y="15762"/>
                  </a:cubicBezTo>
                  <a:cubicBezTo>
                    <a:pt x="16916" y="15568"/>
                    <a:pt x="16786" y="15762"/>
                    <a:pt x="16655" y="15762"/>
                  </a:cubicBezTo>
                  <a:cubicBezTo>
                    <a:pt x="16525" y="15762"/>
                    <a:pt x="16395" y="15957"/>
                    <a:pt x="16265" y="15957"/>
                  </a:cubicBezTo>
                  <a:cubicBezTo>
                    <a:pt x="16135" y="16346"/>
                    <a:pt x="15875" y="16541"/>
                    <a:pt x="15745" y="16735"/>
                  </a:cubicBezTo>
                  <a:cubicBezTo>
                    <a:pt x="15614" y="16930"/>
                    <a:pt x="15484" y="17124"/>
                    <a:pt x="15484" y="17124"/>
                  </a:cubicBezTo>
                  <a:cubicBezTo>
                    <a:pt x="15484" y="17124"/>
                    <a:pt x="15484" y="17124"/>
                    <a:pt x="15614" y="16930"/>
                  </a:cubicBezTo>
                  <a:cubicBezTo>
                    <a:pt x="15745" y="16930"/>
                    <a:pt x="15875" y="16735"/>
                    <a:pt x="15875" y="16541"/>
                  </a:cubicBezTo>
                  <a:cubicBezTo>
                    <a:pt x="15745" y="16735"/>
                    <a:pt x="15745" y="16346"/>
                    <a:pt x="15745" y="16346"/>
                  </a:cubicBezTo>
                  <a:cubicBezTo>
                    <a:pt x="15745" y="16346"/>
                    <a:pt x="15614" y="16151"/>
                    <a:pt x="15614" y="16151"/>
                  </a:cubicBezTo>
                  <a:cubicBezTo>
                    <a:pt x="15614" y="16151"/>
                    <a:pt x="15745" y="16346"/>
                    <a:pt x="15745" y="16346"/>
                  </a:cubicBezTo>
                  <a:cubicBezTo>
                    <a:pt x="15745" y="16346"/>
                    <a:pt x="15614" y="16541"/>
                    <a:pt x="15614" y="16541"/>
                  </a:cubicBezTo>
                  <a:cubicBezTo>
                    <a:pt x="15484" y="16735"/>
                    <a:pt x="15354" y="16930"/>
                    <a:pt x="15354" y="16735"/>
                  </a:cubicBezTo>
                  <a:cubicBezTo>
                    <a:pt x="15224" y="16930"/>
                    <a:pt x="15224" y="16930"/>
                    <a:pt x="15224" y="17319"/>
                  </a:cubicBezTo>
                  <a:cubicBezTo>
                    <a:pt x="15224" y="17514"/>
                    <a:pt x="15354" y="17514"/>
                    <a:pt x="15354" y="17708"/>
                  </a:cubicBezTo>
                  <a:cubicBezTo>
                    <a:pt x="15484" y="18097"/>
                    <a:pt x="15614" y="18486"/>
                    <a:pt x="15745" y="18681"/>
                  </a:cubicBezTo>
                  <a:cubicBezTo>
                    <a:pt x="15745" y="18876"/>
                    <a:pt x="15875" y="19070"/>
                    <a:pt x="16005" y="19070"/>
                  </a:cubicBezTo>
                  <a:cubicBezTo>
                    <a:pt x="16135" y="19265"/>
                    <a:pt x="16265" y="19265"/>
                    <a:pt x="16395" y="19070"/>
                  </a:cubicBezTo>
                  <a:cubicBezTo>
                    <a:pt x="16395" y="19070"/>
                    <a:pt x="16395" y="18876"/>
                    <a:pt x="16395" y="18876"/>
                  </a:cubicBezTo>
                  <a:cubicBezTo>
                    <a:pt x="16525" y="18681"/>
                    <a:pt x="16395" y="18876"/>
                    <a:pt x="16525" y="18876"/>
                  </a:cubicBezTo>
                  <a:cubicBezTo>
                    <a:pt x="16525" y="18876"/>
                    <a:pt x="16525" y="19070"/>
                    <a:pt x="16655" y="19070"/>
                  </a:cubicBezTo>
                  <a:cubicBezTo>
                    <a:pt x="16655" y="19070"/>
                    <a:pt x="16655" y="18876"/>
                    <a:pt x="16786" y="18876"/>
                  </a:cubicBezTo>
                  <a:cubicBezTo>
                    <a:pt x="16786" y="18876"/>
                    <a:pt x="17046" y="18681"/>
                    <a:pt x="17046" y="18876"/>
                  </a:cubicBezTo>
                  <a:cubicBezTo>
                    <a:pt x="17046" y="18876"/>
                    <a:pt x="17176" y="18876"/>
                    <a:pt x="17176" y="18876"/>
                  </a:cubicBezTo>
                  <a:cubicBezTo>
                    <a:pt x="17306" y="18876"/>
                    <a:pt x="17306" y="18876"/>
                    <a:pt x="17306" y="18876"/>
                  </a:cubicBezTo>
                  <a:cubicBezTo>
                    <a:pt x="17306" y="18876"/>
                    <a:pt x="17306" y="18876"/>
                    <a:pt x="17306" y="18876"/>
                  </a:cubicBezTo>
                  <a:cubicBezTo>
                    <a:pt x="17436" y="18876"/>
                    <a:pt x="17436" y="19070"/>
                    <a:pt x="17436" y="19070"/>
                  </a:cubicBezTo>
                  <a:cubicBezTo>
                    <a:pt x="17436" y="19265"/>
                    <a:pt x="17306" y="19070"/>
                    <a:pt x="17306" y="19070"/>
                  </a:cubicBezTo>
                  <a:cubicBezTo>
                    <a:pt x="17176" y="19070"/>
                    <a:pt x="17176" y="19265"/>
                    <a:pt x="17176" y="19265"/>
                  </a:cubicBezTo>
                  <a:cubicBezTo>
                    <a:pt x="17176" y="19265"/>
                    <a:pt x="17176" y="19265"/>
                    <a:pt x="17176" y="19459"/>
                  </a:cubicBezTo>
                  <a:cubicBezTo>
                    <a:pt x="17176" y="19459"/>
                    <a:pt x="17176" y="19654"/>
                    <a:pt x="17176" y="19654"/>
                  </a:cubicBezTo>
                  <a:cubicBezTo>
                    <a:pt x="17176" y="19654"/>
                    <a:pt x="17176" y="19654"/>
                    <a:pt x="17176" y="19654"/>
                  </a:cubicBezTo>
                  <a:cubicBezTo>
                    <a:pt x="17176" y="19849"/>
                    <a:pt x="17046" y="19849"/>
                    <a:pt x="16916" y="19849"/>
                  </a:cubicBezTo>
                  <a:cubicBezTo>
                    <a:pt x="16916" y="19849"/>
                    <a:pt x="16786" y="19849"/>
                    <a:pt x="16655" y="19849"/>
                  </a:cubicBezTo>
                  <a:cubicBezTo>
                    <a:pt x="16655" y="19849"/>
                    <a:pt x="16655" y="20043"/>
                    <a:pt x="16525" y="20043"/>
                  </a:cubicBezTo>
                  <a:cubicBezTo>
                    <a:pt x="16525" y="20043"/>
                    <a:pt x="16525" y="20043"/>
                    <a:pt x="16395" y="19849"/>
                  </a:cubicBezTo>
                  <a:cubicBezTo>
                    <a:pt x="16265" y="19849"/>
                    <a:pt x="16265" y="19654"/>
                    <a:pt x="16135" y="19654"/>
                  </a:cubicBezTo>
                  <a:cubicBezTo>
                    <a:pt x="16005" y="19654"/>
                    <a:pt x="15875" y="19849"/>
                    <a:pt x="16005" y="20043"/>
                  </a:cubicBezTo>
                  <a:cubicBezTo>
                    <a:pt x="15875" y="20043"/>
                    <a:pt x="15875" y="20043"/>
                    <a:pt x="15875" y="20043"/>
                  </a:cubicBezTo>
                  <a:cubicBezTo>
                    <a:pt x="15875" y="20043"/>
                    <a:pt x="15745" y="20043"/>
                    <a:pt x="15745" y="20043"/>
                  </a:cubicBezTo>
                  <a:cubicBezTo>
                    <a:pt x="15745" y="20043"/>
                    <a:pt x="15614" y="20238"/>
                    <a:pt x="15614" y="20238"/>
                  </a:cubicBezTo>
                  <a:cubicBezTo>
                    <a:pt x="15614" y="20238"/>
                    <a:pt x="15614" y="20432"/>
                    <a:pt x="15484" y="20432"/>
                  </a:cubicBezTo>
                  <a:cubicBezTo>
                    <a:pt x="15484" y="20432"/>
                    <a:pt x="15484" y="20432"/>
                    <a:pt x="15354" y="20432"/>
                  </a:cubicBezTo>
                  <a:cubicBezTo>
                    <a:pt x="15354" y="20432"/>
                    <a:pt x="15224" y="20432"/>
                    <a:pt x="15224" y="20432"/>
                  </a:cubicBezTo>
                  <a:cubicBezTo>
                    <a:pt x="15224" y="20432"/>
                    <a:pt x="15094" y="20432"/>
                    <a:pt x="15094" y="20432"/>
                  </a:cubicBezTo>
                  <a:cubicBezTo>
                    <a:pt x="14834" y="20627"/>
                    <a:pt x="14834" y="20627"/>
                    <a:pt x="14704" y="20822"/>
                  </a:cubicBezTo>
                  <a:cubicBezTo>
                    <a:pt x="14704" y="21016"/>
                    <a:pt x="14573" y="21016"/>
                    <a:pt x="14573" y="21211"/>
                  </a:cubicBezTo>
                  <a:cubicBezTo>
                    <a:pt x="14443" y="21405"/>
                    <a:pt x="14313" y="21600"/>
                    <a:pt x="14183" y="21600"/>
                  </a:cubicBezTo>
                  <a:cubicBezTo>
                    <a:pt x="14053" y="21600"/>
                    <a:pt x="13923" y="21405"/>
                    <a:pt x="13793" y="21405"/>
                  </a:cubicBezTo>
                  <a:cubicBezTo>
                    <a:pt x="13793" y="21405"/>
                    <a:pt x="13793" y="21211"/>
                    <a:pt x="13793" y="21211"/>
                  </a:cubicBezTo>
                  <a:cubicBezTo>
                    <a:pt x="13663" y="21211"/>
                    <a:pt x="13663" y="21211"/>
                    <a:pt x="13663" y="21211"/>
                  </a:cubicBezTo>
                  <a:cubicBezTo>
                    <a:pt x="13533" y="21211"/>
                    <a:pt x="13533" y="21211"/>
                    <a:pt x="13533" y="21016"/>
                  </a:cubicBezTo>
                  <a:cubicBezTo>
                    <a:pt x="13533" y="21016"/>
                    <a:pt x="13663" y="21016"/>
                    <a:pt x="13663" y="21016"/>
                  </a:cubicBezTo>
                  <a:cubicBezTo>
                    <a:pt x="13663" y="21016"/>
                    <a:pt x="13663" y="20822"/>
                    <a:pt x="13663" y="20822"/>
                  </a:cubicBezTo>
                  <a:cubicBezTo>
                    <a:pt x="13663" y="20822"/>
                    <a:pt x="13663" y="20627"/>
                    <a:pt x="13663" y="20432"/>
                  </a:cubicBezTo>
                  <a:cubicBezTo>
                    <a:pt x="13663" y="20432"/>
                    <a:pt x="13793" y="20238"/>
                    <a:pt x="13793" y="20043"/>
                  </a:cubicBezTo>
                  <a:cubicBezTo>
                    <a:pt x="13793" y="19849"/>
                    <a:pt x="13663" y="19654"/>
                    <a:pt x="13533" y="19459"/>
                  </a:cubicBezTo>
                  <a:cubicBezTo>
                    <a:pt x="13533" y="19459"/>
                    <a:pt x="13533" y="19654"/>
                    <a:pt x="13402" y="19459"/>
                  </a:cubicBezTo>
                  <a:cubicBezTo>
                    <a:pt x="13272" y="19459"/>
                    <a:pt x="13402" y="19459"/>
                    <a:pt x="13272" y="19459"/>
                  </a:cubicBezTo>
                  <a:cubicBezTo>
                    <a:pt x="13142" y="19265"/>
                    <a:pt x="13012" y="19070"/>
                    <a:pt x="12882" y="19070"/>
                  </a:cubicBezTo>
                  <a:cubicBezTo>
                    <a:pt x="12752" y="19070"/>
                    <a:pt x="12622" y="19070"/>
                    <a:pt x="12622" y="19070"/>
                  </a:cubicBezTo>
                  <a:cubicBezTo>
                    <a:pt x="12361" y="19070"/>
                    <a:pt x="12361" y="18876"/>
                    <a:pt x="12492" y="18681"/>
                  </a:cubicBezTo>
                  <a:cubicBezTo>
                    <a:pt x="12622" y="18681"/>
                    <a:pt x="12622" y="18681"/>
                    <a:pt x="12622" y="18681"/>
                  </a:cubicBezTo>
                  <a:cubicBezTo>
                    <a:pt x="12752" y="18681"/>
                    <a:pt x="12752" y="18486"/>
                    <a:pt x="12752" y="18486"/>
                  </a:cubicBezTo>
                  <a:cubicBezTo>
                    <a:pt x="12752" y="18486"/>
                    <a:pt x="12752" y="18486"/>
                    <a:pt x="12752" y="18486"/>
                  </a:cubicBezTo>
                  <a:cubicBezTo>
                    <a:pt x="12882" y="18486"/>
                    <a:pt x="12752" y="18486"/>
                    <a:pt x="12882" y="18486"/>
                  </a:cubicBezTo>
                  <a:cubicBezTo>
                    <a:pt x="12882" y="18292"/>
                    <a:pt x="12882" y="18292"/>
                    <a:pt x="13012" y="18292"/>
                  </a:cubicBezTo>
                  <a:cubicBezTo>
                    <a:pt x="13142" y="18292"/>
                    <a:pt x="13272" y="18097"/>
                    <a:pt x="13272" y="17903"/>
                  </a:cubicBezTo>
                  <a:cubicBezTo>
                    <a:pt x="13402" y="18097"/>
                    <a:pt x="13533" y="17903"/>
                    <a:pt x="13663" y="17708"/>
                  </a:cubicBezTo>
                  <a:cubicBezTo>
                    <a:pt x="13663" y="17708"/>
                    <a:pt x="13663" y="17903"/>
                    <a:pt x="13663" y="17708"/>
                  </a:cubicBezTo>
                  <a:cubicBezTo>
                    <a:pt x="13793" y="17708"/>
                    <a:pt x="13793" y="17708"/>
                    <a:pt x="13793" y="17708"/>
                  </a:cubicBezTo>
                  <a:cubicBezTo>
                    <a:pt x="13793" y="17708"/>
                    <a:pt x="13923" y="17903"/>
                    <a:pt x="13923" y="17708"/>
                  </a:cubicBezTo>
                  <a:cubicBezTo>
                    <a:pt x="13923" y="17708"/>
                    <a:pt x="13923" y="17708"/>
                    <a:pt x="13923" y="17514"/>
                  </a:cubicBezTo>
                  <a:cubicBezTo>
                    <a:pt x="13923" y="17514"/>
                    <a:pt x="13793" y="17514"/>
                    <a:pt x="13793" y="17514"/>
                  </a:cubicBezTo>
                  <a:cubicBezTo>
                    <a:pt x="13793" y="17514"/>
                    <a:pt x="13793" y="17514"/>
                    <a:pt x="13793" y="17514"/>
                  </a:cubicBezTo>
                  <a:cubicBezTo>
                    <a:pt x="13793" y="17514"/>
                    <a:pt x="13793" y="17124"/>
                    <a:pt x="13793" y="17124"/>
                  </a:cubicBezTo>
                  <a:cubicBezTo>
                    <a:pt x="13793" y="16930"/>
                    <a:pt x="13663" y="17124"/>
                    <a:pt x="13663" y="17124"/>
                  </a:cubicBezTo>
                  <a:cubicBezTo>
                    <a:pt x="13663" y="17124"/>
                    <a:pt x="13663" y="17319"/>
                    <a:pt x="13663" y="17319"/>
                  </a:cubicBezTo>
                  <a:cubicBezTo>
                    <a:pt x="13533" y="17319"/>
                    <a:pt x="13533" y="17319"/>
                    <a:pt x="13533" y="17124"/>
                  </a:cubicBezTo>
                  <a:cubicBezTo>
                    <a:pt x="13402" y="17124"/>
                    <a:pt x="13402" y="17124"/>
                    <a:pt x="13402" y="17124"/>
                  </a:cubicBezTo>
                  <a:cubicBezTo>
                    <a:pt x="13402" y="17124"/>
                    <a:pt x="13402" y="17124"/>
                    <a:pt x="13402" y="17124"/>
                  </a:cubicBezTo>
                  <a:cubicBezTo>
                    <a:pt x="13402" y="17124"/>
                    <a:pt x="13402" y="17124"/>
                    <a:pt x="13272" y="17124"/>
                  </a:cubicBezTo>
                  <a:cubicBezTo>
                    <a:pt x="13272" y="16930"/>
                    <a:pt x="13272" y="16930"/>
                    <a:pt x="13272" y="16930"/>
                  </a:cubicBezTo>
                  <a:cubicBezTo>
                    <a:pt x="13272" y="17124"/>
                    <a:pt x="13272" y="17124"/>
                    <a:pt x="13012" y="16930"/>
                  </a:cubicBezTo>
                  <a:cubicBezTo>
                    <a:pt x="13142" y="17124"/>
                    <a:pt x="12882" y="17124"/>
                    <a:pt x="12882" y="17124"/>
                  </a:cubicBezTo>
                  <a:cubicBezTo>
                    <a:pt x="12752" y="17124"/>
                    <a:pt x="12622" y="17124"/>
                    <a:pt x="12492" y="17124"/>
                  </a:cubicBezTo>
                  <a:cubicBezTo>
                    <a:pt x="12361" y="17124"/>
                    <a:pt x="12361" y="17124"/>
                    <a:pt x="12231" y="17124"/>
                  </a:cubicBezTo>
                  <a:cubicBezTo>
                    <a:pt x="12101" y="17124"/>
                    <a:pt x="12101" y="16930"/>
                    <a:pt x="12101" y="16930"/>
                  </a:cubicBezTo>
                  <a:cubicBezTo>
                    <a:pt x="12101" y="16930"/>
                    <a:pt x="11971" y="16930"/>
                    <a:pt x="11971" y="16735"/>
                  </a:cubicBezTo>
                  <a:cubicBezTo>
                    <a:pt x="11841" y="16735"/>
                    <a:pt x="11841" y="16735"/>
                    <a:pt x="11711" y="16541"/>
                  </a:cubicBezTo>
                  <a:cubicBezTo>
                    <a:pt x="11711" y="16735"/>
                    <a:pt x="11451" y="16735"/>
                    <a:pt x="11581" y="16541"/>
                  </a:cubicBezTo>
                  <a:cubicBezTo>
                    <a:pt x="11581" y="16541"/>
                    <a:pt x="11711" y="16541"/>
                    <a:pt x="11841" y="16541"/>
                  </a:cubicBezTo>
                  <a:cubicBezTo>
                    <a:pt x="11841" y="16541"/>
                    <a:pt x="11841" y="16346"/>
                    <a:pt x="11971" y="16346"/>
                  </a:cubicBezTo>
                  <a:cubicBezTo>
                    <a:pt x="11841" y="16151"/>
                    <a:pt x="11451" y="15957"/>
                    <a:pt x="11451" y="16346"/>
                  </a:cubicBezTo>
                  <a:cubicBezTo>
                    <a:pt x="11451" y="16151"/>
                    <a:pt x="11320" y="15957"/>
                    <a:pt x="11190" y="15957"/>
                  </a:cubicBezTo>
                  <a:cubicBezTo>
                    <a:pt x="11320" y="15957"/>
                    <a:pt x="11451" y="15957"/>
                    <a:pt x="11581" y="15957"/>
                  </a:cubicBezTo>
                  <a:cubicBezTo>
                    <a:pt x="11711" y="16151"/>
                    <a:pt x="11971" y="16151"/>
                    <a:pt x="12101" y="16151"/>
                  </a:cubicBezTo>
                  <a:cubicBezTo>
                    <a:pt x="12101" y="16151"/>
                    <a:pt x="12231" y="16151"/>
                    <a:pt x="12231" y="16151"/>
                  </a:cubicBezTo>
                  <a:cubicBezTo>
                    <a:pt x="12361" y="16151"/>
                    <a:pt x="12361" y="16151"/>
                    <a:pt x="12361" y="16151"/>
                  </a:cubicBezTo>
                  <a:cubicBezTo>
                    <a:pt x="12361" y="15957"/>
                    <a:pt x="12492" y="15957"/>
                    <a:pt x="12492" y="15957"/>
                  </a:cubicBezTo>
                  <a:cubicBezTo>
                    <a:pt x="12492" y="15762"/>
                    <a:pt x="12622" y="15762"/>
                    <a:pt x="12622" y="15762"/>
                  </a:cubicBezTo>
                  <a:cubicBezTo>
                    <a:pt x="12492" y="15762"/>
                    <a:pt x="12361" y="15957"/>
                    <a:pt x="12231" y="15957"/>
                  </a:cubicBezTo>
                  <a:cubicBezTo>
                    <a:pt x="12101" y="15957"/>
                    <a:pt x="12101" y="15762"/>
                    <a:pt x="11971" y="15957"/>
                  </a:cubicBezTo>
                  <a:cubicBezTo>
                    <a:pt x="11971" y="15762"/>
                    <a:pt x="11971" y="15957"/>
                    <a:pt x="11841" y="15762"/>
                  </a:cubicBezTo>
                  <a:cubicBezTo>
                    <a:pt x="11841" y="15762"/>
                    <a:pt x="11841" y="15568"/>
                    <a:pt x="11841" y="15373"/>
                  </a:cubicBezTo>
                  <a:cubicBezTo>
                    <a:pt x="11711" y="15373"/>
                    <a:pt x="11841" y="15178"/>
                    <a:pt x="11841" y="14984"/>
                  </a:cubicBezTo>
                  <a:cubicBezTo>
                    <a:pt x="11841" y="14984"/>
                    <a:pt x="11711" y="14984"/>
                    <a:pt x="11711" y="14984"/>
                  </a:cubicBezTo>
                  <a:cubicBezTo>
                    <a:pt x="11711" y="14984"/>
                    <a:pt x="11841" y="14789"/>
                    <a:pt x="11841" y="14789"/>
                  </a:cubicBezTo>
                  <a:cubicBezTo>
                    <a:pt x="11841" y="14789"/>
                    <a:pt x="11841" y="14789"/>
                    <a:pt x="11841" y="14789"/>
                  </a:cubicBezTo>
                  <a:cubicBezTo>
                    <a:pt x="11841" y="14789"/>
                    <a:pt x="11711" y="14789"/>
                    <a:pt x="11711" y="14789"/>
                  </a:cubicBezTo>
                  <a:cubicBezTo>
                    <a:pt x="11711" y="14789"/>
                    <a:pt x="11711" y="14789"/>
                    <a:pt x="11711" y="14789"/>
                  </a:cubicBezTo>
                  <a:cubicBezTo>
                    <a:pt x="11711" y="14789"/>
                    <a:pt x="11711" y="14595"/>
                    <a:pt x="11711" y="14595"/>
                  </a:cubicBezTo>
                  <a:cubicBezTo>
                    <a:pt x="11711" y="14400"/>
                    <a:pt x="11581" y="14205"/>
                    <a:pt x="11581" y="14205"/>
                  </a:cubicBezTo>
                  <a:cubicBezTo>
                    <a:pt x="11451" y="14205"/>
                    <a:pt x="11581" y="14205"/>
                    <a:pt x="11581" y="14400"/>
                  </a:cubicBezTo>
                  <a:cubicBezTo>
                    <a:pt x="11581" y="14400"/>
                    <a:pt x="11581" y="14400"/>
                    <a:pt x="11581" y="14595"/>
                  </a:cubicBezTo>
                  <a:cubicBezTo>
                    <a:pt x="11581" y="14595"/>
                    <a:pt x="11711" y="14595"/>
                    <a:pt x="11711" y="14595"/>
                  </a:cubicBezTo>
                  <a:cubicBezTo>
                    <a:pt x="11711" y="14595"/>
                    <a:pt x="11711" y="14595"/>
                    <a:pt x="11711" y="14595"/>
                  </a:cubicBezTo>
                  <a:cubicBezTo>
                    <a:pt x="11711" y="14789"/>
                    <a:pt x="11711" y="14789"/>
                    <a:pt x="11711" y="14789"/>
                  </a:cubicBezTo>
                  <a:cubicBezTo>
                    <a:pt x="11711" y="14984"/>
                    <a:pt x="11711" y="15178"/>
                    <a:pt x="11841" y="14984"/>
                  </a:cubicBezTo>
                  <a:cubicBezTo>
                    <a:pt x="11841" y="15178"/>
                    <a:pt x="11711" y="15178"/>
                    <a:pt x="11711" y="15178"/>
                  </a:cubicBezTo>
                  <a:cubicBezTo>
                    <a:pt x="11711" y="15373"/>
                    <a:pt x="11711" y="15373"/>
                    <a:pt x="11711" y="15568"/>
                  </a:cubicBezTo>
                  <a:cubicBezTo>
                    <a:pt x="11711" y="15762"/>
                    <a:pt x="11711" y="15762"/>
                    <a:pt x="11451" y="15762"/>
                  </a:cubicBezTo>
                  <a:cubicBezTo>
                    <a:pt x="11451" y="15762"/>
                    <a:pt x="11190" y="15957"/>
                    <a:pt x="11190" y="15762"/>
                  </a:cubicBezTo>
                  <a:cubicBezTo>
                    <a:pt x="11190" y="15568"/>
                    <a:pt x="11451" y="15373"/>
                    <a:pt x="11320" y="15178"/>
                  </a:cubicBezTo>
                  <a:cubicBezTo>
                    <a:pt x="11320" y="15568"/>
                    <a:pt x="11190" y="15568"/>
                    <a:pt x="11190" y="15373"/>
                  </a:cubicBezTo>
                  <a:cubicBezTo>
                    <a:pt x="11190" y="15373"/>
                    <a:pt x="11190" y="15568"/>
                    <a:pt x="11190" y="15568"/>
                  </a:cubicBezTo>
                  <a:cubicBezTo>
                    <a:pt x="11190" y="15568"/>
                    <a:pt x="11060" y="15762"/>
                    <a:pt x="11060" y="15762"/>
                  </a:cubicBezTo>
                  <a:cubicBezTo>
                    <a:pt x="10930" y="15957"/>
                    <a:pt x="10930" y="15762"/>
                    <a:pt x="10930" y="15762"/>
                  </a:cubicBezTo>
                  <a:cubicBezTo>
                    <a:pt x="10800" y="15762"/>
                    <a:pt x="10670" y="15762"/>
                    <a:pt x="10670" y="15762"/>
                  </a:cubicBezTo>
                  <a:cubicBezTo>
                    <a:pt x="10540" y="15957"/>
                    <a:pt x="10540" y="15957"/>
                    <a:pt x="10410" y="15957"/>
                  </a:cubicBezTo>
                  <a:cubicBezTo>
                    <a:pt x="10410" y="15957"/>
                    <a:pt x="10410" y="15957"/>
                    <a:pt x="10410" y="15957"/>
                  </a:cubicBezTo>
                  <a:cubicBezTo>
                    <a:pt x="10280" y="16151"/>
                    <a:pt x="10410" y="16151"/>
                    <a:pt x="10410" y="16151"/>
                  </a:cubicBezTo>
                  <a:cubicBezTo>
                    <a:pt x="10410" y="16346"/>
                    <a:pt x="10410" y="16346"/>
                    <a:pt x="10410" y="16346"/>
                  </a:cubicBezTo>
                  <a:cubicBezTo>
                    <a:pt x="10280" y="16541"/>
                    <a:pt x="10280" y="16541"/>
                    <a:pt x="10280" y="16541"/>
                  </a:cubicBezTo>
                  <a:cubicBezTo>
                    <a:pt x="10410" y="16735"/>
                    <a:pt x="9629" y="17708"/>
                    <a:pt x="9629" y="17903"/>
                  </a:cubicBezTo>
                  <a:cubicBezTo>
                    <a:pt x="9629" y="17903"/>
                    <a:pt x="9629" y="17708"/>
                    <a:pt x="9629" y="17708"/>
                  </a:cubicBezTo>
                  <a:cubicBezTo>
                    <a:pt x="9499" y="17708"/>
                    <a:pt x="9629" y="17903"/>
                    <a:pt x="9499" y="17903"/>
                  </a:cubicBezTo>
                  <a:cubicBezTo>
                    <a:pt x="9369" y="17903"/>
                    <a:pt x="9369" y="17708"/>
                    <a:pt x="9369" y="18097"/>
                  </a:cubicBezTo>
                  <a:cubicBezTo>
                    <a:pt x="9369" y="17903"/>
                    <a:pt x="9369" y="17903"/>
                    <a:pt x="9369" y="17903"/>
                  </a:cubicBezTo>
                  <a:cubicBezTo>
                    <a:pt x="9369" y="17903"/>
                    <a:pt x="9369" y="18097"/>
                    <a:pt x="9369" y="18097"/>
                  </a:cubicBezTo>
                  <a:cubicBezTo>
                    <a:pt x="9369" y="18097"/>
                    <a:pt x="9369" y="18097"/>
                    <a:pt x="9239" y="18097"/>
                  </a:cubicBezTo>
                  <a:cubicBezTo>
                    <a:pt x="9239" y="18097"/>
                    <a:pt x="9108" y="18097"/>
                    <a:pt x="9239" y="18292"/>
                  </a:cubicBezTo>
                  <a:cubicBezTo>
                    <a:pt x="9239" y="18292"/>
                    <a:pt x="9239" y="18292"/>
                    <a:pt x="9239" y="18292"/>
                  </a:cubicBezTo>
                  <a:cubicBezTo>
                    <a:pt x="9108" y="18292"/>
                    <a:pt x="9108" y="18292"/>
                    <a:pt x="9108" y="18486"/>
                  </a:cubicBezTo>
                  <a:cubicBezTo>
                    <a:pt x="9108" y="18292"/>
                    <a:pt x="9108" y="18292"/>
                    <a:pt x="9108" y="18097"/>
                  </a:cubicBezTo>
                  <a:cubicBezTo>
                    <a:pt x="8978" y="18097"/>
                    <a:pt x="9108" y="17903"/>
                    <a:pt x="8978" y="17903"/>
                  </a:cubicBezTo>
                  <a:cubicBezTo>
                    <a:pt x="8978" y="17903"/>
                    <a:pt x="8978" y="17903"/>
                    <a:pt x="8978" y="18097"/>
                  </a:cubicBezTo>
                  <a:cubicBezTo>
                    <a:pt x="8978" y="18097"/>
                    <a:pt x="8978" y="18097"/>
                    <a:pt x="8978" y="18097"/>
                  </a:cubicBezTo>
                  <a:cubicBezTo>
                    <a:pt x="8978" y="18097"/>
                    <a:pt x="8978" y="18097"/>
                    <a:pt x="8978" y="18292"/>
                  </a:cubicBezTo>
                  <a:cubicBezTo>
                    <a:pt x="8978" y="18292"/>
                    <a:pt x="8978" y="18876"/>
                    <a:pt x="9108" y="18486"/>
                  </a:cubicBezTo>
                  <a:cubicBezTo>
                    <a:pt x="9108" y="18486"/>
                    <a:pt x="8978" y="18681"/>
                    <a:pt x="8978" y="18681"/>
                  </a:cubicBezTo>
                  <a:cubicBezTo>
                    <a:pt x="8978" y="18876"/>
                    <a:pt x="8978" y="18876"/>
                    <a:pt x="8978" y="18681"/>
                  </a:cubicBezTo>
                  <a:cubicBezTo>
                    <a:pt x="8978" y="18876"/>
                    <a:pt x="8978" y="18876"/>
                    <a:pt x="8978" y="18876"/>
                  </a:cubicBezTo>
                  <a:cubicBezTo>
                    <a:pt x="9108" y="18876"/>
                    <a:pt x="9108" y="18876"/>
                    <a:pt x="9108" y="18876"/>
                  </a:cubicBezTo>
                  <a:cubicBezTo>
                    <a:pt x="9108" y="18876"/>
                    <a:pt x="9108" y="18876"/>
                    <a:pt x="9108" y="18681"/>
                  </a:cubicBezTo>
                  <a:cubicBezTo>
                    <a:pt x="9108" y="18876"/>
                    <a:pt x="9108" y="18876"/>
                    <a:pt x="9108" y="18876"/>
                  </a:cubicBezTo>
                  <a:cubicBezTo>
                    <a:pt x="9108" y="19070"/>
                    <a:pt x="9108" y="19459"/>
                    <a:pt x="8978" y="19459"/>
                  </a:cubicBezTo>
                  <a:cubicBezTo>
                    <a:pt x="9108" y="19265"/>
                    <a:pt x="8978" y="19070"/>
                    <a:pt x="8848" y="18876"/>
                  </a:cubicBezTo>
                  <a:cubicBezTo>
                    <a:pt x="8718" y="18876"/>
                    <a:pt x="8588" y="18876"/>
                    <a:pt x="8458" y="19070"/>
                  </a:cubicBezTo>
                  <a:cubicBezTo>
                    <a:pt x="8328" y="19070"/>
                    <a:pt x="8328" y="19070"/>
                    <a:pt x="8328" y="19070"/>
                  </a:cubicBezTo>
                  <a:cubicBezTo>
                    <a:pt x="8198" y="19070"/>
                    <a:pt x="8198" y="19265"/>
                    <a:pt x="8198" y="19265"/>
                  </a:cubicBezTo>
                  <a:cubicBezTo>
                    <a:pt x="8067" y="19265"/>
                    <a:pt x="8067" y="19070"/>
                    <a:pt x="7937" y="19265"/>
                  </a:cubicBezTo>
                  <a:cubicBezTo>
                    <a:pt x="7937" y="19265"/>
                    <a:pt x="7937" y="19265"/>
                    <a:pt x="7937" y="19265"/>
                  </a:cubicBezTo>
                  <a:cubicBezTo>
                    <a:pt x="7937" y="19459"/>
                    <a:pt x="7677" y="19265"/>
                    <a:pt x="7547" y="19265"/>
                  </a:cubicBezTo>
                  <a:cubicBezTo>
                    <a:pt x="7417" y="19070"/>
                    <a:pt x="7417" y="19070"/>
                    <a:pt x="7287" y="18876"/>
                  </a:cubicBezTo>
                  <a:cubicBezTo>
                    <a:pt x="7287" y="18876"/>
                    <a:pt x="7287" y="18876"/>
                    <a:pt x="7287" y="18681"/>
                  </a:cubicBezTo>
                  <a:cubicBezTo>
                    <a:pt x="7287" y="18681"/>
                    <a:pt x="7417" y="18681"/>
                    <a:pt x="7417" y="18681"/>
                  </a:cubicBezTo>
                  <a:cubicBezTo>
                    <a:pt x="7677" y="18681"/>
                    <a:pt x="7547" y="18486"/>
                    <a:pt x="7677" y="18486"/>
                  </a:cubicBezTo>
                  <a:cubicBezTo>
                    <a:pt x="7677" y="18486"/>
                    <a:pt x="7547" y="18292"/>
                    <a:pt x="7547" y="18292"/>
                  </a:cubicBezTo>
                  <a:cubicBezTo>
                    <a:pt x="7547" y="18292"/>
                    <a:pt x="7677" y="18097"/>
                    <a:pt x="7677" y="18097"/>
                  </a:cubicBezTo>
                  <a:cubicBezTo>
                    <a:pt x="7807" y="17903"/>
                    <a:pt x="7937" y="17903"/>
                    <a:pt x="7937" y="17708"/>
                  </a:cubicBezTo>
                  <a:cubicBezTo>
                    <a:pt x="7937" y="17708"/>
                    <a:pt x="7937" y="17514"/>
                    <a:pt x="7937" y="17514"/>
                  </a:cubicBezTo>
                  <a:cubicBezTo>
                    <a:pt x="7937" y="17514"/>
                    <a:pt x="8198" y="17514"/>
                    <a:pt x="8198" y="17319"/>
                  </a:cubicBezTo>
                  <a:cubicBezTo>
                    <a:pt x="8198" y="17319"/>
                    <a:pt x="8198" y="17319"/>
                    <a:pt x="8198" y="17124"/>
                  </a:cubicBezTo>
                  <a:cubicBezTo>
                    <a:pt x="8198" y="17124"/>
                    <a:pt x="8198" y="17124"/>
                    <a:pt x="8198" y="17124"/>
                  </a:cubicBezTo>
                  <a:cubicBezTo>
                    <a:pt x="8198" y="16930"/>
                    <a:pt x="8198" y="16930"/>
                    <a:pt x="8198" y="16735"/>
                  </a:cubicBezTo>
                  <a:cubicBezTo>
                    <a:pt x="8067" y="16541"/>
                    <a:pt x="8067" y="16346"/>
                    <a:pt x="8198" y="16151"/>
                  </a:cubicBezTo>
                  <a:cubicBezTo>
                    <a:pt x="8328" y="15957"/>
                    <a:pt x="8458" y="15957"/>
                    <a:pt x="8458" y="16346"/>
                  </a:cubicBezTo>
                  <a:cubicBezTo>
                    <a:pt x="8458" y="16346"/>
                    <a:pt x="8458" y="16541"/>
                    <a:pt x="8458" y="16541"/>
                  </a:cubicBezTo>
                  <a:cubicBezTo>
                    <a:pt x="8458" y="16541"/>
                    <a:pt x="8588" y="16346"/>
                    <a:pt x="8588" y="16346"/>
                  </a:cubicBezTo>
                  <a:cubicBezTo>
                    <a:pt x="8588" y="16346"/>
                    <a:pt x="8588" y="16151"/>
                    <a:pt x="8588" y="16151"/>
                  </a:cubicBezTo>
                  <a:cubicBezTo>
                    <a:pt x="8588" y="16151"/>
                    <a:pt x="8588" y="16346"/>
                    <a:pt x="8588" y="16346"/>
                  </a:cubicBezTo>
                  <a:cubicBezTo>
                    <a:pt x="8718" y="16346"/>
                    <a:pt x="8588" y="16346"/>
                    <a:pt x="8718" y="16346"/>
                  </a:cubicBezTo>
                  <a:cubicBezTo>
                    <a:pt x="8718" y="16346"/>
                    <a:pt x="8718" y="16151"/>
                    <a:pt x="8718" y="16151"/>
                  </a:cubicBezTo>
                  <a:cubicBezTo>
                    <a:pt x="8848" y="16151"/>
                    <a:pt x="8718" y="16346"/>
                    <a:pt x="8848" y="16346"/>
                  </a:cubicBezTo>
                  <a:cubicBezTo>
                    <a:pt x="8848" y="16346"/>
                    <a:pt x="8978" y="16541"/>
                    <a:pt x="8978" y="16541"/>
                  </a:cubicBezTo>
                  <a:cubicBezTo>
                    <a:pt x="8978" y="16541"/>
                    <a:pt x="8978" y="16346"/>
                    <a:pt x="8978" y="16346"/>
                  </a:cubicBezTo>
                  <a:cubicBezTo>
                    <a:pt x="8978" y="16346"/>
                    <a:pt x="9108" y="16346"/>
                    <a:pt x="9108" y="16151"/>
                  </a:cubicBezTo>
                  <a:cubicBezTo>
                    <a:pt x="9108" y="16346"/>
                    <a:pt x="9108" y="16346"/>
                    <a:pt x="9239" y="16346"/>
                  </a:cubicBezTo>
                  <a:cubicBezTo>
                    <a:pt x="9239" y="16541"/>
                    <a:pt x="9239" y="16541"/>
                    <a:pt x="9239" y="16541"/>
                  </a:cubicBezTo>
                  <a:cubicBezTo>
                    <a:pt x="9239" y="16541"/>
                    <a:pt x="9369" y="16541"/>
                    <a:pt x="9499" y="16541"/>
                  </a:cubicBezTo>
                  <a:cubicBezTo>
                    <a:pt x="9499" y="16346"/>
                    <a:pt x="9499" y="16541"/>
                    <a:pt x="9629" y="16346"/>
                  </a:cubicBezTo>
                  <a:cubicBezTo>
                    <a:pt x="9499" y="16346"/>
                    <a:pt x="9499" y="16151"/>
                    <a:pt x="9369" y="16151"/>
                  </a:cubicBezTo>
                  <a:cubicBezTo>
                    <a:pt x="9369" y="16151"/>
                    <a:pt x="9369" y="16151"/>
                    <a:pt x="9369" y="15957"/>
                  </a:cubicBezTo>
                  <a:cubicBezTo>
                    <a:pt x="9369" y="15957"/>
                    <a:pt x="9369" y="15957"/>
                    <a:pt x="9369" y="15957"/>
                  </a:cubicBezTo>
                  <a:cubicBezTo>
                    <a:pt x="9369" y="15762"/>
                    <a:pt x="9369" y="15373"/>
                    <a:pt x="9369" y="15373"/>
                  </a:cubicBezTo>
                  <a:cubicBezTo>
                    <a:pt x="9369" y="15373"/>
                    <a:pt x="9239" y="15178"/>
                    <a:pt x="9239" y="15178"/>
                  </a:cubicBezTo>
                  <a:cubicBezTo>
                    <a:pt x="9239" y="15178"/>
                    <a:pt x="9108" y="15178"/>
                    <a:pt x="9108" y="15178"/>
                  </a:cubicBezTo>
                  <a:cubicBezTo>
                    <a:pt x="9108" y="15178"/>
                    <a:pt x="9108" y="15178"/>
                    <a:pt x="9108" y="15178"/>
                  </a:cubicBezTo>
                  <a:cubicBezTo>
                    <a:pt x="9108" y="14984"/>
                    <a:pt x="8978" y="14984"/>
                    <a:pt x="8978" y="14984"/>
                  </a:cubicBezTo>
                  <a:cubicBezTo>
                    <a:pt x="8848" y="14984"/>
                    <a:pt x="8978" y="14984"/>
                    <a:pt x="8978" y="14789"/>
                  </a:cubicBezTo>
                  <a:cubicBezTo>
                    <a:pt x="8978" y="14595"/>
                    <a:pt x="8848" y="14400"/>
                    <a:pt x="8848" y="14595"/>
                  </a:cubicBezTo>
                  <a:cubicBezTo>
                    <a:pt x="8718" y="14400"/>
                    <a:pt x="8848" y="14595"/>
                    <a:pt x="8848" y="14400"/>
                  </a:cubicBezTo>
                  <a:cubicBezTo>
                    <a:pt x="8848" y="14400"/>
                    <a:pt x="8848" y="14205"/>
                    <a:pt x="8848" y="14205"/>
                  </a:cubicBezTo>
                  <a:cubicBezTo>
                    <a:pt x="8848" y="14205"/>
                    <a:pt x="8978" y="14011"/>
                    <a:pt x="8848" y="14011"/>
                  </a:cubicBezTo>
                  <a:cubicBezTo>
                    <a:pt x="8848" y="13816"/>
                    <a:pt x="8848" y="14011"/>
                    <a:pt x="8848" y="14011"/>
                  </a:cubicBezTo>
                  <a:cubicBezTo>
                    <a:pt x="8718" y="14011"/>
                    <a:pt x="8718" y="14011"/>
                    <a:pt x="8718" y="14011"/>
                  </a:cubicBezTo>
                  <a:cubicBezTo>
                    <a:pt x="8718" y="14011"/>
                    <a:pt x="8718" y="14011"/>
                    <a:pt x="8588" y="13816"/>
                  </a:cubicBezTo>
                  <a:cubicBezTo>
                    <a:pt x="8588" y="13816"/>
                    <a:pt x="8588" y="13622"/>
                    <a:pt x="8588" y="13622"/>
                  </a:cubicBezTo>
                  <a:cubicBezTo>
                    <a:pt x="8458" y="13622"/>
                    <a:pt x="8458" y="13622"/>
                    <a:pt x="8458" y="13622"/>
                  </a:cubicBezTo>
                  <a:cubicBezTo>
                    <a:pt x="8328" y="13622"/>
                    <a:pt x="8328" y="13427"/>
                    <a:pt x="8328" y="13427"/>
                  </a:cubicBezTo>
                  <a:cubicBezTo>
                    <a:pt x="8458" y="13232"/>
                    <a:pt x="8458" y="13232"/>
                    <a:pt x="8458" y="13038"/>
                  </a:cubicBezTo>
                  <a:cubicBezTo>
                    <a:pt x="8458" y="13038"/>
                    <a:pt x="8458" y="12843"/>
                    <a:pt x="8458" y="12843"/>
                  </a:cubicBezTo>
                  <a:cubicBezTo>
                    <a:pt x="8458" y="12843"/>
                    <a:pt x="8458" y="12843"/>
                    <a:pt x="8458" y="12649"/>
                  </a:cubicBezTo>
                  <a:cubicBezTo>
                    <a:pt x="8458" y="12649"/>
                    <a:pt x="8458" y="12649"/>
                    <a:pt x="8458" y="12454"/>
                  </a:cubicBezTo>
                  <a:cubicBezTo>
                    <a:pt x="8458" y="12454"/>
                    <a:pt x="8458" y="12454"/>
                    <a:pt x="8458" y="12454"/>
                  </a:cubicBezTo>
                  <a:cubicBezTo>
                    <a:pt x="8458" y="12454"/>
                    <a:pt x="8458" y="12259"/>
                    <a:pt x="8458" y="12259"/>
                  </a:cubicBezTo>
                  <a:cubicBezTo>
                    <a:pt x="8328" y="12259"/>
                    <a:pt x="8328" y="12259"/>
                    <a:pt x="8328" y="12259"/>
                  </a:cubicBezTo>
                  <a:cubicBezTo>
                    <a:pt x="8198" y="12259"/>
                    <a:pt x="8328" y="12454"/>
                    <a:pt x="8198" y="12259"/>
                  </a:cubicBezTo>
                  <a:cubicBezTo>
                    <a:pt x="8198" y="12259"/>
                    <a:pt x="8067" y="12065"/>
                    <a:pt x="8067" y="12065"/>
                  </a:cubicBezTo>
                  <a:cubicBezTo>
                    <a:pt x="7937" y="12065"/>
                    <a:pt x="8067" y="11870"/>
                    <a:pt x="7937" y="11870"/>
                  </a:cubicBezTo>
                  <a:cubicBezTo>
                    <a:pt x="7937" y="11870"/>
                    <a:pt x="7807" y="11676"/>
                    <a:pt x="7677" y="11676"/>
                  </a:cubicBezTo>
                  <a:cubicBezTo>
                    <a:pt x="7677" y="11870"/>
                    <a:pt x="7677" y="11676"/>
                    <a:pt x="7677" y="11870"/>
                  </a:cubicBezTo>
                  <a:cubicBezTo>
                    <a:pt x="7547" y="11870"/>
                    <a:pt x="7547" y="12065"/>
                    <a:pt x="7547" y="11870"/>
                  </a:cubicBezTo>
                  <a:cubicBezTo>
                    <a:pt x="7547" y="11870"/>
                    <a:pt x="7547" y="11676"/>
                    <a:pt x="7547" y="11676"/>
                  </a:cubicBezTo>
                  <a:cubicBezTo>
                    <a:pt x="7547" y="11676"/>
                    <a:pt x="7547" y="11870"/>
                    <a:pt x="7417" y="11870"/>
                  </a:cubicBezTo>
                  <a:cubicBezTo>
                    <a:pt x="7287" y="11870"/>
                    <a:pt x="7547" y="11676"/>
                    <a:pt x="7417" y="11481"/>
                  </a:cubicBezTo>
                  <a:cubicBezTo>
                    <a:pt x="7417" y="11481"/>
                    <a:pt x="7287" y="11676"/>
                    <a:pt x="7287" y="11481"/>
                  </a:cubicBezTo>
                  <a:cubicBezTo>
                    <a:pt x="7287" y="11481"/>
                    <a:pt x="7157" y="11481"/>
                    <a:pt x="7157" y="11481"/>
                  </a:cubicBezTo>
                  <a:cubicBezTo>
                    <a:pt x="7157" y="11481"/>
                    <a:pt x="7157" y="11481"/>
                    <a:pt x="7157" y="11481"/>
                  </a:cubicBezTo>
                  <a:cubicBezTo>
                    <a:pt x="7157" y="11481"/>
                    <a:pt x="7157" y="11286"/>
                    <a:pt x="7157" y="11286"/>
                  </a:cubicBezTo>
                  <a:cubicBezTo>
                    <a:pt x="7157" y="11286"/>
                    <a:pt x="7027" y="11286"/>
                    <a:pt x="7027" y="11286"/>
                  </a:cubicBezTo>
                  <a:cubicBezTo>
                    <a:pt x="6896" y="11286"/>
                    <a:pt x="6896" y="11092"/>
                    <a:pt x="6766" y="11092"/>
                  </a:cubicBezTo>
                  <a:cubicBezTo>
                    <a:pt x="6766" y="10897"/>
                    <a:pt x="6636" y="10897"/>
                    <a:pt x="6636" y="10897"/>
                  </a:cubicBezTo>
                  <a:cubicBezTo>
                    <a:pt x="6506" y="10897"/>
                    <a:pt x="6506" y="10897"/>
                    <a:pt x="6506" y="10897"/>
                  </a:cubicBezTo>
                  <a:cubicBezTo>
                    <a:pt x="6376" y="10897"/>
                    <a:pt x="6376" y="10897"/>
                    <a:pt x="6376" y="11092"/>
                  </a:cubicBezTo>
                  <a:cubicBezTo>
                    <a:pt x="6246" y="11092"/>
                    <a:pt x="6246" y="11092"/>
                    <a:pt x="6246" y="11092"/>
                  </a:cubicBezTo>
                  <a:cubicBezTo>
                    <a:pt x="6246" y="11092"/>
                    <a:pt x="6246" y="11092"/>
                    <a:pt x="6246" y="11092"/>
                  </a:cubicBezTo>
                  <a:cubicBezTo>
                    <a:pt x="6116" y="11092"/>
                    <a:pt x="6116" y="11092"/>
                    <a:pt x="6116" y="11092"/>
                  </a:cubicBezTo>
                  <a:cubicBezTo>
                    <a:pt x="5986" y="11286"/>
                    <a:pt x="5986" y="11092"/>
                    <a:pt x="5855" y="11092"/>
                  </a:cubicBezTo>
                  <a:cubicBezTo>
                    <a:pt x="5855" y="11286"/>
                    <a:pt x="5855" y="11286"/>
                    <a:pt x="5725" y="11286"/>
                  </a:cubicBezTo>
                  <a:cubicBezTo>
                    <a:pt x="5725" y="11286"/>
                    <a:pt x="5725" y="11092"/>
                    <a:pt x="5595" y="11092"/>
                  </a:cubicBezTo>
                  <a:cubicBezTo>
                    <a:pt x="5465" y="11286"/>
                    <a:pt x="5595" y="11481"/>
                    <a:pt x="5465" y="11286"/>
                  </a:cubicBezTo>
                  <a:cubicBezTo>
                    <a:pt x="5335" y="11286"/>
                    <a:pt x="5335" y="11481"/>
                    <a:pt x="5335" y="11481"/>
                  </a:cubicBezTo>
                  <a:cubicBezTo>
                    <a:pt x="5205" y="11481"/>
                    <a:pt x="5075" y="11676"/>
                    <a:pt x="4945" y="11676"/>
                  </a:cubicBezTo>
                  <a:cubicBezTo>
                    <a:pt x="4945" y="11676"/>
                    <a:pt x="4945" y="12065"/>
                    <a:pt x="4814" y="12065"/>
                  </a:cubicBezTo>
                  <a:cubicBezTo>
                    <a:pt x="4814" y="12259"/>
                    <a:pt x="4684" y="12259"/>
                    <a:pt x="4554" y="12259"/>
                  </a:cubicBezTo>
                  <a:cubicBezTo>
                    <a:pt x="4424" y="12259"/>
                    <a:pt x="4164" y="12259"/>
                    <a:pt x="4034" y="12454"/>
                  </a:cubicBezTo>
                  <a:cubicBezTo>
                    <a:pt x="3904" y="12454"/>
                    <a:pt x="3773" y="12454"/>
                    <a:pt x="3773" y="12454"/>
                  </a:cubicBezTo>
                  <a:cubicBezTo>
                    <a:pt x="3513" y="12649"/>
                    <a:pt x="3513" y="13232"/>
                    <a:pt x="3253" y="12843"/>
                  </a:cubicBezTo>
                  <a:cubicBezTo>
                    <a:pt x="3253" y="12843"/>
                    <a:pt x="3123" y="12649"/>
                    <a:pt x="3123" y="12649"/>
                  </a:cubicBezTo>
                  <a:cubicBezTo>
                    <a:pt x="3123" y="12649"/>
                    <a:pt x="2993" y="12649"/>
                    <a:pt x="2993" y="12454"/>
                  </a:cubicBezTo>
                  <a:cubicBezTo>
                    <a:pt x="2993" y="12454"/>
                    <a:pt x="2993" y="12454"/>
                    <a:pt x="2863" y="12259"/>
                  </a:cubicBezTo>
                  <a:cubicBezTo>
                    <a:pt x="2863" y="12259"/>
                    <a:pt x="2733" y="12259"/>
                    <a:pt x="2733" y="12259"/>
                  </a:cubicBezTo>
                  <a:cubicBezTo>
                    <a:pt x="2602" y="12259"/>
                    <a:pt x="2602" y="12454"/>
                    <a:pt x="2602" y="12454"/>
                  </a:cubicBezTo>
                  <a:cubicBezTo>
                    <a:pt x="2472" y="12454"/>
                    <a:pt x="2472" y="12454"/>
                    <a:pt x="2342" y="12454"/>
                  </a:cubicBezTo>
                  <a:cubicBezTo>
                    <a:pt x="2342" y="12454"/>
                    <a:pt x="2212" y="12259"/>
                    <a:pt x="2212" y="12259"/>
                  </a:cubicBezTo>
                  <a:cubicBezTo>
                    <a:pt x="2082" y="12259"/>
                    <a:pt x="2082" y="12259"/>
                    <a:pt x="2082" y="12259"/>
                  </a:cubicBezTo>
                  <a:cubicBezTo>
                    <a:pt x="2082" y="12259"/>
                    <a:pt x="1952" y="12259"/>
                    <a:pt x="1952" y="12259"/>
                  </a:cubicBezTo>
                  <a:cubicBezTo>
                    <a:pt x="1952" y="12259"/>
                    <a:pt x="1822" y="12259"/>
                    <a:pt x="1822" y="12259"/>
                  </a:cubicBezTo>
                  <a:cubicBezTo>
                    <a:pt x="1822" y="12259"/>
                    <a:pt x="1692" y="12065"/>
                    <a:pt x="1692" y="12259"/>
                  </a:cubicBezTo>
                  <a:cubicBezTo>
                    <a:pt x="1692" y="12259"/>
                    <a:pt x="1561" y="12259"/>
                    <a:pt x="1561" y="12259"/>
                  </a:cubicBezTo>
                  <a:cubicBezTo>
                    <a:pt x="1431" y="12259"/>
                    <a:pt x="1301" y="11676"/>
                    <a:pt x="1171" y="12065"/>
                  </a:cubicBezTo>
                  <a:cubicBezTo>
                    <a:pt x="1041" y="12065"/>
                    <a:pt x="1171" y="12065"/>
                    <a:pt x="1041" y="12259"/>
                  </a:cubicBezTo>
                  <a:cubicBezTo>
                    <a:pt x="1041" y="12259"/>
                    <a:pt x="911" y="12065"/>
                    <a:pt x="911" y="12065"/>
                  </a:cubicBezTo>
                  <a:cubicBezTo>
                    <a:pt x="911" y="12259"/>
                    <a:pt x="911" y="12454"/>
                    <a:pt x="781" y="12259"/>
                  </a:cubicBezTo>
                  <a:cubicBezTo>
                    <a:pt x="781" y="12259"/>
                    <a:pt x="911" y="12065"/>
                    <a:pt x="781" y="12065"/>
                  </a:cubicBezTo>
                  <a:cubicBezTo>
                    <a:pt x="781" y="12065"/>
                    <a:pt x="781" y="11870"/>
                    <a:pt x="781" y="11870"/>
                  </a:cubicBezTo>
                  <a:cubicBezTo>
                    <a:pt x="520" y="11870"/>
                    <a:pt x="651" y="12065"/>
                    <a:pt x="520" y="11676"/>
                  </a:cubicBezTo>
                  <a:cubicBezTo>
                    <a:pt x="520" y="11676"/>
                    <a:pt x="390" y="11481"/>
                    <a:pt x="390" y="11481"/>
                  </a:cubicBezTo>
                  <a:cubicBezTo>
                    <a:pt x="390" y="11481"/>
                    <a:pt x="260" y="11481"/>
                    <a:pt x="260" y="11481"/>
                  </a:cubicBezTo>
                  <a:cubicBezTo>
                    <a:pt x="130" y="11481"/>
                    <a:pt x="260" y="11286"/>
                    <a:pt x="130" y="11286"/>
                  </a:cubicBezTo>
                  <a:cubicBezTo>
                    <a:pt x="260" y="10897"/>
                    <a:pt x="0" y="11092"/>
                    <a:pt x="0" y="11092"/>
                  </a:cubicBezTo>
                  <a:cubicBezTo>
                    <a:pt x="0" y="11092"/>
                    <a:pt x="0" y="10703"/>
                    <a:pt x="0" y="10703"/>
                  </a:cubicBezTo>
                  <a:cubicBezTo>
                    <a:pt x="0" y="10508"/>
                    <a:pt x="130" y="10508"/>
                    <a:pt x="130" y="10314"/>
                  </a:cubicBezTo>
                  <a:cubicBezTo>
                    <a:pt x="260" y="10314"/>
                    <a:pt x="260" y="10119"/>
                    <a:pt x="260" y="9924"/>
                  </a:cubicBezTo>
                  <a:cubicBezTo>
                    <a:pt x="260" y="9924"/>
                    <a:pt x="260" y="9730"/>
                    <a:pt x="390" y="9535"/>
                  </a:cubicBezTo>
                  <a:cubicBezTo>
                    <a:pt x="390" y="9535"/>
                    <a:pt x="390" y="9535"/>
                    <a:pt x="390" y="9341"/>
                  </a:cubicBezTo>
                  <a:cubicBezTo>
                    <a:pt x="520" y="9146"/>
                    <a:pt x="390" y="9341"/>
                    <a:pt x="651" y="9341"/>
                  </a:cubicBezTo>
                  <a:cubicBezTo>
                    <a:pt x="651" y="9341"/>
                    <a:pt x="651" y="9341"/>
                    <a:pt x="781" y="9341"/>
                  </a:cubicBezTo>
                  <a:cubicBezTo>
                    <a:pt x="781" y="9341"/>
                    <a:pt x="781" y="9535"/>
                    <a:pt x="781" y="9535"/>
                  </a:cubicBezTo>
                  <a:cubicBezTo>
                    <a:pt x="911" y="9341"/>
                    <a:pt x="781" y="8951"/>
                    <a:pt x="651" y="8951"/>
                  </a:cubicBezTo>
                  <a:cubicBezTo>
                    <a:pt x="651" y="8951"/>
                    <a:pt x="651" y="8757"/>
                    <a:pt x="651" y="8757"/>
                  </a:cubicBezTo>
                  <a:cubicBezTo>
                    <a:pt x="651" y="8562"/>
                    <a:pt x="651" y="8368"/>
                    <a:pt x="651" y="8368"/>
                  </a:cubicBezTo>
                  <a:cubicBezTo>
                    <a:pt x="520" y="7978"/>
                    <a:pt x="651" y="7784"/>
                    <a:pt x="781" y="7589"/>
                  </a:cubicBezTo>
                  <a:cubicBezTo>
                    <a:pt x="1041" y="7200"/>
                    <a:pt x="1301" y="6616"/>
                    <a:pt x="1561" y="6227"/>
                  </a:cubicBezTo>
                  <a:cubicBezTo>
                    <a:pt x="1561" y="6032"/>
                    <a:pt x="1692" y="6032"/>
                    <a:pt x="1822" y="5838"/>
                  </a:cubicBezTo>
                  <a:cubicBezTo>
                    <a:pt x="1822" y="5643"/>
                    <a:pt x="1822" y="5643"/>
                    <a:pt x="1952" y="5643"/>
                  </a:cubicBezTo>
                  <a:cubicBezTo>
                    <a:pt x="1952" y="5643"/>
                    <a:pt x="2082" y="5643"/>
                    <a:pt x="2212" y="5449"/>
                  </a:cubicBezTo>
                  <a:cubicBezTo>
                    <a:pt x="2212" y="5449"/>
                    <a:pt x="2212" y="5449"/>
                    <a:pt x="2212" y="5254"/>
                  </a:cubicBezTo>
                  <a:cubicBezTo>
                    <a:pt x="2212" y="5254"/>
                    <a:pt x="2342" y="5254"/>
                    <a:pt x="2342" y="5254"/>
                  </a:cubicBezTo>
                  <a:cubicBezTo>
                    <a:pt x="2342" y="5254"/>
                    <a:pt x="2342" y="4865"/>
                    <a:pt x="2342" y="4865"/>
                  </a:cubicBezTo>
                  <a:cubicBezTo>
                    <a:pt x="2342" y="4670"/>
                    <a:pt x="2342" y="4670"/>
                    <a:pt x="2212" y="4670"/>
                  </a:cubicBezTo>
                  <a:cubicBezTo>
                    <a:pt x="2212" y="4670"/>
                    <a:pt x="2212" y="4476"/>
                    <a:pt x="2212" y="4476"/>
                  </a:cubicBezTo>
                  <a:cubicBezTo>
                    <a:pt x="2212" y="4476"/>
                    <a:pt x="2212" y="4476"/>
                    <a:pt x="2212" y="4476"/>
                  </a:cubicBezTo>
                  <a:cubicBezTo>
                    <a:pt x="2212" y="4281"/>
                    <a:pt x="2212" y="4281"/>
                    <a:pt x="2342" y="4281"/>
                  </a:cubicBezTo>
                  <a:cubicBezTo>
                    <a:pt x="2472" y="4281"/>
                    <a:pt x="2342" y="4281"/>
                    <a:pt x="2212" y="4086"/>
                  </a:cubicBezTo>
                  <a:cubicBezTo>
                    <a:pt x="2212" y="4086"/>
                    <a:pt x="1952" y="3503"/>
                    <a:pt x="2082" y="3503"/>
                  </a:cubicBezTo>
                  <a:cubicBezTo>
                    <a:pt x="1952" y="3308"/>
                    <a:pt x="1822" y="3114"/>
                    <a:pt x="1822" y="2919"/>
                  </a:cubicBezTo>
                  <a:cubicBezTo>
                    <a:pt x="1822" y="2724"/>
                    <a:pt x="1822" y="2724"/>
                    <a:pt x="1822" y="2724"/>
                  </a:cubicBezTo>
                  <a:cubicBezTo>
                    <a:pt x="1822" y="2530"/>
                    <a:pt x="1822" y="2530"/>
                    <a:pt x="1692" y="2335"/>
                  </a:cubicBezTo>
                  <a:cubicBezTo>
                    <a:pt x="1822" y="2335"/>
                    <a:pt x="1692" y="2141"/>
                    <a:pt x="1692" y="2141"/>
                  </a:cubicBezTo>
                  <a:cubicBezTo>
                    <a:pt x="1692" y="2141"/>
                    <a:pt x="1822" y="1946"/>
                    <a:pt x="1952" y="1946"/>
                  </a:cubicBezTo>
                  <a:cubicBezTo>
                    <a:pt x="1952" y="1946"/>
                    <a:pt x="2082" y="2141"/>
                    <a:pt x="2082" y="2141"/>
                  </a:cubicBezTo>
                  <a:cubicBezTo>
                    <a:pt x="2082" y="2141"/>
                    <a:pt x="2082" y="2141"/>
                    <a:pt x="2082" y="2141"/>
                  </a:cubicBezTo>
                  <a:cubicBezTo>
                    <a:pt x="2212" y="2141"/>
                    <a:pt x="2212" y="2141"/>
                    <a:pt x="2342" y="2141"/>
                  </a:cubicBezTo>
                  <a:cubicBezTo>
                    <a:pt x="2342" y="1946"/>
                    <a:pt x="2472" y="1946"/>
                    <a:pt x="2602" y="1751"/>
                  </a:cubicBezTo>
                  <a:cubicBezTo>
                    <a:pt x="2602" y="1557"/>
                    <a:pt x="2602" y="1557"/>
                    <a:pt x="2602" y="1362"/>
                  </a:cubicBezTo>
                  <a:cubicBezTo>
                    <a:pt x="2733" y="1362"/>
                    <a:pt x="2863" y="1362"/>
                    <a:pt x="2993" y="1362"/>
                  </a:cubicBezTo>
                  <a:cubicBezTo>
                    <a:pt x="3513" y="1362"/>
                    <a:pt x="3904" y="1362"/>
                    <a:pt x="4424" y="1362"/>
                  </a:cubicBezTo>
                  <a:cubicBezTo>
                    <a:pt x="4554" y="1362"/>
                    <a:pt x="4554" y="1362"/>
                    <a:pt x="4684" y="1362"/>
                  </a:cubicBezTo>
                  <a:cubicBezTo>
                    <a:pt x="4684" y="1362"/>
                    <a:pt x="4684" y="1362"/>
                    <a:pt x="4814" y="1362"/>
                  </a:cubicBezTo>
                  <a:cubicBezTo>
                    <a:pt x="4814" y="1362"/>
                    <a:pt x="4945" y="1362"/>
                    <a:pt x="5075" y="1362"/>
                  </a:cubicBezTo>
                  <a:cubicBezTo>
                    <a:pt x="5075" y="1362"/>
                    <a:pt x="5075" y="1362"/>
                    <a:pt x="5075" y="1362"/>
                  </a:cubicBezTo>
                  <a:cubicBezTo>
                    <a:pt x="5075" y="1362"/>
                    <a:pt x="5075" y="1557"/>
                    <a:pt x="5205" y="1557"/>
                  </a:cubicBezTo>
                  <a:cubicBezTo>
                    <a:pt x="5205" y="1557"/>
                    <a:pt x="5335" y="1557"/>
                    <a:pt x="5465" y="1751"/>
                  </a:cubicBezTo>
                  <a:cubicBezTo>
                    <a:pt x="5595" y="1751"/>
                    <a:pt x="5725" y="1751"/>
                    <a:pt x="5725" y="1751"/>
                  </a:cubicBezTo>
                  <a:cubicBezTo>
                    <a:pt x="5855" y="1751"/>
                    <a:pt x="5986" y="1557"/>
                    <a:pt x="5986" y="1751"/>
                  </a:cubicBezTo>
                  <a:cubicBezTo>
                    <a:pt x="6116" y="1751"/>
                    <a:pt x="5986" y="2141"/>
                    <a:pt x="6116" y="1946"/>
                  </a:cubicBezTo>
                  <a:cubicBezTo>
                    <a:pt x="6116" y="2141"/>
                    <a:pt x="6116" y="2141"/>
                    <a:pt x="6246" y="2141"/>
                  </a:cubicBezTo>
                  <a:cubicBezTo>
                    <a:pt x="6246" y="2335"/>
                    <a:pt x="6246" y="2141"/>
                    <a:pt x="6376" y="2141"/>
                  </a:cubicBezTo>
                  <a:cubicBezTo>
                    <a:pt x="6506" y="2141"/>
                    <a:pt x="6636" y="2141"/>
                    <a:pt x="6636" y="2335"/>
                  </a:cubicBezTo>
                  <a:cubicBezTo>
                    <a:pt x="6636" y="2335"/>
                    <a:pt x="6636" y="2335"/>
                    <a:pt x="6636" y="2530"/>
                  </a:cubicBezTo>
                  <a:cubicBezTo>
                    <a:pt x="6636" y="2530"/>
                    <a:pt x="6766" y="2530"/>
                    <a:pt x="6766" y="2335"/>
                  </a:cubicBezTo>
                  <a:cubicBezTo>
                    <a:pt x="6766" y="2335"/>
                    <a:pt x="6766" y="2141"/>
                    <a:pt x="6766" y="2141"/>
                  </a:cubicBezTo>
                  <a:cubicBezTo>
                    <a:pt x="6896" y="2141"/>
                    <a:pt x="6896" y="2141"/>
                    <a:pt x="6896" y="2141"/>
                  </a:cubicBezTo>
                  <a:cubicBezTo>
                    <a:pt x="7157" y="2335"/>
                    <a:pt x="7157" y="2141"/>
                    <a:pt x="7157" y="2141"/>
                  </a:cubicBezTo>
                  <a:cubicBezTo>
                    <a:pt x="7287" y="1946"/>
                    <a:pt x="7287" y="1946"/>
                    <a:pt x="7287" y="2141"/>
                  </a:cubicBezTo>
                  <a:cubicBezTo>
                    <a:pt x="7417" y="2141"/>
                    <a:pt x="7417" y="2335"/>
                    <a:pt x="7417" y="2335"/>
                  </a:cubicBezTo>
                  <a:cubicBezTo>
                    <a:pt x="7547" y="2335"/>
                    <a:pt x="7677" y="2141"/>
                    <a:pt x="7807" y="2335"/>
                  </a:cubicBezTo>
                  <a:cubicBezTo>
                    <a:pt x="7807" y="2335"/>
                    <a:pt x="7807" y="2530"/>
                    <a:pt x="7807" y="2530"/>
                  </a:cubicBezTo>
                  <a:cubicBezTo>
                    <a:pt x="7807" y="2724"/>
                    <a:pt x="7937" y="2530"/>
                    <a:pt x="7937" y="2724"/>
                  </a:cubicBezTo>
                  <a:cubicBezTo>
                    <a:pt x="7937" y="2530"/>
                    <a:pt x="7937" y="2335"/>
                    <a:pt x="8067" y="2335"/>
                  </a:cubicBezTo>
                  <a:cubicBezTo>
                    <a:pt x="8067" y="2335"/>
                    <a:pt x="8198" y="2335"/>
                    <a:pt x="8198" y="2335"/>
                  </a:cubicBezTo>
                  <a:cubicBezTo>
                    <a:pt x="8198" y="2141"/>
                    <a:pt x="8198" y="2141"/>
                    <a:pt x="8328" y="2141"/>
                  </a:cubicBezTo>
                  <a:cubicBezTo>
                    <a:pt x="8588" y="1946"/>
                    <a:pt x="8458" y="2724"/>
                    <a:pt x="8588" y="2724"/>
                  </a:cubicBezTo>
                  <a:cubicBezTo>
                    <a:pt x="8588" y="2724"/>
                    <a:pt x="8848" y="2724"/>
                    <a:pt x="8718" y="2724"/>
                  </a:cubicBezTo>
                  <a:cubicBezTo>
                    <a:pt x="8848" y="2724"/>
                    <a:pt x="8848" y="2724"/>
                    <a:pt x="8848" y="2530"/>
                  </a:cubicBezTo>
                  <a:cubicBezTo>
                    <a:pt x="8848" y="2530"/>
                    <a:pt x="8978" y="2530"/>
                    <a:pt x="8978" y="2530"/>
                  </a:cubicBezTo>
                  <a:cubicBezTo>
                    <a:pt x="9108" y="2530"/>
                    <a:pt x="9108" y="2530"/>
                    <a:pt x="9108" y="2530"/>
                  </a:cubicBezTo>
                  <a:cubicBezTo>
                    <a:pt x="9239" y="2724"/>
                    <a:pt x="9239" y="2530"/>
                    <a:pt x="9239" y="2530"/>
                  </a:cubicBezTo>
                  <a:cubicBezTo>
                    <a:pt x="9239" y="2530"/>
                    <a:pt x="9369" y="2530"/>
                    <a:pt x="9369" y="2530"/>
                  </a:cubicBezTo>
                  <a:cubicBezTo>
                    <a:pt x="9499" y="2530"/>
                    <a:pt x="9629" y="2530"/>
                    <a:pt x="9629" y="2530"/>
                  </a:cubicBezTo>
                  <a:cubicBezTo>
                    <a:pt x="9759" y="2530"/>
                    <a:pt x="9759" y="2724"/>
                    <a:pt x="9889" y="2724"/>
                  </a:cubicBezTo>
                  <a:cubicBezTo>
                    <a:pt x="9889" y="2919"/>
                    <a:pt x="9759" y="2919"/>
                    <a:pt x="9889" y="2919"/>
                  </a:cubicBezTo>
                  <a:cubicBezTo>
                    <a:pt x="9889" y="3114"/>
                    <a:pt x="10019" y="3114"/>
                    <a:pt x="10019" y="3114"/>
                  </a:cubicBezTo>
                  <a:cubicBezTo>
                    <a:pt x="10149" y="3114"/>
                    <a:pt x="10149" y="2919"/>
                    <a:pt x="10149" y="2919"/>
                  </a:cubicBezTo>
                  <a:cubicBezTo>
                    <a:pt x="10149" y="2724"/>
                    <a:pt x="10019" y="2530"/>
                    <a:pt x="10149" y="2530"/>
                  </a:cubicBezTo>
                  <a:cubicBezTo>
                    <a:pt x="10149" y="2530"/>
                    <a:pt x="10149" y="2335"/>
                    <a:pt x="10149" y="2335"/>
                  </a:cubicBezTo>
                  <a:cubicBezTo>
                    <a:pt x="10019" y="2335"/>
                    <a:pt x="10019" y="2141"/>
                    <a:pt x="10149" y="1946"/>
                  </a:cubicBezTo>
                  <a:cubicBezTo>
                    <a:pt x="10149" y="1946"/>
                    <a:pt x="10149" y="1946"/>
                    <a:pt x="10149" y="1946"/>
                  </a:cubicBezTo>
                  <a:cubicBezTo>
                    <a:pt x="10149" y="1946"/>
                    <a:pt x="10149" y="1946"/>
                    <a:pt x="10149" y="1751"/>
                  </a:cubicBezTo>
                  <a:cubicBezTo>
                    <a:pt x="10149" y="1751"/>
                    <a:pt x="10280" y="1751"/>
                    <a:pt x="10149" y="1751"/>
                  </a:cubicBezTo>
                  <a:cubicBezTo>
                    <a:pt x="10280" y="1557"/>
                    <a:pt x="10280" y="1557"/>
                    <a:pt x="10280" y="1362"/>
                  </a:cubicBezTo>
                  <a:cubicBezTo>
                    <a:pt x="10280" y="1362"/>
                    <a:pt x="10410" y="1362"/>
                    <a:pt x="10410" y="1168"/>
                  </a:cubicBezTo>
                  <a:cubicBezTo>
                    <a:pt x="10410" y="1168"/>
                    <a:pt x="10410" y="973"/>
                    <a:pt x="10540" y="973"/>
                  </a:cubicBezTo>
                  <a:cubicBezTo>
                    <a:pt x="10540" y="973"/>
                    <a:pt x="10670" y="973"/>
                    <a:pt x="10540" y="973"/>
                  </a:cubicBezTo>
                  <a:cubicBezTo>
                    <a:pt x="10540" y="778"/>
                    <a:pt x="10670" y="778"/>
                    <a:pt x="10800" y="778"/>
                  </a:cubicBezTo>
                  <a:cubicBezTo>
                    <a:pt x="10800" y="778"/>
                    <a:pt x="10930" y="973"/>
                    <a:pt x="10930" y="973"/>
                  </a:cubicBezTo>
                  <a:cubicBezTo>
                    <a:pt x="10930" y="778"/>
                    <a:pt x="10930" y="778"/>
                    <a:pt x="11060" y="778"/>
                  </a:cubicBezTo>
                  <a:cubicBezTo>
                    <a:pt x="11190" y="584"/>
                    <a:pt x="11320" y="584"/>
                    <a:pt x="11451" y="778"/>
                  </a:cubicBezTo>
                  <a:cubicBezTo>
                    <a:pt x="11451" y="778"/>
                    <a:pt x="11581" y="584"/>
                    <a:pt x="11711" y="778"/>
                  </a:cubicBezTo>
                  <a:cubicBezTo>
                    <a:pt x="11711" y="778"/>
                    <a:pt x="11711" y="778"/>
                    <a:pt x="11711" y="973"/>
                  </a:cubicBezTo>
                  <a:cubicBezTo>
                    <a:pt x="11711" y="973"/>
                    <a:pt x="11971" y="778"/>
                    <a:pt x="11971" y="778"/>
                  </a:cubicBezTo>
                  <a:cubicBezTo>
                    <a:pt x="12231" y="778"/>
                    <a:pt x="12231" y="584"/>
                    <a:pt x="12231" y="389"/>
                  </a:cubicBezTo>
                  <a:cubicBezTo>
                    <a:pt x="12231" y="389"/>
                    <a:pt x="12231" y="389"/>
                    <a:pt x="12231" y="195"/>
                  </a:cubicBezTo>
                  <a:cubicBezTo>
                    <a:pt x="12231" y="195"/>
                    <a:pt x="12231" y="195"/>
                    <a:pt x="12231" y="195"/>
                  </a:cubicBezTo>
                  <a:cubicBezTo>
                    <a:pt x="12231" y="0"/>
                    <a:pt x="12231" y="0"/>
                    <a:pt x="12361" y="0"/>
                  </a:cubicBezTo>
                  <a:cubicBezTo>
                    <a:pt x="12492" y="0"/>
                    <a:pt x="12622" y="195"/>
                    <a:pt x="12752" y="195"/>
                  </a:cubicBezTo>
                  <a:cubicBezTo>
                    <a:pt x="12752" y="195"/>
                    <a:pt x="12752" y="195"/>
                    <a:pt x="12882" y="195"/>
                  </a:cubicBezTo>
                  <a:cubicBezTo>
                    <a:pt x="12882" y="195"/>
                    <a:pt x="12882" y="195"/>
                    <a:pt x="12882" y="195"/>
                  </a:cubicBezTo>
                  <a:cubicBezTo>
                    <a:pt x="13012" y="195"/>
                    <a:pt x="13012" y="195"/>
                    <a:pt x="13012" y="195"/>
                  </a:cubicBezTo>
                  <a:cubicBezTo>
                    <a:pt x="13142" y="0"/>
                    <a:pt x="13142" y="0"/>
                    <a:pt x="13272"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5" name="Shape 2694"/>
            <p:cNvSpPr/>
            <p:nvPr/>
          </p:nvSpPr>
          <p:spPr>
            <a:xfrm>
              <a:off x="7611793" y="8751920"/>
              <a:ext cx="2816523" cy="1209851"/>
            </a:xfrm>
            <a:custGeom>
              <a:avLst/>
              <a:gdLst/>
              <a:ahLst/>
              <a:cxnLst>
                <a:cxn ang="0">
                  <a:pos x="wd2" y="hd2"/>
                </a:cxn>
                <a:cxn ang="5400000">
                  <a:pos x="wd2" y="hd2"/>
                </a:cxn>
                <a:cxn ang="10800000">
                  <a:pos x="wd2" y="hd2"/>
                </a:cxn>
                <a:cxn ang="16200000">
                  <a:pos x="wd2" y="hd2"/>
                </a:cxn>
              </a:cxnLst>
              <a:rect l="0" t="0" r="r" b="b"/>
              <a:pathLst>
                <a:path w="21600" h="21440" extrusionOk="0">
                  <a:moveTo>
                    <a:pt x="0" y="5024"/>
                  </a:moveTo>
                  <a:cubicBezTo>
                    <a:pt x="0" y="5312"/>
                    <a:pt x="250" y="5312"/>
                    <a:pt x="375" y="5312"/>
                  </a:cubicBezTo>
                  <a:cubicBezTo>
                    <a:pt x="375" y="5312"/>
                    <a:pt x="499" y="5312"/>
                    <a:pt x="499" y="5312"/>
                  </a:cubicBezTo>
                  <a:cubicBezTo>
                    <a:pt x="624" y="5312"/>
                    <a:pt x="749" y="5024"/>
                    <a:pt x="874" y="5024"/>
                  </a:cubicBezTo>
                  <a:cubicBezTo>
                    <a:pt x="999" y="5312"/>
                    <a:pt x="874" y="5312"/>
                    <a:pt x="749" y="5312"/>
                  </a:cubicBezTo>
                  <a:cubicBezTo>
                    <a:pt x="749" y="5600"/>
                    <a:pt x="749" y="5600"/>
                    <a:pt x="624" y="5600"/>
                  </a:cubicBezTo>
                  <a:cubicBezTo>
                    <a:pt x="499" y="5600"/>
                    <a:pt x="375" y="5888"/>
                    <a:pt x="375" y="5888"/>
                  </a:cubicBezTo>
                  <a:cubicBezTo>
                    <a:pt x="250" y="6176"/>
                    <a:pt x="250" y="6176"/>
                    <a:pt x="125" y="6176"/>
                  </a:cubicBezTo>
                  <a:cubicBezTo>
                    <a:pt x="250" y="6464"/>
                    <a:pt x="250" y="6464"/>
                    <a:pt x="250" y="6464"/>
                  </a:cubicBezTo>
                  <a:cubicBezTo>
                    <a:pt x="250" y="6752"/>
                    <a:pt x="125" y="7040"/>
                    <a:pt x="125" y="7040"/>
                  </a:cubicBezTo>
                  <a:cubicBezTo>
                    <a:pt x="250" y="7040"/>
                    <a:pt x="250" y="7040"/>
                    <a:pt x="375" y="6752"/>
                  </a:cubicBezTo>
                  <a:cubicBezTo>
                    <a:pt x="250" y="6752"/>
                    <a:pt x="499" y="6464"/>
                    <a:pt x="499" y="6464"/>
                  </a:cubicBezTo>
                  <a:cubicBezTo>
                    <a:pt x="624" y="6176"/>
                    <a:pt x="624" y="5888"/>
                    <a:pt x="749" y="5888"/>
                  </a:cubicBezTo>
                  <a:cubicBezTo>
                    <a:pt x="749" y="5600"/>
                    <a:pt x="874" y="5600"/>
                    <a:pt x="999" y="5312"/>
                  </a:cubicBezTo>
                  <a:cubicBezTo>
                    <a:pt x="1124" y="5312"/>
                    <a:pt x="1124" y="5312"/>
                    <a:pt x="1124" y="5312"/>
                  </a:cubicBezTo>
                  <a:cubicBezTo>
                    <a:pt x="1249" y="5312"/>
                    <a:pt x="1249" y="5312"/>
                    <a:pt x="1249" y="5024"/>
                  </a:cubicBezTo>
                  <a:cubicBezTo>
                    <a:pt x="1373" y="5024"/>
                    <a:pt x="1498" y="4736"/>
                    <a:pt x="1623" y="4448"/>
                  </a:cubicBezTo>
                  <a:cubicBezTo>
                    <a:pt x="1623" y="4160"/>
                    <a:pt x="1623" y="3872"/>
                    <a:pt x="1873" y="3872"/>
                  </a:cubicBezTo>
                  <a:cubicBezTo>
                    <a:pt x="1873" y="3872"/>
                    <a:pt x="1998" y="3872"/>
                    <a:pt x="1998" y="3872"/>
                  </a:cubicBezTo>
                  <a:cubicBezTo>
                    <a:pt x="2123" y="3872"/>
                    <a:pt x="2123" y="4160"/>
                    <a:pt x="2247" y="3872"/>
                  </a:cubicBezTo>
                  <a:cubicBezTo>
                    <a:pt x="2247" y="3872"/>
                    <a:pt x="2247" y="3872"/>
                    <a:pt x="2247" y="3872"/>
                  </a:cubicBezTo>
                  <a:cubicBezTo>
                    <a:pt x="2247" y="3584"/>
                    <a:pt x="2372" y="3584"/>
                    <a:pt x="2372" y="3584"/>
                  </a:cubicBezTo>
                  <a:cubicBezTo>
                    <a:pt x="2497" y="3584"/>
                    <a:pt x="2622" y="3584"/>
                    <a:pt x="2747" y="3872"/>
                  </a:cubicBezTo>
                  <a:cubicBezTo>
                    <a:pt x="2747" y="3872"/>
                    <a:pt x="2872" y="3872"/>
                    <a:pt x="2872" y="3872"/>
                  </a:cubicBezTo>
                  <a:cubicBezTo>
                    <a:pt x="2872" y="3872"/>
                    <a:pt x="2872" y="3584"/>
                    <a:pt x="2872" y="3584"/>
                  </a:cubicBezTo>
                  <a:cubicBezTo>
                    <a:pt x="2997" y="3584"/>
                    <a:pt x="2872" y="3872"/>
                    <a:pt x="2997" y="3872"/>
                  </a:cubicBezTo>
                  <a:cubicBezTo>
                    <a:pt x="2997" y="4160"/>
                    <a:pt x="3246" y="3872"/>
                    <a:pt x="3371" y="3872"/>
                  </a:cubicBezTo>
                  <a:cubicBezTo>
                    <a:pt x="3371" y="3872"/>
                    <a:pt x="3371" y="3872"/>
                    <a:pt x="3496" y="3584"/>
                  </a:cubicBezTo>
                  <a:cubicBezTo>
                    <a:pt x="3496" y="3584"/>
                    <a:pt x="3496" y="3584"/>
                    <a:pt x="3496" y="3296"/>
                  </a:cubicBezTo>
                  <a:cubicBezTo>
                    <a:pt x="3496" y="3296"/>
                    <a:pt x="3496" y="3296"/>
                    <a:pt x="3496" y="3296"/>
                  </a:cubicBezTo>
                  <a:cubicBezTo>
                    <a:pt x="3496" y="3296"/>
                    <a:pt x="3496" y="3008"/>
                    <a:pt x="3496" y="3008"/>
                  </a:cubicBezTo>
                  <a:cubicBezTo>
                    <a:pt x="3496" y="3008"/>
                    <a:pt x="3371" y="3008"/>
                    <a:pt x="3371" y="3008"/>
                  </a:cubicBezTo>
                  <a:cubicBezTo>
                    <a:pt x="3121" y="2720"/>
                    <a:pt x="2997" y="2432"/>
                    <a:pt x="2747" y="2144"/>
                  </a:cubicBezTo>
                  <a:cubicBezTo>
                    <a:pt x="2622" y="2144"/>
                    <a:pt x="2497" y="2144"/>
                    <a:pt x="2372" y="1856"/>
                  </a:cubicBezTo>
                  <a:cubicBezTo>
                    <a:pt x="2372" y="1568"/>
                    <a:pt x="2247" y="1280"/>
                    <a:pt x="2247" y="992"/>
                  </a:cubicBezTo>
                  <a:cubicBezTo>
                    <a:pt x="2247" y="992"/>
                    <a:pt x="2247" y="704"/>
                    <a:pt x="2247" y="704"/>
                  </a:cubicBezTo>
                  <a:cubicBezTo>
                    <a:pt x="2247" y="704"/>
                    <a:pt x="2247" y="704"/>
                    <a:pt x="2247" y="704"/>
                  </a:cubicBezTo>
                  <a:cubicBezTo>
                    <a:pt x="2247" y="416"/>
                    <a:pt x="1998" y="416"/>
                    <a:pt x="1998" y="416"/>
                  </a:cubicBezTo>
                  <a:cubicBezTo>
                    <a:pt x="1998" y="416"/>
                    <a:pt x="1623" y="416"/>
                    <a:pt x="1748" y="704"/>
                  </a:cubicBezTo>
                  <a:cubicBezTo>
                    <a:pt x="1623" y="704"/>
                    <a:pt x="1498" y="128"/>
                    <a:pt x="1498" y="128"/>
                  </a:cubicBezTo>
                  <a:cubicBezTo>
                    <a:pt x="1498" y="128"/>
                    <a:pt x="1373" y="128"/>
                    <a:pt x="1373" y="128"/>
                  </a:cubicBezTo>
                  <a:cubicBezTo>
                    <a:pt x="1373" y="128"/>
                    <a:pt x="1373" y="128"/>
                    <a:pt x="1249" y="128"/>
                  </a:cubicBezTo>
                  <a:cubicBezTo>
                    <a:pt x="1249" y="128"/>
                    <a:pt x="1249" y="128"/>
                    <a:pt x="1124" y="128"/>
                  </a:cubicBezTo>
                  <a:cubicBezTo>
                    <a:pt x="1124" y="128"/>
                    <a:pt x="1124" y="128"/>
                    <a:pt x="999" y="128"/>
                  </a:cubicBezTo>
                  <a:cubicBezTo>
                    <a:pt x="999" y="416"/>
                    <a:pt x="999" y="416"/>
                    <a:pt x="874" y="416"/>
                  </a:cubicBezTo>
                  <a:cubicBezTo>
                    <a:pt x="874" y="416"/>
                    <a:pt x="874" y="416"/>
                    <a:pt x="874" y="416"/>
                  </a:cubicBezTo>
                  <a:cubicBezTo>
                    <a:pt x="874" y="416"/>
                    <a:pt x="749" y="416"/>
                    <a:pt x="749" y="416"/>
                  </a:cubicBezTo>
                  <a:cubicBezTo>
                    <a:pt x="749" y="416"/>
                    <a:pt x="624" y="416"/>
                    <a:pt x="624" y="416"/>
                  </a:cubicBezTo>
                  <a:cubicBezTo>
                    <a:pt x="499" y="704"/>
                    <a:pt x="624" y="704"/>
                    <a:pt x="499" y="992"/>
                  </a:cubicBezTo>
                  <a:cubicBezTo>
                    <a:pt x="499" y="992"/>
                    <a:pt x="250" y="992"/>
                    <a:pt x="250" y="1280"/>
                  </a:cubicBezTo>
                  <a:cubicBezTo>
                    <a:pt x="375" y="1280"/>
                    <a:pt x="499" y="1568"/>
                    <a:pt x="499" y="1568"/>
                  </a:cubicBezTo>
                  <a:cubicBezTo>
                    <a:pt x="499" y="1568"/>
                    <a:pt x="499" y="1856"/>
                    <a:pt x="624" y="1856"/>
                  </a:cubicBezTo>
                  <a:cubicBezTo>
                    <a:pt x="624" y="1856"/>
                    <a:pt x="624" y="1856"/>
                    <a:pt x="624" y="1856"/>
                  </a:cubicBezTo>
                  <a:cubicBezTo>
                    <a:pt x="624" y="1856"/>
                    <a:pt x="749" y="3008"/>
                    <a:pt x="624" y="2720"/>
                  </a:cubicBezTo>
                  <a:cubicBezTo>
                    <a:pt x="499" y="2720"/>
                    <a:pt x="499" y="2720"/>
                    <a:pt x="499" y="3008"/>
                  </a:cubicBezTo>
                  <a:cubicBezTo>
                    <a:pt x="375" y="3008"/>
                    <a:pt x="375" y="3008"/>
                    <a:pt x="375" y="3008"/>
                  </a:cubicBezTo>
                  <a:cubicBezTo>
                    <a:pt x="250" y="3008"/>
                    <a:pt x="250" y="3296"/>
                    <a:pt x="250" y="3584"/>
                  </a:cubicBezTo>
                  <a:cubicBezTo>
                    <a:pt x="375" y="3584"/>
                    <a:pt x="375" y="3584"/>
                    <a:pt x="375" y="3872"/>
                  </a:cubicBezTo>
                  <a:cubicBezTo>
                    <a:pt x="375" y="3872"/>
                    <a:pt x="250" y="3872"/>
                    <a:pt x="375" y="3872"/>
                  </a:cubicBezTo>
                  <a:cubicBezTo>
                    <a:pt x="250" y="4160"/>
                    <a:pt x="250" y="4160"/>
                    <a:pt x="250" y="4160"/>
                  </a:cubicBezTo>
                  <a:cubicBezTo>
                    <a:pt x="250" y="4160"/>
                    <a:pt x="250" y="4160"/>
                    <a:pt x="250" y="4160"/>
                  </a:cubicBezTo>
                  <a:cubicBezTo>
                    <a:pt x="250" y="4160"/>
                    <a:pt x="250" y="4160"/>
                    <a:pt x="250" y="4160"/>
                  </a:cubicBezTo>
                  <a:cubicBezTo>
                    <a:pt x="250" y="4160"/>
                    <a:pt x="250" y="4160"/>
                    <a:pt x="250" y="4160"/>
                  </a:cubicBezTo>
                  <a:cubicBezTo>
                    <a:pt x="125" y="4448"/>
                    <a:pt x="125" y="4736"/>
                    <a:pt x="0" y="4736"/>
                  </a:cubicBezTo>
                  <a:cubicBezTo>
                    <a:pt x="0" y="4736"/>
                    <a:pt x="0" y="5024"/>
                    <a:pt x="0" y="5024"/>
                  </a:cubicBezTo>
                  <a:close/>
                  <a:moveTo>
                    <a:pt x="21600" y="16256"/>
                  </a:moveTo>
                  <a:cubicBezTo>
                    <a:pt x="21475" y="16256"/>
                    <a:pt x="21350" y="16256"/>
                    <a:pt x="21350" y="15968"/>
                  </a:cubicBezTo>
                  <a:cubicBezTo>
                    <a:pt x="21350" y="15968"/>
                    <a:pt x="21350" y="15680"/>
                    <a:pt x="21350" y="15680"/>
                  </a:cubicBezTo>
                  <a:cubicBezTo>
                    <a:pt x="21350" y="15392"/>
                    <a:pt x="21350" y="15392"/>
                    <a:pt x="21350" y="15392"/>
                  </a:cubicBezTo>
                  <a:cubicBezTo>
                    <a:pt x="21350" y="15104"/>
                    <a:pt x="21475" y="15104"/>
                    <a:pt x="21350" y="15104"/>
                  </a:cubicBezTo>
                  <a:cubicBezTo>
                    <a:pt x="21225" y="14816"/>
                    <a:pt x="21225" y="15104"/>
                    <a:pt x="21225" y="14816"/>
                  </a:cubicBezTo>
                  <a:cubicBezTo>
                    <a:pt x="21225" y="14816"/>
                    <a:pt x="21225" y="14816"/>
                    <a:pt x="21225" y="14816"/>
                  </a:cubicBezTo>
                  <a:cubicBezTo>
                    <a:pt x="21101" y="14816"/>
                    <a:pt x="21101" y="14816"/>
                    <a:pt x="21101" y="14528"/>
                  </a:cubicBezTo>
                  <a:cubicBezTo>
                    <a:pt x="21101" y="14528"/>
                    <a:pt x="21101" y="14528"/>
                    <a:pt x="20976" y="14528"/>
                  </a:cubicBezTo>
                  <a:cubicBezTo>
                    <a:pt x="20976" y="14528"/>
                    <a:pt x="20976" y="14528"/>
                    <a:pt x="20976" y="14240"/>
                  </a:cubicBezTo>
                  <a:cubicBezTo>
                    <a:pt x="20976" y="14240"/>
                    <a:pt x="20976" y="13952"/>
                    <a:pt x="21101" y="13952"/>
                  </a:cubicBezTo>
                  <a:cubicBezTo>
                    <a:pt x="21101" y="13952"/>
                    <a:pt x="21101" y="13664"/>
                    <a:pt x="21101" y="13664"/>
                  </a:cubicBezTo>
                  <a:cubicBezTo>
                    <a:pt x="21101" y="13664"/>
                    <a:pt x="21101" y="13376"/>
                    <a:pt x="21101" y="13376"/>
                  </a:cubicBezTo>
                  <a:cubicBezTo>
                    <a:pt x="21225" y="13088"/>
                    <a:pt x="21225" y="13088"/>
                    <a:pt x="21225" y="13088"/>
                  </a:cubicBezTo>
                  <a:cubicBezTo>
                    <a:pt x="21101" y="12800"/>
                    <a:pt x="21101" y="13088"/>
                    <a:pt x="21101" y="12800"/>
                  </a:cubicBezTo>
                  <a:cubicBezTo>
                    <a:pt x="20976" y="12800"/>
                    <a:pt x="21101" y="12224"/>
                    <a:pt x="20976" y="11936"/>
                  </a:cubicBezTo>
                  <a:cubicBezTo>
                    <a:pt x="20976" y="11936"/>
                    <a:pt x="20976" y="11648"/>
                    <a:pt x="20976" y="11648"/>
                  </a:cubicBezTo>
                  <a:cubicBezTo>
                    <a:pt x="20976" y="11360"/>
                    <a:pt x="20976" y="11360"/>
                    <a:pt x="20976" y="11360"/>
                  </a:cubicBezTo>
                  <a:cubicBezTo>
                    <a:pt x="20851" y="11072"/>
                    <a:pt x="20851" y="10784"/>
                    <a:pt x="20851" y="10496"/>
                  </a:cubicBezTo>
                  <a:cubicBezTo>
                    <a:pt x="20976" y="10208"/>
                    <a:pt x="20851" y="10208"/>
                    <a:pt x="20851" y="9920"/>
                  </a:cubicBezTo>
                  <a:cubicBezTo>
                    <a:pt x="20726" y="9920"/>
                    <a:pt x="20726" y="9632"/>
                    <a:pt x="20726" y="9344"/>
                  </a:cubicBezTo>
                  <a:cubicBezTo>
                    <a:pt x="20851" y="9344"/>
                    <a:pt x="20976" y="9632"/>
                    <a:pt x="21101" y="9344"/>
                  </a:cubicBezTo>
                  <a:cubicBezTo>
                    <a:pt x="21225" y="9344"/>
                    <a:pt x="21225" y="9056"/>
                    <a:pt x="21225" y="8768"/>
                  </a:cubicBezTo>
                  <a:cubicBezTo>
                    <a:pt x="21225" y="8480"/>
                    <a:pt x="21225" y="8192"/>
                    <a:pt x="21350" y="8192"/>
                  </a:cubicBezTo>
                  <a:cubicBezTo>
                    <a:pt x="21475" y="8192"/>
                    <a:pt x="21600" y="8480"/>
                    <a:pt x="21600" y="8480"/>
                  </a:cubicBezTo>
                  <a:cubicBezTo>
                    <a:pt x="21600" y="8480"/>
                    <a:pt x="21475" y="7904"/>
                    <a:pt x="21350" y="7904"/>
                  </a:cubicBezTo>
                  <a:cubicBezTo>
                    <a:pt x="21350" y="7616"/>
                    <a:pt x="21101" y="7328"/>
                    <a:pt x="20976" y="7328"/>
                  </a:cubicBezTo>
                  <a:cubicBezTo>
                    <a:pt x="20976" y="7328"/>
                    <a:pt x="20851" y="7328"/>
                    <a:pt x="20851" y="7328"/>
                  </a:cubicBezTo>
                  <a:cubicBezTo>
                    <a:pt x="20851" y="7328"/>
                    <a:pt x="20726" y="7328"/>
                    <a:pt x="20726" y="7328"/>
                  </a:cubicBezTo>
                  <a:cubicBezTo>
                    <a:pt x="20601" y="7328"/>
                    <a:pt x="20476" y="7040"/>
                    <a:pt x="20351" y="7040"/>
                  </a:cubicBezTo>
                  <a:cubicBezTo>
                    <a:pt x="20351" y="7040"/>
                    <a:pt x="20351" y="7040"/>
                    <a:pt x="20351" y="7040"/>
                  </a:cubicBezTo>
                  <a:cubicBezTo>
                    <a:pt x="20351" y="6752"/>
                    <a:pt x="20351" y="7040"/>
                    <a:pt x="20351" y="6752"/>
                  </a:cubicBezTo>
                  <a:cubicBezTo>
                    <a:pt x="20351" y="6752"/>
                    <a:pt x="20351" y="6464"/>
                    <a:pt x="20351" y="6464"/>
                  </a:cubicBezTo>
                  <a:cubicBezTo>
                    <a:pt x="20351" y="6176"/>
                    <a:pt x="20227" y="6176"/>
                    <a:pt x="20227" y="6176"/>
                  </a:cubicBezTo>
                  <a:cubicBezTo>
                    <a:pt x="20227" y="6176"/>
                    <a:pt x="20227" y="5888"/>
                    <a:pt x="20227" y="5888"/>
                  </a:cubicBezTo>
                  <a:cubicBezTo>
                    <a:pt x="20227" y="5888"/>
                    <a:pt x="20227" y="5600"/>
                    <a:pt x="20227" y="5888"/>
                  </a:cubicBezTo>
                  <a:cubicBezTo>
                    <a:pt x="20227" y="5600"/>
                    <a:pt x="20227" y="5888"/>
                    <a:pt x="20227" y="5600"/>
                  </a:cubicBezTo>
                  <a:cubicBezTo>
                    <a:pt x="20227" y="5600"/>
                    <a:pt x="20227" y="5600"/>
                    <a:pt x="20227" y="5600"/>
                  </a:cubicBezTo>
                  <a:cubicBezTo>
                    <a:pt x="20227" y="5600"/>
                    <a:pt x="20351" y="5600"/>
                    <a:pt x="20351" y="5600"/>
                  </a:cubicBezTo>
                  <a:cubicBezTo>
                    <a:pt x="20351" y="5312"/>
                    <a:pt x="20351" y="5312"/>
                    <a:pt x="20351" y="5024"/>
                  </a:cubicBezTo>
                  <a:cubicBezTo>
                    <a:pt x="20351" y="5024"/>
                    <a:pt x="20351" y="5024"/>
                    <a:pt x="20351" y="4736"/>
                  </a:cubicBezTo>
                  <a:cubicBezTo>
                    <a:pt x="20351" y="4448"/>
                    <a:pt x="20351" y="4160"/>
                    <a:pt x="20227" y="4160"/>
                  </a:cubicBezTo>
                  <a:cubicBezTo>
                    <a:pt x="20227" y="3872"/>
                    <a:pt x="20227" y="3872"/>
                    <a:pt x="20102" y="3872"/>
                  </a:cubicBezTo>
                  <a:cubicBezTo>
                    <a:pt x="19977" y="3584"/>
                    <a:pt x="20102" y="3296"/>
                    <a:pt x="19977" y="3296"/>
                  </a:cubicBezTo>
                  <a:cubicBezTo>
                    <a:pt x="19977" y="3296"/>
                    <a:pt x="19852" y="3296"/>
                    <a:pt x="19852" y="3296"/>
                  </a:cubicBezTo>
                  <a:cubicBezTo>
                    <a:pt x="19727" y="3296"/>
                    <a:pt x="19727" y="3008"/>
                    <a:pt x="19727" y="3008"/>
                  </a:cubicBezTo>
                  <a:cubicBezTo>
                    <a:pt x="19852" y="2720"/>
                    <a:pt x="19727" y="2720"/>
                    <a:pt x="19602" y="2720"/>
                  </a:cubicBezTo>
                  <a:cubicBezTo>
                    <a:pt x="19477" y="2432"/>
                    <a:pt x="19477" y="2144"/>
                    <a:pt x="19353" y="2144"/>
                  </a:cubicBezTo>
                  <a:cubicBezTo>
                    <a:pt x="19353" y="2144"/>
                    <a:pt x="19353" y="2144"/>
                    <a:pt x="19228" y="2144"/>
                  </a:cubicBezTo>
                  <a:cubicBezTo>
                    <a:pt x="19477" y="1856"/>
                    <a:pt x="19103" y="1856"/>
                    <a:pt x="19103" y="1856"/>
                  </a:cubicBezTo>
                  <a:cubicBezTo>
                    <a:pt x="18978" y="2144"/>
                    <a:pt x="18978" y="2144"/>
                    <a:pt x="18978" y="2432"/>
                  </a:cubicBezTo>
                  <a:cubicBezTo>
                    <a:pt x="18853" y="2432"/>
                    <a:pt x="18853" y="2144"/>
                    <a:pt x="18728" y="2144"/>
                  </a:cubicBezTo>
                  <a:cubicBezTo>
                    <a:pt x="18603" y="2144"/>
                    <a:pt x="18603" y="2144"/>
                    <a:pt x="18479" y="2144"/>
                  </a:cubicBezTo>
                  <a:cubicBezTo>
                    <a:pt x="18479" y="2144"/>
                    <a:pt x="18479" y="2144"/>
                    <a:pt x="18479" y="2144"/>
                  </a:cubicBezTo>
                  <a:cubicBezTo>
                    <a:pt x="18479" y="2144"/>
                    <a:pt x="18354" y="2144"/>
                    <a:pt x="18354" y="2144"/>
                  </a:cubicBezTo>
                  <a:cubicBezTo>
                    <a:pt x="18229" y="2144"/>
                    <a:pt x="18229" y="2432"/>
                    <a:pt x="18229" y="2432"/>
                  </a:cubicBezTo>
                  <a:cubicBezTo>
                    <a:pt x="18104" y="2432"/>
                    <a:pt x="18104" y="2144"/>
                    <a:pt x="18104" y="2144"/>
                  </a:cubicBezTo>
                  <a:cubicBezTo>
                    <a:pt x="17979" y="2144"/>
                    <a:pt x="17854" y="2144"/>
                    <a:pt x="17854" y="2144"/>
                  </a:cubicBezTo>
                  <a:cubicBezTo>
                    <a:pt x="17729" y="2144"/>
                    <a:pt x="17729" y="2432"/>
                    <a:pt x="17729" y="2432"/>
                  </a:cubicBezTo>
                  <a:cubicBezTo>
                    <a:pt x="17605" y="2720"/>
                    <a:pt x="17480" y="2720"/>
                    <a:pt x="17480" y="2720"/>
                  </a:cubicBezTo>
                  <a:cubicBezTo>
                    <a:pt x="17355" y="3008"/>
                    <a:pt x="17230" y="3008"/>
                    <a:pt x="17105" y="3296"/>
                  </a:cubicBezTo>
                  <a:cubicBezTo>
                    <a:pt x="17105" y="3296"/>
                    <a:pt x="17105" y="3008"/>
                    <a:pt x="17105" y="3296"/>
                  </a:cubicBezTo>
                  <a:cubicBezTo>
                    <a:pt x="16980" y="3296"/>
                    <a:pt x="16980" y="3296"/>
                    <a:pt x="16980" y="3296"/>
                  </a:cubicBezTo>
                  <a:cubicBezTo>
                    <a:pt x="16855" y="3584"/>
                    <a:pt x="16855" y="3584"/>
                    <a:pt x="16731" y="3872"/>
                  </a:cubicBezTo>
                  <a:cubicBezTo>
                    <a:pt x="16606" y="3872"/>
                    <a:pt x="16606" y="3584"/>
                    <a:pt x="16481" y="3872"/>
                  </a:cubicBezTo>
                  <a:cubicBezTo>
                    <a:pt x="16481" y="3872"/>
                    <a:pt x="16356" y="4160"/>
                    <a:pt x="16231" y="4160"/>
                  </a:cubicBezTo>
                  <a:cubicBezTo>
                    <a:pt x="16106" y="4160"/>
                    <a:pt x="16106" y="4160"/>
                    <a:pt x="16106" y="3872"/>
                  </a:cubicBezTo>
                  <a:cubicBezTo>
                    <a:pt x="16106" y="3872"/>
                    <a:pt x="16106" y="3872"/>
                    <a:pt x="15982" y="3872"/>
                  </a:cubicBezTo>
                  <a:cubicBezTo>
                    <a:pt x="15982" y="3872"/>
                    <a:pt x="15857" y="3872"/>
                    <a:pt x="15857" y="3872"/>
                  </a:cubicBezTo>
                  <a:cubicBezTo>
                    <a:pt x="15732" y="3872"/>
                    <a:pt x="15732" y="3872"/>
                    <a:pt x="15607" y="3584"/>
                  </a:cubicBezTo>
                  <a:cubicBezTo>
                    <a:pt x="15482" y="3584"/>
                    <a:pt x="15482" y="3584"/>
                    <a:pt x="15357" y="3584"/>
                  </a:cubicBezTo>
                  <a:cubicBezTo>
                    <a:pt x="15232" y="3584"/>
                    <a:pt x="15232" y="3584"/>
                    <a:pt x="15108" y="3584"/>
                  </a:cubicBezTo>
                  <a:cubicBezTo>
                    <a:pt x="15108" y="3584"/>
                    <a:pt x="15108" y="3584"/>
                    <a:pt x="15108" y="3584"/>
                  </a:cubicBezTo>
                  <a:cubicBezTo>
                    <a:pt x="14983" y="3584"/>
                    <a:pt x="14858" y="3584"/>
                    <a:pt x="14858" y="3872"/>
                  </a:cubicBezTo>
                  <a:cubicBezTo>
                    <a:pt x="14733" y="3872"/>
                    <a:pt x="14733" y="3872"/>
                    <a:pt x="14608" y="3872"/>
                  </a:cubicBezTo>
                  <a:cubicBezTo>
                    <a:pt x="14608" y="4160"/>
                    <a:pt x="14608" y="3872"/>
                    <a:pt x="14483" y="3872"/>
                  </a:cubicBezTo>
                  <a:cubicBezTo>
                    <a:pt x="14483" y="3872"/>
                    <a:pt x="14483" y="4160"/>
                    <a:pt x="14483" y="4160"/>
                  </a:cubicBezTo>
                  <a:cubicBezTo>
                    <a:pt x="14358" y="4160"/>
                    <a:pt x="14358" y="4160"/>
                    <a:pt x="14358" y="4160"/>
                  </a:cubicBezTo>
                  <a:cubicBezTo>
                    <a:pt x="14234" y="4160"/>
                    <a:pt x="14234" y="4160"/>
                    <a:pt x="14234" y="4160"/>
                  </a:cubicBezTo>
                  <a:cubicBezTo>
                    <a:pt x="14109" y="4160"/>
                    <a:pt x="14109" y="4160"/>
                    <a:pt x="13984" y="4160"/>
                  </a:cubicBezTo>
                  <a:cubicBezTo>
                    <a:pt x="13859" y="4160"/>
                    <a:pt x="13484" y="3872"/>
                    <a:pt x="13484" y="3584"/>
                  </a:cubicBezTo>
                  <a:cubicBezTo>
                    <a:pt x="13484" y="3584"/>
                    <a:pt x="13484" y="3584"/>
                    <a:pt x="13484" y="3296"/>
                  </a:cubicBezTo>
                  <a:cubicBezTo>
                    <a:pt x="13360" y="3584"/>
                    <a:pt x="13360" y="3872"/>
                    <a:pt x="13235" y="3872"/>
                  </a:cubicBezTo>
                  <a:cubicBezTo>
                    <a:pt x="13110" y="3584"/>
                    <a:pt x="13110" y="3296"/>
                    <a:pt x="12985" y="3296"/>
                  </a:cubicBezTo>
                  <a:cubicBezTo>
                    <a:pt x="12860" y="3296"/>
                    <a:pt x="12860" y="3296"/>
                    <a:pt x="12735" y="3296"/>
                  </a:cubicBezTo>
                  <a:cubicBezTo>
                    <a:pt x="12610" y="3296"/>
                    <a:pt x="12735" y="3296"/>
                    <a:pt x="12610" y="3008"/>
                  </a:cubicBezTo>
                  <a:cubicBezTo>
                    <a:pt x="12610" y="2720"/>
                    <a:pt x="12486" y="2720"/>
                    <a:pt x="12361" y="2720"/>
                  </a:cubicBezTo>
                  <a:cubicBezTo>
                    <a:pt x="12111" y="2432"/>
                    <a:pt x="12236" y="2720"/>
                    <a:pt x="12111" y="2720"/>
                  </a:cubicBezTo>
                  <a:cubicBezTo>
                    <a:pt x="11986" y="3008"/>
                    <a:pt x="11986" y="3008"/>
                    <a:pt x="11861" y="2720"/>
                  </a:cubicBezTo>
                  <a:cubicBezTo>
                    <a:pt x="11736" y="2720"/>
                    <a:pt x="11612" y="2432"/>
                    <a:pt x="11612" y="2144"/>
                  </a:cubicBezTo>
                  <a:cubicBezTo>
                    <a:pt x="11612" y="1856"/>
                    <a:pt x="11612" y="1568"/>
                    <a:pt x="11487" y="1280"/>
                  </a:cubicBezTo>
                  <a:cubicBezTo>
                    <a:pt x="11487" y="1280"/>
                    <a:pt x="11487" y="1568"/>
                    <a:pt x="11487" y="1568"/>
                  </a:cubicBezTo>
                  <a:cubicBezTo>
                    <a:pt x="11487" y="1280"/>
                    <a:pt x="11362" y="1568"/>
                    <a:pt x="11362" y="1568"/>
                  </a:cubicBezTo>
                  <a:cubicBezTo>
                    <a:pt x="11362" y="1568"/>
                    <a:pt x="11362" y="1280"/>
                    <a:pt x="11487" y="1280"/>
                  </a:cubicBezTo>
                  <a:cubicBezTo>
                    <a:pt x="11237" y="1280"/>
                    <a:pt x="11112" y="1568"/>
                    <a:pt x="10987" y="1568"/>
                  </a:cubicBezTo>
                  <a:cubicBezTo>
                    <a:pt x="10862" y="1568"/>
                    <a:pt x="10613" y="1280"/>
                    <a:pt x="10488" y="992"/>
                  </a:cubicBezTo>
                  <a:cubicBezTo>
                    <a:pt x="10488" y="992"/>
                    <a:pt x="10238" y="128"/>
                    <a:pt x="10613" y="416"/>
                  </a:cubicBezTo>
                  <a:cubicBezTo>
                    <a:pt x="10488" y="128"/>
                    <a:pt x="10488" y="128"/>
                    <a:pt x="10488" y="128"/>
                  </a:cubicBezTo>
                  <a:cubicBezTo>
                    <a:pt x="10488" y="128"/>
                    <a:pt x="10488" y="416"/>
                    <a:pt x="10488" y="128"/>
                  </a:cubicBezTo>
                  <a:cubicBezTo>
                    <a:pt x="10363" y="128"/>
                    <a:pt x="10363" y="128"/>
                    <a:pt x="10363" y="128"/>
                  </a:cubicBezTo>
                  <a:cubicBezTo>
                    <a:pt x="10363" y="128"/>
                    <a:pt x="10363" y="128"/>
                    <a:pt x="10363" y="128"/>
                  </a:cubicBezTo>
                  <a:cubicBezTo>
                    <a:pt x="10238" y="-160"/>
                    <a:pt x="10238" y="128"/>
                    <a:pt x="10238" y="128"/>
                  </a:cubicBezTo>
                  <a:cubicBezTo>
                    <a:pt x="9988" y="704"/>
                    <a:pt x="9864" y="416"/>
                    <a:pt x="9489" y="416"/>
                  </a:cubicBezTo>
                  <a:cubicBezTo>
                    <a:pt x="9239" y="416"/>
                    <a:pt x="8990" y="416"/>
                    <a:pt x="8740" y="416"/>
                  </a:cubicBezTo>
                  <a:cubicBezTo>
                    <a:pt x="8615" y="416"/>
                    <a:pt x="8490" y="128"/>
                    <a:pt x="8365" y="416"/>
                  </a:cubicBezTo>
                  <a:cubicBezTo>
                    <a:pt x="8240" y="416"/>
                    <a:pt x="7991" y="704"/>
                    <a:pt x="7866" y="704"/>
                  </a:cubicBezTo>
                  <a:cubicBezTo>
                    <a:pt x="7741" y="992"/>
                    <a:pt x="7616" y="992"/>
                    <a:pt x="7616" y="992"/>
                  </a:cubicBezTo>
                  <a:cubicBezTo>
                    <a:pt x="7491" y="992"/>
                    <a:pt x="7366" y="1280"/>
                    <a:pt x="7242" y="1280"/>
                  </a:cubicBezTo>
                  <a:cubicBezTo>
                    <a:pt x="7242" y="1280"/>
                    <a:pt x="7242" y="1280"/>
                    <a:pt x="7242" y="1280"/>
                  </a:cubicBezTo>
                  <a:cubicBezTo>
                    <a:pt x="7117" y="1280"/>
                    <a:pt x="7117" y="1568"/>
                    <a:pt x="6992" y="1568"/>
                  </a:cubicBezTo>
                  <a:cubicBezTo>
                    <a:pt x="6992" y="1856"/>
                    <a:pt x="6742" y="2144"/>
                    <a:pt x="6617" y="2144"/>
                  </a:cubicBezTo>
                  <a:cubicBezTo>
                    <a:pt x="6492" y="2432"/>
                    <a:pt x="6368" y="2432"/>
                    <a:pt x="6368" y="2720"/>
                  </a:cubicBezTo>
                  <a:cubicBezTo>
                    <a:pt x="6243" y="2720"/>
                    <a:pt x="6243" y="2720"/>
                    <a:pt x="6243" y="2720"/>
                  </a:cubicBezTo>
                  <a:cubicBezTo>
                    <a:pt x="6118" y="3008"/>
                    <a:pt x="6243" y="2720"/>
                    <a:pt x="6243" y="3008"/>
                  </a:cubicBezTo>
                  <a:cubicBezTo>
                    <a:pt x="6118" y="3296"/>
                    <a:pt x="6118" y="3296"/>
                    <a:pt x="5993" y="3296"/>
                  </a:cubicBezTo>
                  <a:cubicBezTo>
                    <a:pt x="5868" y="3584"/>
                    <a:pt x="5494" y="3584"/>
                    <a:pt x="5244" y="3296"/>
                  </a:cubicBezTo>
                  <a:cubicBezTo>
                    <a:pt x="5244" y="3296"/>
                    <a:pt x="4994" y="3008"/>
                    <a:pt x="4869" y="3296"/>
                  </a:cubicBezTo>
                  <a:cubicBezTo>
                    <a:pt x="4869" y="3296"/>
                    <a:pt x="4745" y="3296"/>
                    <a:pt x="4745" y="3296"/>
                  </a:cubicBezTo>
                  <a:cubicBezTo>
                    <a:pt x="4745" y="3296"/>
                    <a:pt x="4620" y="3296"/>
                    <a:pt x="4620" y="3296"/>
                  </a:cubicBezTo>
                  <a:cubicBezTo>
                    <a:pt x="4370" y="3296"/>
                    <a:pt x="4120" y="3296"/>
                    <a:pt x="3871" y="3008"/>
                  </a:cubicBezTo>
                  <a:cubicBezTo>
                    <a:pt x="3621" y="3008"/>
                    <a:pt x="3621" y="3008"/>
                    <a:pt x="3496" y="3296"/>
                  </a:cubicBezTo>
                  <a:cubicBezTo>
                    <a:pt x="3496" y="3584"/>
                    <a:pt x="3371" y="3872"/>
                    <a:pt x="3496" y="3872"/>
                  </a:cubicBezTo>
                  <a:cubicBezTo>
                    <a:pt x="3496" y="4160"/>
                    <a:pt x="3746" y="4160"/>
                    <a:pt x="3746" y="4448"/>
                  </a:cubicBezTo>
                  <a:cubicBezTo>
                    <a:pt x="3746" y="4448"/>
                    <a:pt x="3746" y="4448"/>
                    <a:pt x="3746" y="4448"/>
                  </a:cubicBezTo>
                  <a:cubicBezTo>
                    <a:pt x="3746" y="4448"/>
                    <a:pt x="3746" y="4448"/>
                    <a:pt x="3746" y="4448"/>
                  </a:cubicBezTo>
                  <a:cubicBezTo>
                    <a:pt x="3746" y="4448"/>
                    <a:pt x="3746" y="4448"/>
                    <a:pt x="3746" y="4448"/>
                  </a:cubicBezTo>
                  <a:cubicBezTo>
                    <a:pt x="3746" y="4448"/>
                    <a:pt x="3746" y="4448"/>
                    <a:pt x="3746" y="4736"/>
                  </a:cubicBezTo>
                  <a:cubicBezTo>
                    <a:pt x="3871" y="4736"/>
                    <a:pt x="3871" y="4736"/>
                    <a:pt x="3995" y="4736"/>
                  </a:cubicBezTo>
                  <a:cubicBezTo>
                    <a:pt x="4120" y="4736"/>
                    <a:pt x="4245" y="4736"/>
                    <a:pt x="4245" y="4736"/>
                  </a:cubicBezTo>
                  <a:cubicBezTo>
                    <a:pt x="4370" y="4736"/>
                    <a:pt x="4620" y="4736"/>
                    <a:pt x="4495" y="4736"/>
                  </a:cubicBezTo>
                  <a:cubicBezTo>
                    <a:pt x="4495" y="4736"/>
                    <a:pt x="4370" y="4736"/>
                    <a:pt x="4370" y="4736"/>
                  </a:cubicBezTo>
                  <a:cubicBezTo>
                    <a:pt x="4245" y="4736"/>
                    <a:pt x="4120" y="5024"/>
                    <a:pt x="4120" y="5024"/>
                  </a:cubicBezTo>
                  <a:cubicBezTo>
                    <a:pt x="3995" y="5024"/>
                    <a:pt x="3995" y="4736"/>
                    <a:pt x="3995" y="4736"/>
                  </a:cubicBezTo>
                  <a:cubicBezTo>
                    <a:pt x="3995" y="4736"/>
                    <a:pt x="3871" y="5024"/>
                    <a:pt x="3871" y="5024"/>
                  </a:cubicBezTo>
                  <a:cubicBezTo>
                    <a:pt x="3871" y="5024"/>
                    <a:pt x="3746" y="5024"/>
                    <a:pt x="3746" y="5024"/>
                  </a:cubicBezTo>
                  <a:cubicBezTo>
                    <a:pt x="3621" y="5024"/>
                    <a:pt x="3246" y="5024"/>
                    <a:pt x="3121" y="5600"/>
                  </a:cubicBezTo>
                  <a:cubicBezTo>
                    <a:pt x="3246" y="5600"/>
                    <a:pt x="3246" y="5600"/>
                    <a:pt x="3371" y="5888"/>
                  </a:cubicBezTo>
                  <a:cubicBezTo>
                    <a:pt x="3496" y="5888"/>
                    <a:pt x="3496" y="5600"/>
                    <a:pt x="3621" y="5888"/>
                  </a:cubicBezTo>
                  <a:cubicBezTo>
                    <a:pt x="3496" y="5888"/>
                    <a:pt x="3496" y="5888"/>
                    <a:pt x="3496" y="6176"/>
                  </a:cubicBezTo>
                  <a:cubicBezTo>
                    <a:pt x="3371" y="6176"/>
                    <a:pt x="3246" y="5888"/>
                    <a:pt x="3121" y="5888"/>
                  </a:cubicBezTo>
                  <a:cubicBezTo>
                    <a:pt x="3121" y="5888"/>
                    <a:pt x="2997" y="6176"/>
                    <a:pt x="2997" y="6176"/>
                  </a:cubicBezTo>
                  <a:cubicBezTo>
                    <a:pt x="2872" y="6176"/>
                    <a:pt x="2872" y="5888"/>
                    <a:pt x="2747" y="6176"/>
                  </a:cubicBezTo>
                  <a:cubicBezTo>
                    <a:pt x="2747" y="5888"/>
                    <a:pt x="2747" y="5888"/>
                    <a:pt x="2872" y="5888"/>
                  </a:cubicBezTo>
                  <a:cubicBezTo>
                    <a:pt x="2747" y="5888"/>
                    <a:pt x="2123" y="6176"/>
                    <a:pt x="2123" y="6176"/>
                  </a:cubicBezTo>
                  <a:cubicBezTo>
                    <a:pt x="2123" y="5888"/>
                    <a:pt x="2372" y="5888"/>
                    <a:pt x="2247" y="5600"/>
                  </a:cubicBezTo>
                  <a:cubicBezTo>
                    <a:pt x="2247" y="5600"/>
                    <a:pt x="1998" y="5600"/>
                    <a:pt x="1998" y="5600"/>
                  </a:cubicBezTo>
                  <a:cubicBezTo>
                    <a:pt x="1873" y="5600"/>
                    <a:pt x="1998" y="5888"/>
                    <a:pt x="1998" y="5888"/>
                  </a:cubicBezTo>
                  <a:cubicBezTo>
                    <a:pt x="1998" y="5888"/>
                    <a:pt x="2123" y="5888"/>
                    <a:pt x="2123" y="5888"/>
                  </a:cubicBezTo>
                  <a:cubicBezTo>
                    <a:pt x="2123" y="6176"/>
                    <a:pt x="1998" y="6176"/>
                    <a:pt x="1998" y="6176"/>
                  </a:cubicBezTo>
                  <a:cubicBezTo>
                    <a:pt x="1873" y="6176"/>
                    <a:pt x="1873" y="6176"/>
                    <a:pt x="1748" y="6176"/>
                  </a:cubicBezTo>
                  <a:cubicBezTo>
                    <a:pt x="1748" y="6176"/>
                    <a:pt x="1748" y="6176"/>
                    <a:pt x="1623" y="6176"/>
                  </a:cubicBezTo>
                  <a:cubicBezTo>
                    <a:pt x="1623" y="6176"/>
                    <a:pt x="1498" y="6176"/>
                    <a:pt x="1373" y="5888"/>
                  </a:cubicBezTo>
                  <a:cubicBezTo>
                    <a:pt x="1498" y="5888"/>
                    <a:pt x="1498" y="5888"/>
                    <a:pt x="1498" y="5888"/>
                  </a:cubicBezTo>
                  <a:cubicBezTo>
                    <a:pt x="1373" y="5600"/>
                    <a:pt x="1373" y="5888"/>
                    <a:pt x="1373" y="5888"/>
                  </a:cubicBezTo>
                  <a:cubicBezTo>
                    <a:pt x="1249" y="5888"/>
                    <a:pt x="1249" y="5888"/>
                    <a:pt x="1249" y="5888"/>
                  </a:cubicBezTo>
                  <a:cubicBezTo>
                    <a:pt x="1124" y="5888"/>
                    <a:pt x="1124" y="5888"/>
                    <a:pt x="1124" y="5888"/>
                  </a:cubicBezTo>
                  <a:cubicBezTo>
                    <a:pt x="999" y="6176"/>
                    <a:pt x="999" y="5888"/>
                    <a:pt x="874" y="5888"/>
                  </a:cubicBezTo>
                  <a:cubicBezTo>
                    <a:pt x="749" y="5888"/>
                    <a:pt x="624" y="6464"/>
                    <a:pt x="499" y="6752"/>
                  </a:cubicBezTo>
                  <a:cubicBezTo>
                    <a:pt x="499" y="6752"/>
                    <a:pt x="375" y="6752"/>
                    <a:pt x="375" y="6752"/>
                  </a:cubicBezTo>
                  <a:cubicBezTo>
                    <a:pt x="375" y="6752"/>
                    <a:pt x="375" y="6752"/>
                    <a:pt x="375" y="6752"/>
                  </a:cubicBezTo>
                  <a:cubicBezTo>
                    <a:pt x="375" y="7040"/>
                    <a:pt x="375" y="7040"/>
                    <a:pt x="375" y="7328"/>
                  </a:cubicBezTo>
                  <a:cubicBezTo>
                    <a:pt x="375" y="7328"/>
                    <a:pt x="250" y="7328"/>
                    <a:pt x="250" y="7328"/>
                  </a:cubicBezTo>
                  <a:cubicBezTo>
                    <a:pt x="250" y="7328"/>
                    <a:pt x="125" y="7328"/>
                    <a:pt x="125" y="7328"/>
                  </a:cubicBezTo>
                  <a:cubicBezTo>
                    <a:pt x="125" y="7328"/>
                    <a:pt x="125" y="7616"/>
                    <a:pt x="125" y="7904"/>
                  </a:cubicBezTo>
                  <a:cubicBezTo>
                    <a:pt x="125" y="8192"/>
                    <a:pt x="125" y="8480"/>
                    <a:pt x="125" y="8768"/>
                  </a:cubicBezTo>
                  <a:cubicBezTo>
                    <a:pt x="0" y="9056"/>
                    <a:pt x="0" y="9344"/>
                    <a:pt x="250" y="9056"/>
                  </a:cubicBezTo>
                  <a:cubicBezTo>
                    <a:pt x="250" y="9056"/>
                    <a:pt x="375" y="9056"/>
                    <a:pt x="499" y="9056"/>
                  </a:cubicBezTo>
                  <a:cubicBezTo>
                    <a:pt x="624" y="9056"/>
                    <a:pt x="749" y="8768"/>
                    <a:pt x="874" y="8768"/>
                  </a:cubicBezTo>
                  <a:cubicBezTo>
                    <a:pt x="874" y="8768"/>
                    <a:pt x="999" y="8768"/>
                    <a:pt x="999" y="8768"/>
                  </a:cubicBezTo>
                  <a:cubicBezTo>
                    <a:pt x="1124" y="9056"/>
                    <a:pt x="999" y="9056"/>
                    <a:pt x="874" y="9344"/>
                  </a:cubicBezTo>
                  <a:cubicBezTo>
                    <a:pt x="874" y="9344"/>
                    <a:pt x="874" y="9344"/>
                    <a:pt x="874" y="9344"/>
                  </a:cubicBezTo>
                  <a:cubicBezTo>
                    <a:pt x="874" y="9632"/>
                    <a:pt x="749" y="9632"/>
                    <a:pt x="749" y="9920"/>
                  </a:cubicBezTo>
                  <a:cubicBezTo>
                    <a:pt x="749" y="9920"/>
                    <a:pt x="624" y="9920"/>
                    <a:pt x="624" y="9920"/>
                  </a:cubicBezTo>
                  <a:cubicBezTo>
                    <a:pt x="624" y="9632"/>
                    <a:pt x="749" y="9632"/>
                    <a:pt x="749" y="9632"/>
                  </a:cubicBezTo>
                  <a:cubicBezTo>
                    <a:pt x="624" y="9632"/>
                    <a:pt x="624" y="9632"/>
                    <a:pt x="624" y="9920"/>
                  </a:cubicBezTo>
                  <a:cubicBezTo>
                    <a:pt x="749" y="9920"/>
                    <a:pt x="749" y="9920"/>
                    <a:pt x="874" y="10208"/>
                  </a:cubicBezTo>
                  <a:cubicBezTo>
                    <a:pt x="874" y="10496"/>
                    <a:pt x="999" y="10496"/>
                    <a:pt x="874" y="10784"/>
                  </a:cubicBezTo>
                  <a:cubicBezTo>
                    <a:pt x="874" y="10784"/>
                    <a:pt x="874" y="10784"/>
                    <a:pt x="874" y="10784"/>
                  </a:cubicBezTo>
                  <a:cubicBezTo>
                    <a:pt x="874" y="10784"/>
                    <a:pt x="874" y="10784"/>
                    <a:pt x="874" y="11072"/>
                  </a:cubicBezTo>
                  <a:cubicBezTo>
                    <a:pt x="999" y="11072"/>
                    <a:pt x="999" y="11072"/>
                    <a:pt x="999" y="11072"/>
                  </a:cubicBezTo>
                  <a:cubicBezTo>
                    <a:pt x="1124" y="11072"/>
                    <a:pt x="1249" y="11072"/>
                    <a:pt x="1124" y="11072"/>
                  </a:cubicBezTo>
                  <a:cubicBezTo>
                    <a:pt x="1249" y="11360"/>
                    <a:pt x="1124" y="11360"/>
                    <a:pt x="1124" y="11360"/>
                  </a:cubicBezTo>
                  <a:cubicBezTo>
                    <a:pt x="999" y="11360"/>
                    <a:pt x="1124" y="11648"/>
                    <a:pt x="999" y="11360"/>
                  </a:cubicBezTo>
                  <a:cubicBezTo>
                    <a:pt x="999" y="11360"/>
                    <a:pt x="999" y="11360"/>
                    <a:pt x="999" y="11360"/>
                  </a:cubicBezTo>
                  <a:cubicBezTo>
                    <a:pt x="999" y="11360"/>
                    <a:pt x="999" y="11360"/>
                    <a:pt x="999" y="11648"/>
                  </a:cubicBezTo>
                  <a:cubicBezTo>
                    <a:pt x="999" y="11648"/>
                    <a:pt x="999" y="11648"/>
                    <a:pt x="999" y="11648"/>
                  </a:cubicBezTo>
                  <a:cubicBezTo>
                    <a:pt x="999" y="11648"/>
                    <a:pt x="999" y="11648"/>
                    <a:pt x="999" y="11648"/>
                  </a:cubicBezTo>
                  <a:cubicBezTo>
                    <a:pt x="874" y="11648"/>
                    <a:pt x="749" y="11648"/>
                    <a:pt x="749" y="11936"/>
                  </a:cubicBezTo>
                  <a:cubicBezTo>
                    <a:pt x="749" y="11936"/>
                    <a:pt x="749" y="11936"/>
                    <a:pt x="749" y="11936"/>
                  </a:cubicBezTo>
                  <a:cubicBezTo>
                    <a:pt x="749" y="11936"/>
                    <a:pt x="749" y="11936"/>
                    <a:pt x="874" y="11936"/>
                  </a:cubicBezTo>
                  <a:cubicBezTo>
                    <a:pt x="874" y="11936"/>
                    <a:pt x="874" y="11936"/>
                    <a:pt x="749" y="12224"/>
                  </a:cubicBezTo>
                  <a:cubicBezTo>
                    <a:pt x="874" y="12224"/>
                    <a:pt x="874" y="12224"/>
                    <a:pt x="874" y="12224"/>
                  </a:cubicBezTo>
                  <a:cubicBezTo>
                    <a:pt x="874" y="12224"/>
                    <a:pt x="874" y="12224"/>
                    <a:pt x="874" y="12224"/>
                  </a:cubicBezTo>
                  <a:cubicBezTo>
                    <a:pt x="999" y="11936"/>
                    <a:pt x="874" y="12224"/>
                    <a:pt x="999" y="12512"/>
                  </a:cubicBezTo>
                  <a:cubicBezTo>
                    <a:pt x="999" y="12512"/>
                    <a:pt x="874" y="12512"/>
                    <a:pt x="874" y="12224"/>
                  </a:cubicBezTo>
                  <a:cubicBezTo>
                    <a:pt x="874" y="12512"/>
                    <a:pt x="999" y="12512"/>
                    <a:pt x="999" y="12800"/>
                  </a:cubicBezTo>
                  <a:cubicBezTo>
                    <a:pt x="1124" y="12512"/>
                    <a:pt x="1249" y="12512"/>
                    <a:pt x="1249" y="12800"/>
                  </a:cubicBezTo>
                  <a:cubicBezTo>
                    <a:pt x="1249" y="12800"/>
                    <a:pt x="874" y="13088"/>
                    <a:pt x="874" y="13088"/>
                  </a:cubicBezTo>
                  <a:cubicBezTo>
                    <a:pt x="874" y="12800"/>
                    <a:pt x="749" y="12800"/>
                    <a:pt x="749" y="12800"/>
                  </a:cubicBezTo>
                  <a:cubicBezTo>
                    <a:pt x="624" y="12800"/>
                    <a:pt x="749" y="13088"/>
                    <a:pt x="749" y="13088"/>
                  </a:cubicBezTo>
                  <a:cubicBezTo>
                    <a:pt x="749" y="13088"/>
                    <a:pt x="624" y="12800"/>
                    <a:pt x="624" y="12800"/>
                  </a:cubicBezTo>
                  <a:cubicBezTo>
                    <a:pt x="624" y="12800"/>
                    <a:pt x="624" y="12800"/>
                    <a:pt x="624" y="12512"/>
                  </a:cubicBezTo>
                  <a:cubicBezTo>
                    <a:pt x="749" y="12800"/>
                    <a:pt x="624" y="12224"/>
                    <a:pt x="499" y="11936"/>
                  </a:cubicBezTo>
                  <a:cubicBezTo>
                    <a:pt x="499" y="11936"/>
                    <a:pt x="375" y="11648"/>
                    <a:pt x="375" y="11936"/>
                  </a:cubicBezTo>
                  <a:cubicBezTo>
                    <a:pt x="375" y="11936"/>
                    <a:pt x="375" y="12224"/>
                    <a:pt x="375" y="12512"/>
                  </a:cubicBezTo>
                  <a:cubicBezTo>
                    <a:pt x="375" y="12512"/>
                    <a:pt x="375" y="12512"/>
                    <a:pt x="375" y="12512"/>
                  </a:cubicBezTo>
                  <a:cubicBezTo>
                    <a:pt x="499" y="12512"/>
                    <a:pt x="624" y="13088"/>
                    <a:pt x="499" y="12800"/>
                  </a:cubicBezTo>
                  <a:cubicBezTo>
                    <a:pt x="499" y="12800"/>
                    <a:pt x="499" y="13088"/>
                    <a:pt x="375" y="13088"/>
                  </a:cubicBezTo>
                  <a:cubicBezTo>
                    <a:pt x="375" y="13088"/>
                    <a:pt x="375" y="13088"/>
                    <a:pt x="250" y="13088"/>
                  </a:cubicBezTo>
                  <a:cubicBezTo>
                    <a:pt x="375" y="13088"/>
                    <a:pt x="250" y="13088"/>
                    <a:pt x="250" y="12800"/>
                  </a:cubicBezTo>
                  <a:cubicBezTo>
                    <a:pt x="250" y="12800"/>
                    <a:pt x="250" y="13088"/>
                    <a:pt x="250" y="13088"/>
                  </a:cubicBezTo>
                  <a:cubicBezTo>
                    <a:pt x="250" y="13088"/>
                    <a:pt x="250" y="13088"/>
                    <a:pt x="250" y="12800"/>
                  </a:cubicBezTo>
                  <a:cubicBezTo>
                    <a:pt x="250" y="13088"/>
                    <a:pt x="250" y="13088"/>
                    <a:pt x="250" y="13088"/>
                  </a:cubicBezTo>
                  <a:cubicBezTo>
                    <a:pt x="250" y="13088"/>
                    <a:pt x="250" y="13088"/>
                    <a:pt x="250" y="13088"/>
                  </a:cubicBezTo>
                  <a:cubicBezTo>
                    <a:pt x="250" y="13376"/>
                    <a:pt x="375" y="13664"/>
                    <a:pt x="375" y="13376"/>
                  </a:cubicBezTo>
                  <a:cubicBezTo>
                    <a:pt x="375" y="13376"/>
                    <a:pt x="375" y="13376"/>
                    <a:pt x="375" y="13376"/>
                  </a:cubicBezTo>
                  <a:cubicBezTo>
                    <a:pt x="375" y="13376"/>
                    <a:pt x="375" y="13376"/>
                    <a:pt x="375" y="13376"/>
                  </a:cubicBezTo>
                  <a:cubicBezTo>
                    <a:pt x="499" y="13376"/>
                    <a:pt x="499" y="13664"/>
                    <a:pt x="499" y="13664"/>
                  </a:cubicBezTo>
                  <a:cubicBezTo>
                    <a:pt x="499" y="13664"/>
                    <a:pt x="499" y="13664"/>
                    <a:pt x="624" y="13664"/>
                  </a:cubicBezTo>
                  <a:cubicBezTo>
                    <a:pt x="624" y="13664"/>
                    <a:pt x="624" y="13664"/>
                    <a:pt x="624" y="13664"/>
                  </a:cubicBezTo>
                  <a:cubicBezTo>
                    <a:pt x="624" y="13952"/>
                    <a:pt x="624" y="13952"/>
                    <a:pt x="624" y="13664"/>
                  </a:cubicBezTo>
                  <a:cubicBezTo>
                    <a:pt x="624" y="13664"/>
                    <a:pt x="624" y="13664"/>
                    <a:pt x="624" y="13664"/>
                  </a:cubicBezTo>
                  <a:cubicBezTo>
                    <a:pt x="624" y="13376"/>
                    <a:pt x="874" y="13376"/>
                    <a:pt x="874" y="13664"/>
                  </a:cubicBezTo>
                  <a:cubicBezTo>
                    <a:pt x="874" y="13664"/>
                    <a:pt x="874" y="13952"/>
                    <a:pt x="999" y="13952"/>
                  </a:cubicBezTo>
                  <a:cubicBezTo>
                    <a:pt x="999" y="13664"/>
                    <a:pt x="1124" y="14240"/>
                    <a:pt x="1249" y="14240"/>
                  </a:cubicBezTo>
                  <a:cubicBezTo>
                    <a:pt x="1249" y="14240"/>
                    <a:pt x="1373" y="14240"/>
                    <a:pt x="1373" y="14240"/>
                  </a:cubicBezTo>
                  <a:cubicBezTo>
                    <a:pt x="1373" y="14528"/>
                    <a:pt x="1373" y="14528"/>
                    <a:pt x="1373" y="14528"/>
                  </a:cubicBezTo>
                  <a:cubicBezTo>
                    <a:pt x="1373" y="14816"/>
                    <a:pt x="1373" y="14816"/>
                    <a:pt x="1373" y="14816"/>
                  </a:cubicBezTo>
                  <a:cubicBezTo>
                    <a:pt x="1373" y="15104"/>
                    <a:pt x="1249" y="15104"/>
                    <a:pt x="1249" y="15104"/>
                  </a:cubicBezTo>
                  <a:cubicBezTo>
                    <a:pt x="874" y="15392"/>
                    <a:pt x="1373" y="15392"/>
                    <a:pt x="1373" y="15680"/>
                  </a:cubicBezTo>
                  <a:cubicBezTo>
                    <a:pt x="1373" y="15680"/>
                    <a:pt x="1373" y="15680"/>
                    <a:pt x="1249" y="15680"/>
                  </a:cubicBezTo>
                  <a:cubicBezTo>
                    <a:pt x="1373" y="15680"/>
                    <a:pt x="1373" y="15968"/>
                    <a:pt x="1249" y="15968"/>
                  </a:cubicBezTo>
                  <a:cubicBezTo>
                    <a:pt x="1373" y="15968"/>
                    <a:pt x="1373" y="15968"/>
                    <a:pt x="1373" y="15968"/>
                  </a:cubicBezTo>
                  <a:cubicBezTo>
                    <a:pt x="1373" y="16256"/>
                    <a:pt x="1373" y="16256"/>
                    <a:pt x="1373" y="16256"/>
                  </a:cubicBezTo>
                  <a:cubicBezTo>
                    <a:pt x="1373" y="16544"/>
                    <a:pt x="1373" y="16256"/>
                    <a:pt x="1498" y="16256"/>
                  </a:cubicBezTo>
                  <a:cubicBezTo>
                    <a:pt x="1498" y="16256"/>
                    <a:pt x="1498" y="16256"/>
                    <a:pt x="1498" y="16256"/>
                  </a:cubicBezTo>
                  <a:cubicBezTo>
                    <a:pt x="1498" y="16256"/>
                    <a:pt x="1498" y="15968"/>
                    <a:pt x="1623" y="16256"/>
                  </a:cubicBezTo>
                  <a:cubicBezTo>
                    <a:pt x="1498" y="16256"/>
                    <a:pt x="1623" y="16544"/>
                    <a:pt x="1623" y="16256"/>
                  </a:cubicBezTo>
                  <a:cubicBezTo>
                    <a:pt x="1623" y="16544"/>
                    <a:pt x="1623" y="16544"/>
                    <a:pt x="1623" y="16832"/>
                  </a:cubicBezTo>
                  <a:cubicBezTo>
                    <a:pt x="1623" y="16544"/>
                    <a:pt x="1748" y="16544"/>
                    <a:pt x="1623" y="16832"/>
                  </a:cubicBezTo>
                  <a:cubicBezTo>
                    <a:pt x="1748" y="16832"/>
                    <a:pt x="1748" y="16544"/>
                    <a:pt x="1748" y="16544"/>
                  </a:cubicBezTo>
                  <a:cubicBezTo>
                    <a:pt x="1873" y="16544"/>
                    <a:pt x="1748" y="16832"/>
                    <a:pt x="1748" y="16832"/>
                  </a:cubicBezTo>
                  <a:cubicBezTo>
                    <a:pt x="1748" y="16832"/>
                    <a:pt x="1748" y="16832"/>
                    <a:pt x="1748" y="16832"/>
                  </a:cubicBezTo>
                  <a:cubicBezTo>
                    <a:pt x="1748" y="16832"/>
                    <a:pt x="1748" y="16832"/>
                    <a:pt x="1748" y="16832"/>
                  </a:cubicBezTo>
                  <a:cubicBezTo>
                    <a:pt x="1748" y="16832"/>
                    <a:pt x="1748" y="16832"/>
                    <a:pt x="1748" y="16832"/>
                  </a:cubicBezTo>
                  <a:cubicBezTo>
                    <a:pt x="1748" y="16832"/>
                    <a:pt x="1748" y="17120"/>
                    <a:pt x="1748" y="17120"/>
                  </a:cubicBezTo>
                  <a:cubicBezTo>
                    <a:pt x="1748" y="17120"/>
                    <a:pt x="1748" y="17120"/>
                    <a:pt x="1748" y="17120"/>
                  </a:cubicBezTo>
                  <a:cubicBezTo>
                    <a:pt x="1748" y="17120"/>
                    <a:pt x="1623" y="17408"/>
                    <a:pt x="1623" y="17120"/>
                  </a:cubicBezTo>
                  <a:cubicBezTo>
                    <a:pt x="1498" y="17120"/>
                    <a:pt x="1498" y="17120"/>
                    <a:pt x="1498" y="17120"/>
                  </a:cubicBezTo>
                  <a:cubicBezTo>
                    <a:pt x="1498" y="17120"/>
                    <a:pt x="1498" y="17120"/>
                    <a:pt x="1498" y="17120"/>
                  </a:cubicBezTo>
                  <a:cubicBezTo>
                    <a:pt x="1498" y="17120"/>
                    <a:pt x="1498" y="17120"/>
                    <a:pt x="1498" y="17120"/>
                  </a:cubicBezTo>
                  <a:cubicBezTo>
                    <a:pt x="1498" y="17120"/>
                    <a:pt x="1373" y="17120"/>
                    <a:pt x="1373" y="17120"/>
                  </a:cubicBezTo>
                  <a:cubicBezTo>
                    <a:pt x="1373" y="17120"/>
                    <a:pt x="1373" y="17120"/>
                    <a:pt x="1373" y="17120"/>
                  </a:cubicBezTo>
                  <a:cubicBezTo>
                    <a:pt x="1373" y="17408"/>
                    <a:pt x="1373" y="17696"/>
                    <a:pt x="1498" y="17696"/>
                  </a:cubicBezTo>
                  <a:cubicBezTo>
                    <a:pt x="1498" y="17696"/>
                    <a:pt x="1498" y="17408"/>
                    <a:pt x="1498" y="17408"/>
                  </a:cubicBezTo>
                  <a:cubicBezTo>
                    <a:pt x="1498" y="17408"/>
                    <a:pt x="1498" y="17408"/>
                    <a:pt x="1498" y="17408"/>
                  </a:cubicBezTo>
                  <a:cubicBezTo>
                    <a:pt x="1498" y="17408"/>
                    <a:pt x="1498" y="17408"/>
                    <a:pt x="1498" y="17408"/>
                  </a:cubicBezTo>
                  <a:cubicBezTo>
                    <a:pt x="1623" y="17408"/>
                    <a:pt x="1748" y="17696"/>
                    <a:pt x="1748" y="17696"/>
                  </a:cubicBezTo>
                  <a:cubicBezTo>
                    <a:pt x="1748" y="17408"/>
                    <a:pt x="1998" y="17408"/>
                    <a:pt x="1998" y="17408"/>
                  </a:cubicBezTo>
                  <a:cubicBezTo>
                    <a:pt x="2123" y="17408"/>
                    <a:pt x="2247" y="17408"/>
                    <a:pt x="2372" y="17408"/>
                  </a:cubicBezTo>
                  <a:cubicBezTo>
                    <a:pt x="2372" y="17408"/>
                    <a:pt x="2622" y="17408"/>
                    <a:pt x="2622" y="17408"/>
                  </a:cubicBezTo>
                  <a:cubicBezTo>
                    <a:pt x="2497" y="17408"/>
                    <a:pt x="2497" y="17696"/>
                    <a:pt x="2497" y="17408"/>
                  </a:cubicBezTo>
                  <a:cubicBezTo>
                    <a:pt x="2497" y="17696"/>
                    <a:pt x="2497" y="17696"/>
                    <a:pt x="2497" y="17696"/>
                  </a:cubicBezTo>
                  <a:cubicBezTo>
                    <a:pt x="2497" y="17696"/>
                    <a:pt x="2372" y="17696"/>
                    <a:pt x="2372" y="17696"/>
                  </a:cubicBezTo>
                  <a:cubicBezTo>
                    <a:pt x="2497" y="17696"/>
                    <a:pt x="2372" y="17696"/>
                    <a:pt x="2497" y="17696"/>
                  </a:cubicBezTo>
                  <a:cubicBezTo>
                    <a:pt x="2372" y="17696"/>
                    <a:pt x="2372" y="17696"/>
                    <a:pt x="2247" y="17696"/>
                  </a:cubicBezTo>
                  <a:cubicBezTo>
                    <a:pt x="2247" y="17696"/>
                    <a:pt x="2372" y="17696"/>
                    <a:pt x="2372" y="17696"/>
                  </a:cubicBezTo>
                  <a:cubicBezTo>
                    <a:pt x="2247" y="17696"/>
                    <a:pt x="2247" y="17696"/>
                    <a:pt x="2247" y="17696"/>
                  </a:cubicBezTo>
                  <a:cubicBezTo>
                    <a:pt x="2247" y="17696"/>
                    <a:pt x="2247" y="17696"/>
                    <a:pt x="2247" y="17696"/>
                  </a:cubicBezTo>
                  <a:cubicBezTo>
                    <a:pt x="2247" y="17696"/>
                    <a:pt x="2247" y="17696"/>
                    <a:pt x="2247" y="17696"/>
                  </a:cubicBezTo>
                  <a:cubicBezTo>
                    <a:pt x="2372" y="17984"/>
                    <a:pt x="2372" y="17984"/>
                    <a:pt x="2247" y="17984"/>
                  </a:cubicBezTo>
                  <a:cubicBezTo>
                    <a:pt x="2247" y="17984"/>
                    <a:pt x="2247" y="17984"/>
                    <a:pt x="2247" y="17984"/>
                  </a:cubicBezTo>
                  <a:cubicBezTo>
                    <a:pt x="2372" y="17984"/>
                    <a:pt x="2372" y="18272"/>
                    <a:pt x="2247" y="18272"/>
                  </a:cubicBezTo>
                  <a:cubicBezTo>
                    <a:pt x="2123" y="17984"/>
                    <a:pt x="1998" y="18272"/>
                    <a:pt x="1873" y="18272"/>
                  </a:cubicBezTo>
                  <a:cubicBezTo>
                    <a:pt x="1873" y="18272"/>
                    <a:pt x="1873" y="18272"/>
                    <a:pt x="1873" y="18272"/>
                  </a:cubicBezTo>
                  <a:cubicBezTo>
                    <a:pt x="1873" y="18272"/>
                    <a:pt x="1873" y="18272"/>
                    <a:pt x="1748" y="18272"/>
                  </a:cubicBezTo>
                  <a:cubicBezTo>
                    <a:pt x="1748" y="18272"/>
                    <a:pt x="1623" y="18272"/>
                    <a:pt x="1623" y="18272"/>
                  </a:cubicBezTo>
                  <a:cubicBezTo>
                    <a:pt x="1623" y="18272"/>
                    <a:pt x="1623" y="18560"/>
                    <a:pt x="1498" y="18560"/>
                  </a:cubicBezTo>
                  <a:cubicBezTo>
                    <a:pt x="1498" y="18560"/>
                    <a:pt x="1498" y="18560"/>
                    <a:pt x="1498" y="18560"/>
                  </a:cubicBezTo>
                  <a:cubicBezTo>
                    <a:pt x="1498" y="18560"/>
                    <a:pt x="1498" y="18560"/>
                    <a:pt x="1498" y="18560"/>
                  </a:cubicBezTo>
                  <a:cubicBezTo>
                    <a:pt x="1498" y="18560"/>
                    <a:pt x="1623" y="18560"/>
                    <a:pt x="1623" y="18560"/>
                  </a:cubicBezTo>
                  <a:cubicBezTo>
                    <a:pt x="1748" y="18560"/>
                    <a:pt x="1748" y="18560"/>
                    <a:pt x="1873" y="18560"/>
                  </a:cubicBezTo>
                  <a:cubicBezTo>
                    <a:pt x="1873" y="18272"/>
                    <a:pt x="1873" y="18272"/>
                    <a:pt x="1998" y="18272"/>
                  </a:cubicBezTo>
                  <a:cubicBezTo>
                    <a:pt x="2123" y="18272"/>
                    <a:pt x="2123" y="18272"/>
                    <a:pt x="2123" y="18272"/>
                  </a:cubicBezTo>
                  <a:cubicBezTo>
                    <a:pt x="2247" y="18272"/>
                    <a:pt x="2247" y="18272"/>
                    <a:pt x="2247" y="18272"/>
                  </a:cubicBezTo>
                  <a:cubicBezTo>
                    <a:pt x="2372" y="18272"/>
                    <a:pt x="2372" y="17984"/>
                    <a:pt x="2372" y="18272"/>
                  </a:cubicBezTo>
                  <a:cubicBezTo>
                    <a:pt x="2372" y="18272"/>
                    <a:pt x="2372" y="18272"/>
                    <a:pt x="2372" y="18272"/>
                  </a:cubicBezTo>
                  <a:cubicBezTo>
                    <a:pt x="2372" y="18272"/>
                    <a:pt x="2372" y="18560"/>
                    <a:pt x="2372" y="18560"/>
                  </a:cubicBezTo>
                  <a:cubicBezTo>
                    <a:pt x="2247" y="18560"/>
                    <a:pt x="2247" y="18560"/>
                    <a:pt x="2247" y="18560"/>
                  </a:cubicBezTo>
                  <a:cubicBezTo>
                    <a:pt x="2247" y="18560"/>
                    <a:pt x="2247" y="18560"/>
                    <a:pt x="2247" y="18560"/>
                  </a:cubicBezTo>
                  <a:cubicBezTo>
                    <a:pt x="2372" y="18560"/>
                    <a:pt x="2372" y="18560"/>
                    <a:pt x="2247" y="18848"/>
                  </a:cubicBezTo>
                  <a:cubicBezTo>
                    <a:pt x="2372" y="18560"/>
                    <a:pt x="2372" y="18560"/>
                    <a:pt x="2372" y="18560"/>
                  </a:cubicBezTo>
                  <a:cubicBezTo>
                    <a:pt x="2372" y="18560"/>
                    <a:pt x="2372" y="18560"/>
                    <a:pt x="2372" y="18848"/>
                  </a:cubicBezTo>
                  <a:cubicBezTo>
                    <a:pt x="2372" y="18848"/>
                    <a:pt x="2247" y="18848"/>
                    <a:pt x="2247" y="18848"/>
                  </a:cubicBezTo>
                  <a:cubicBezTo>
                    <a:pt x="2247" y="18848"/>
                    <a:pt x="2247" y="19136"/>
                    <a:pt x="2247" y="18848"/>
                  </a:cubicBezTo>
                  <a:cubicBezTo>
                    <a:pt x="2247" y="18848"/>
                    <a:pt x="2247" y="18848"/>
                    <a:pt x="2247" y="18848"/>
                  </a:cubicBezTo>
                  <a:cubicBezTo>
                    <a:pt x="2372" y="18848"/>
                    <a:pt x="2497" y="18560"/>
                    <a:pt x="2497" y="18560"/>
                  </a:cubicBezTo>
                  <a:cubicBezTo>
                    <a:pt x="2497" y="18560"/>
                    <a:pt x="2497" y="18272"/>
                    <a:pt x="2622" y="18560"/>
                  </a:cubicBezTo>
                  <a:cubicBezTo>
                    <a:pt x="2622" y="18272"/>
                    <a:pt x="2497" y="18272"/>
                    <a:pt x="2497" y="18272"/>
                  </a:cubicBezTo>
                  <a:cubicBezTo>
                    <a:pt x="2497" y="17984"/>
                    <a:pt x="2622" y="17984"/>
                    <a:pt x="2622" y="17984"/>
                  </a:cubicBezTo>
                  <a:cubicBezTo>
                    <a:pt x="2497" y="18272"/>
                    <a:pt x="2497" y="18272"/>
                    <a:pt x="2622" y="18272"/>
                  </a:cubicBezTo>
                  <a:cubicBezTo>
                    <a:pt x="2622" y="18272"/>
                    <a:pt x="2622" y="18272"/>
                    <a:pt x="2622" y="18272"/>
                  </a:cubicBezTo>
                  <a:cubicBezTo>
                    <a:pt x="2747" y="18272"/>
                    <a:pt x="2747" y="17984"/>
                    <a:pt x="2622" y="17984"/>
                  </a:cubicBezTo>
                  <a:cubicBezTo>
                    <a:pt x="2747" y="17984"/>
                    <a:pt x="2747" y="17984"/>
                    <a:pt x="2747" y="17984"/>
                  </a:cubicBezTo>
                  <a:cubicBezTo>
                    <a:pt x="2747" y="17984"/>
                    <a:pt x="2747" y="17984"/>
                    <a:pt x="2872" y="18272"/>
                  </a:cubicBezTo>
                  <a:cubicBezTo>
                    <a:pt x="2872" y="18272"/>
                    <a:pt x="2872" y="18272"/>
                    <a:pt x="2872" y="18272"/>
                  </a:cubicBezTo>
                  <a:cubicBezTo>
                    <a:pt x="2872" y="18272"/>
                    <a:pt x="2872" y="18272"/>
                    <a:pt x="2872" y="18272"/>
                  </a:cubicBezTo>
                  <a:cubicBezTo>
                    <a:pt x="2872" y="17984"/>
                    <a:pt x="2872" y="17984"/>
                    <a:pt x="2997" y="18272"/>
                  </a:cubicBezTo>
                  <a:cubicBezTo>
                    <a:pt x="2997" y="18272"/>
                    <a:pt x="2997" y="18272"/>
                    <a:pt x="2997" y="18272"/>
                  </a:cubicBezTo>
                  <a:cubicBezTo>
                    <a:pt x="2997" y="18272"/>
                    <a:pt x="2997" y="18272"/>
                    <a:pt x="2997" y="18560"/>
                  </a:cubicBezTo>
                  <a:cubicBezTo>
                    <a:pt x="2997" y="18272"/>
                    <a:pt x="3121" y="18560"/>
                    <a:pt x="3246" y="18848"/>
                  </a:cubicBezTo>
                  <a:cubicBezTo>
                    <a:pt x="3121" y="18848"/>
                    <a:pt x="3371" y="18848"/>
                    <a:pt x="3246" y="18560"/>
                  </a:cubicBezTo>
                  <a:cubicBezTo>
                    <a:pt x="3246" y="18560"/>
                    <a:pt x="3246" y="18560"/>
                    <a:pt x="3246" y="18848"/>
                  </a:cubicBezTo>
                  <a:cubicBezTo>
                    <a:pt x="3246" y="18560"/>
                    <a:pt x="3246" y="18560"/>
                    <a:pt x="3371" y="18272"/>
                  </a:cubicBezTo>
                  <a:cubicBezTo>
                    <a:pt x="3371" y="18560"/>
                    <a:pt x="3621" y="18560"/>
                    <a:pt x="3496" y="18848"/>
                  </a:cubicBezTo>
                  <a:cubicBezTo>
                    <a:pt x="3496" y="18848"/>
                    <a:pt x="3496" y="18848"/>
                    <a:pt x="3496" y="18848"/>
                  </a:cubicBezTo>
                  <a:cubicBezTo>
                    <a:pt x="3371" y="18848"/>
                    <a:pt x="3496" y="18848"/>
                    <a:pt x="3371" y="19136"/>
                  </a:cubicBezTo>
                  <a:cubicBezTo>
                    <a:pt x="3496" y="19136"/>
                    <a:pt x="3496" y="19136"/>
                    <a:pt x="3496" y="19136"/>
                  </a:cubicBezTo>
                  <a:cubicBezTo>
                    <a:pt x="3496" y="19136"/>
                    <a:pt x="3496" y="19136"/>
                    <a:pt x="3496" y="19136"/>
                  </a:cubicBezTo>
                  <a:cubicBezTo>
                    <a:pt x="3496" y="19424"/>
                    <a:pt x="3496" y="19424"/>
                    <a:pt x="3496" y="19424"/>
                  </a:cubicBezTo>
                  <a:cubicBezTo>
                    <a:pt x="3496" y="19424"/>
                    <a:pt x="3496" y="19424"/>
                    <a:pt x="3496" y="19424"/>
                  </a:cubicBezTo>
                  <a:cubicBezTo>
                    <a:pt x="3496" y="19424"/>
                    <a:pt x="3496" y="19424"/>
                    <a:pt x="3496" y="19712"/>
                  </a:cubicBezTo>
                  <a:cubicBezTo>
                    <a:pt x="3496" y="19712"/>
                    <a:pt x="3496" y="19712"/>
                    <a:pt x="3621" y="19712"/>
                  </a:cubicBezTo>
                  <a:cubicBezTo>
                    <a:pt x="3621" y="19712"/>
                    <a:pt x="3621" y="19712"/>
                    <a:pt x="3621" y="19712"/>
                  </a:cubicBezTo>
                  <a:cubicBezTo>
                    <a:pt x="3621" y="19712"/>
                    <a:pt x="3746" y="20000"/>
                    <a:pt x="3746" y="20000"/>
                  </a:cubicBezTo>
                  <a:cubicBezTo>
                    <a:pt x="3871" y="20000"/>
                    <a:pt x="3871" y="20000"/>
                    <a:pt x="3871" y="20000"/>
                  </a:cubicBezTo>
                  <a:cubicBezTo>
                    <a:pt x="3871" y="20000"/>
                    <a:pt x="3871" y="20000"/>
                    <a:pt x="3871" y="20000"/>
                  </a:cubicBezTo>
                  <a:cubicBezTo>
                    <a:pt x="3871" y="20000"/>
                    <a:pt x="4120" y="20000"/>
                    <a:pt x="4120" y="20288"/>
                  </a:cubicBezTo>
                  <a:cubicBezTo>
                    <a:pt x="4120" y="20288"/>
                    <a:pt x="4120" y="20288"/>
                    <a:pt x="4120" y="20288"/>
                  </a:cubicBezTo>
                  <a:cubicBezTo>
                    <a:pt x="4120" y="20288"/>
                    <a:pt x="4120" y="20288"/>
                    <a:pt x="4120" y="20288"/>
                  </a:cubicBezTo>
                  <a:cubicBezTo>
                    <a:pt x="4120" y="20288"/>
                    <a:pt x="4120" y="20288"/>
                    <a:pt x="4120" y="20288"/>
                  </a:cubicBezTo>
                  <a:cubicBezTo>
                    <a:pt x="4120" y="20288"/>
                    <a:pt x="4120" y="20288"/>
                    <a:pt x="4120" y="20288"/>
                  </a:cubicBezTo>
                  <a:cubicBezTo>
                    <a:pt x="4245" y="20288"/>
                    <a:pt x="4245" y="20288"/>
                    <a:pt x="4245" y="20288"/>
                  </a:cubicBezTo>
                  <a:cubicBezTo>
                    <a:pt x="4245" y="20288"/>
                    <a:pt x="4245" y="20288"/>
                    <a:pt x="4245" y="20288"/>
                  </a:cubicBezTo>
                  <a:cubicBezTo>
                    <a:pt x="4370" y="20288"/>
                    <a:pt x="4370" y="20288"/>
                    <a:pt x="4370" y="20288"/>
                  </a:cubicBezTo>
                  <a:cubicBezTo>
                    <a:pt x="4370" y="20288"/>
                    <a:pt x="4370" y="20288"/>
                    <a:pt x="4370" y="20288"/>
                  </a:cubicBezTo>
                  <a:cubicBezTo>
                    <a:pt x="4370" y="20288"/>
                    <a:pt x="4370" y="20288"/>
                    <a:pt x="4370" y="20288"/>
                  </a:cubicBezTo>
                  <a:cubicBezTo>
                    <a:pt x="4495" y="20000"/>
                    <a:pt x="4620" y="20288"/>
                    <a:pt x="4620" y="20000"/>
                  </a:cubicBezTo>
                  <a:cubicBezTo>
                    <a:pt x="4620" y="20000"/>
                    <a:pt x="4620" y="20000"/>
                    <a:pt x="4620" y="20000"/>
                  </a:cubicBezTo>
                  <a:cubicBezTo>
                    <a:pt x="4620" y="20000"/>
                    <a:pt x="4620" y="20000"/>
                    <a:pt x="4745" y="20000"/>
                  </a:cubicBezTo>
                  <a:cubicBezTo>
                    <a:pt x="4745" y="20000"/>
                    <a:pt x="4620" y="20000"/>
                    <a:pt x="4745" y="20000"/>
                  </a:cubicBezTo>
                  <a:cubicBezTo>
                    <a:pt x="4745" y="20000"/>
                    <a:pt x="4745" y="20000"/>
                    <a:pt x="4745" y="20000"/>
                  </a:cubicBezTo>
                  <a:cubicBezTo>
                    <a:pt x="4745" y="20000"/>
                    <a:pt x="4745" y="20000"/>
                    <a:pt x="4745" y="20000"/>
                  </a:cubicBezTo>
                  <a:cubicBezTo>
                    <a:pt x="4745" y="19712"/>
                    <a:pt x="4994" y="19712"/>
                    <a:pt x="4994" y="20288"/>
                  </a:cubicBezTo>
                  <a:cubicBezTo>
                    <a:pt x="4994" y="20000"/>
                    <a:pt x="5119" y="20000"/>
                    <a:pt x="5119" y="20000"/>
                  </a:cubicBezTo>
                  <a:cubicBezTo>
                    <a:pt x="5119" y="20000"/>
                    <a:pt x="5119" y="20000"/>
                    <a:pt x="5119" y="20000"/>
                  </a:cubicBezTo>
                  <a:cubicBezTo>
                    <a:pt x="5119" y="19712"/>
                    <a:pt x="5119" y="19712"/>
                    <a:pt x="5119" y="19712"/>
                  </a:cubicBezTo>
                  <a:cubicBezTo>
                    <a:pt x="4994" y="19424"/>
                    <a:pt x="5244" y="19136"/>
                    <a:pt x="5244" y="18848"/>
                  </a:cubicBezTo>
                  <a:cubicBezTo>
                    <a:pt x="5119" y="18848"/>
                    <a:pt x="5244" y="18272"/>
                    <a:pt x="5244" y="17984"/>
                  </a:cubicBezTo>
                  <a:cubicBezTo>
                    <a:pt x="5369" y="17696"/>
                    <a:pt x="5369" y="17984"/>
                    <a:pt x="5369" y="17984"/>
                  </a:cubicBezTo>
                  <a:cubicBezTo>
                    <a:pt x="5494" y="17984"/>
                    <a:pt x="5618" y="17984"/>
                    <a:pt x="5743" y="17984"/>
                  </a:cubicBezTo>
                  <a:cubicBezTo>
                    <a:pt x="5743" y="17984"/>
                    <a:pt x="5868" y="17984"/>
                    <a:pt x="5993" y="18272"/>
                  </a:cubicBezTo>
                  <a:cubicBezTo>
                    <a:pt x="6118" y="18272"/>
                    <a:pt x="6118" y="18272"/>
                    <a:pt x="6118" y="18272"/>
                  </a:cubicBezTo>
                  <a:cubicBezTo>
                    <a:pt x="6243" y="18560"/>
                    <a:pt x="6492" y="18560"/>
                    <a:pt x="6617" y="18848"/>
                  </a:cubicBezTo>
                  <a:cubicBezTo>
                    <a:pt x="6617" y="18848"/>
                    <a:pt x="6742" y="18848"/>
                    <a:pt x="6867" y="19136"/>
                  </a:cubicBezTo>
                  <a:cubicBezTo>
                    <a:pt x="6992" y="19136"/>
                    <a:pt x="7117" y="19712"/>
                    <a:pt x="7117" y="19712"/>
                  </a:cubicBezTo>
                  <a:cubicBezTo>
                    <a:pt x="7242" y="20000"/>
                    <a:pt x="7242" y="20288"/>
                    <a:pt x="7366" y="20288"/>
                  </a:cubicBezTo>
                  <a:cubicBezTo>
                    <a:pt x="7491" y="20576"/>
                    <a:pt x="7741" y="20864"/>
                    <a:pt x="7866" y="20576"/>
                  </a:cubicBezTo>
                  <a:cubicBezTo>
                    <a:pt x="7866" y="20576"/>
                    <a:pt x="7866" y="20576"/>
                    <a:pt x="7991" y="20576"/>
                  </a:cubicBezTo>
                  <a:cubicBezTo>
                    <a:pt x="7991" y="20576"/>
                    <a:pt x="7991" y="20576"/>
                    <a:pt x="8116" y="20576"/>
                  </a:cubicBezTo>
                  <a:cubicBezTo>
                    <a:pt x="8116" y="20576"/>
                    <a:pt x="8116" y="20288"/>
                    <a:pt x="8240" y="20288"/>
                  </a:cubicBezTo>
                  <a:cubicBezTo>
                    <a:pt x="8240" y="20288"/>
                    <a:pt x="8365" y="20288"/>
                    <a:pt x="8365" y="20288"/>
                  </a:cubicBezTo>
                  <a:cubicBezTo>
                    <a:pt x="8490" y="20288"/>
                    <a:pt x="8615" y="20288"/>
                    <a:pt x="8615" y="20288"/>
                  </a:cubicBezTo>
                  <a:cubicBezTo>
                    <a:pt x="8615" y="20288"/>
                    <a:pt x="8615" y="20288"/>
                    <a:pt x="8615" y="20288"/>
                  </a:cubicBezTo>
                  <a:cubicBezTo>
                    <a:pt x="8740" y="20288"/>
                    <a:pt x="8740" y="20000"/>
                    <a:pt x="8865" y="20288"/>
                  </a:cubicBezTo>
                  <a:cubicBezTo>
                    <a:pt x="8865" y="20288"/>
                    <a:pt x="8990" y="20000"/>
                    <a:pt x="8990" y="20000"/>
                  </a:cubicBezTo>
                  <a:cubicBezTo>
                    <a:pt x="8990" y="19712"/>
                    <a:pt x="9114" y="19712"/>
                    <a:pt x="9114" y="20000"/>
                  </a:cubicBezTo>
                  <a:cubicBezTo>
                    <a:pt x="9114" y="20000"/>
                    <a:pt x="9114" y="20000"/>
                    <a:pt x="9114" y="20000"/>
                  </a:cubicBezTo>
                  <a:cubicBezTo>
                    <a:pt x="9114" y="20000"/>
                    <a:pt x="9114" y="20000"/>
                    <a:pt x="9114" y="20000"/>
                  </a:cubicBezTo>
                  <a:cubicBezTo>
                    <a:pt x="9239" y="19712"/>
                    <a:pt x="9239" y="19712"/>
                    <a:pt x="9239" y="19712"/>
                  </a:cubicBezTo>
                  <a:cubicBezTo>
                    <a:pt x="9239" y="19712"/>
                    <a:pt x="9239" y="19424"/>
                    <a:pt x="9239" y="19424"/>
                  </a:cubicBezTo>
                  <a:cubicBezTo>
                    <a:pt x="9364" y="19136"/>
                    <a:pt x="9614" y="18848"/>
                    <a:pt x="9739" y="18560"/>
                  </a:cubicBezTo>
                  <a:cubicBezTo>
                    <a:pt x="9739" y="18272"/>
                    <a:pt x="9864" y="18272"/>
                    <a:pt x="9988" y="18272"/>
                  </a:cubicBezTo>
                  <a:cubicBezTo>
                    <a:pt x="10113" y="17984"/>
                    <a:pt x="10238" y="18272"/>
                    <a:pt x="10238" y="18560"/>
                  </a:cubicBezTo>
                  <a:cubicBezTo>
                    <a:pt x="10363" y="18272"/>
                    <a:pt x="10488" y="18848"/>
                    <a:pt x="10613" y="18848"/>
                  </a:cubicBezTo>
                  <a:cubicBezTo>
                    <a:pt x="10738" y="19136"/>
                    <a:pt x="10738" y="19136"/>
                    <a:pt x="10738" y="18848"/>
                  </a:cubicBezTo>
                  <a:cubicBezTo>
                    <a:pt x="10862" y="18848"/>
                    <a:pt x="10862" y="18848"/>
                    <a:pt x="10987" y="18848"/>
                  </a:cubicBezTo>
                  <a:cubicBezTo>
                    <a:pt x="10862" y="18848"/>
                    <a:pt x="10862" y="18848"/>
                    <a:pt x="10862" y="18848"/>
                  </a:cubicBezTo>
                  <a:cubicBezTo>
                    <a:pt x="10862" y="18848"/>
                    <a:pt x="10987" y="18848"/>
                    <a:pt x="10987" y="18848"/>
                  </a:cubicBezTo>
                  <a:cubicBezTo>
                    <a:pt x="11112" y="18848"/>
                    <a:pt x="11112" y="18560"/>
                    <a:pt x="11112" y="18560"/>
                  </a:cubicBezTo>
                  <a:cubicBezTo>
                    <a:pt x="11112" y="18560"/>
                    <a:pt x="11112" y="18560"/>
                    <a:pt x="10987" y="18560"/>
                  </a:cubicBezTo>
                  <a:cubicBezTo>
                    <a:pt x="10987" y="18560"/>
                    <a:pt x="11112" y="18560"/>
                    <a:pt x="11112" y="18560"/>
                  </a:cubicBezTo>
                  <a:cubicBezTo>
                    <a:pt x="11112" y="18560"/>
                    <a:pt x="11112" y="18560"/>
                    <a:pt x="11112" y="18272"/>
                  </a:cubicBezTo>
                  <a:cubicBezTo>
                    <a:pt x="11112" y="18560"/>
                    <a:pt x="11112" y="18560"/>
                    <a:pt x="11112" y="18560"/>
                  </a:cubicBezTo>
                  <a:cubicBezTo>
                    <a:pt x="11112" y="18560"/>
                    <a:pt x="10987" y="18560"/>
                    <a:pt x="10987" y="18560"/>
                  </a:cubicBezTo>
                  <a:cubicBezTo>
                    <a:pt x="10987" y="18560"/>
                    <a:pt x="10987" y="18560"/>
                    <a:pt x="10987" y="18560"/>
                  </a:cubicBezTo>
                  <a:cubicBezTo>
                    <a:pt x="10987" y="18560"/>
                    <a:pt x="10987" y="18560"/>
                    <a:pt x="10987" y="18272"/>
                  </a:cubicBezTo>
                  <a:cubicBezTo>
                    <a:pt x="10987" y="18272"/>
                    <a:pt x="10987" y="18560"/>
                    <a:pt x="10987" y="18560"/>
                  </a:cubicBezTo>
                  <a:cubicBezTo>
                    <a:pt x="11112" y="18272"/>
                    <a:pt x="11237" y="18272"/>
                    <a:pt x="11362" y="18272"/>
                  </a:cubicBezTo>
                  <a:cubicBezTo>
                    <a:pt x="11362" y="17984"/>
                    <a:pt x="11487" y="17696"/>
                    <a:pt x="11487" y="17696"/>
                  </a:cubicBezTo>
                  <a:cubicBezTo>
                    <a:pt x="11612" y="17696"/>
                    <a:pt x="11736" y="18272"/>
                    <a:pt x="11736" y="18272"/>
                  </a:cubicBezTo>
                  <a:cubicBezTo>
                    <a:pt x="11736" y="18560"/>
                    <a:pt x="11736" y="18848"/>
                    <a:pt x="11612" y="18848"/>
                  </a:cubicBezTo>
                  <a:cubicBezTo>
                    <a:pt x="11487" y="19136"/>
                    <a:pt x="11487" y="19136"/>
                    <a:pt x="11362" y="19424"/>
                  </a:cubicBezTo>
                  <a:cubicBezTo>
                    <a:pt x="11362" y="19424"/>
                    <a:pt x="11237" y="19712"/>
                    <a:pt x="11237" y="19712"/>
                  </a:cubicBezTo>
                  <a:cubicBezTo>
                    <a:pt x="11237" y="20000"/>
                    <a:pt x="11362" y="20288"/>
                    <a:pt x="11362" y="20288"/>
                  </a:cubicBezTo>
                  <a:cubicBezTo>
                    <a:pt x="11487" y="20864"/>
                    <a:pt x="11487" y="20864"/>
                    <a:pt x="11362" y="21152"/>
                  </a:cubicBezTo>
                  <a:cubicBezTo>
                    <a:pt x="11487" y="20864"/>
                    <a:pt x="11487" y="21152"/>
                    <a:pt x="11612" y="21440"/>
                  </a:cubicBezTo>
                  <a:cubicBezTo>
                    <a:pt x="11736" y="21440"/>
                    <a:pt x="11612" y="21440"/>
                    <a:pt x="11612" y="21152"/>
                  </a:cubicBezTo>
                  <a:cubicBezTo>
                    <a:pt x="11736" y="21152"/>
                    <a:pt x="11736" y="21152"/>
                    <a:pt x="11736" y="20864"/>
                  </a:cubicBezTo>
                  <a:cubicBezTo>
                    <a:pt x="11736" y="20864"/>
                    <a:pt x="11861" y="20864"/>
                    <a:pt x="11736" y="20864"/>
                  </a:cubicBezTo>
                  <a:cubicBezTo>
                    <a:pt x="11861" y="20864"/>
                    <a:pt x="11861" y="20864"/>
                    <a:pt x="11861" y="20864"/>
                  </a:cubicBezTo>
                  <a:cubicBezTo>
                    <a:pt x="11861" y="20864"/>
                    <a:pt x="11861" y="20288"/>
                    <a:pt x="11861" y="20000"/>
                  </a:cubicBezTo>
                  <a:cubicBezTo>
                    <a:pt x="11861" y="20000"/>
                    <a:pt x="11861" y="20000"/>
                    <a:pt x="11861" y="20000"/>
                  </a:cubicBezTo>
                  <a:cubicBezTo>
                    <a:pt x="11986" y="20288"/>
                    <a:pt x="12111" y="20288"/>
                    <a:pt x="12236" y="20000"/>
                  </a:cubicBezTo>
                  <a:cubicBezTo>
                    <a:pt x="12236" y="20000"/>
                    <a:pt x="12236" y="19712"/>
                    <a:pt x="12111" y="19712"/>
                  </a:cubicBezTo>
                  <a:cubicBezTo>
                    <a:pt x="12236" y="19712"/>
                    <a:pt x="12111" y="19424"/>
                    <a:pt x="12111" y="19136"/>
                  </a:cubicBezTo>
                  <a:cubicBezTo>
                    <a:pt x="12111" y="18848"/>
                    <a:pt x="12236" y="18560"/>
                    <a:pt x="12236" y="17984"/>
                  </a:cubicBezTo>
                  <a:cubicBezTo>
                    <a:pt x="12361" y="18272"/>
                    <a:pt x="12486" y="18272"/>
                    <a:pt x="12610" y="18272"/>
                  </a:cubicBezTo>
                  <a:cubicBezTo>
                    <a:pt x="12610" y="18560"/>
                    <a:pt x="12610" y="18560"/>
                    <a:pt x="12610" y="18848"/>
                  </a:cubicBezTo>
                  <a:cubicBezTo>
                    <a:pt x="12735" y="18848"/>
                    <a:pt x="12860" y="18560"/>
                    <a:pt x="12860" y="18560"/>
                  </a:cubicBezTo>
                  <a:cubicBezTo>
                    <a:pt x="12985" y="18560"/>
                    <a:pt x="13110" y="18848"/>
                    <a:pt x="13110" y="18848"/>
                  </a:cubicBezTo>
                  <a:cubicBezTo>
                    <a:pt x="13484" y="18560"/>
                    <a:pt x="13734" y="17984"/>
                    <a:pt x="13984" y="17984"/>
                  </a:cubicBezTo>
                  <a:cubicBezTo>
                    <a:pt x="14109" y="17696"/>
                    <a:pt x="14358" y="17984"/>
                    <a:pt x="14483" y="18272"/>
                  </a:cubicBezTo>
                  <a:cubicBezTo>
                    <a:pt x="14608" y="18560"/>
                    <a:pt x="14608" y="18560"/>
                    <a:pt x="14733" y="18560"/>
                  </a:cubicBezTo>
                  <a:cubicBezTo>
                    <a:pt x="14858" y="18560"/>
                    <a:pt x="14983" y="18560"/>
                    <a:pt x="15108" y="18560"/>
                  </a:cubicBezTo>
                  <a:cubicBezTo>
                    <a:pt x="15232" y="18560"/>
                    <a:pt x="15357" y="18560"/>
                    <a:pt x="15482" y="18560"/>
                  </a:cubicBezTo>
                  <a:cubicBezTo>
                    <a:pt x="16106" y="18272"/>
                    <a:pt x="16731" y="17696"/>
                    <a:pt x="17355" y="17408"/>
                  </a:cubicBezTo>
                  <a:cubicBezTo>
                    <a:pt x="17605" y="17408"/>
                    <a:pt x="17979" y="17120"/>
                    <a:pt x="18229" y="17120"/>
                  </a:cubicBezTo>
                  <a:cubicBezTo>
                    <a:pt x="18479" y="16832"/>
                    <a:pt x="18479" y="16832"/>
                    <a:pt x="18603" y="16544"/>
                  </a:cubicBezTo>
                  <a:cubicBezTo>
                    <a:pt x="18603" y="16544"/>
                    <a:pt x="18728" y="16544"/>
                    <a:pt x="18728" y="16544"/>
                  </a:cubicBezTo>
                  <a:cubicBezTo>
                    <a:pt x="18853" y="16832"/>
                    <a:pt x="18853" y="16832"/>
                    <a:pt x="18853" y="17120"/>
                  </a:cubicBezTo>
                  <a:cubicBezTo>
                    <a:pt x="18978" y="17120"/>
                    <a:pt x="19103" y="17120"/>
                    <a:pt x="19103" y="16544"/>
                  </a:cubicBezTo>
                  <a:cubicBezTo>
                    <a:pt x="19228" y="16256"/>
                    <a:pt x="19228" y="16256"/>
                    <a:pt x="19353" y="16256"/>
                  </a:cubicBezTo>
                  <a:cubicBezTo>
                    <a:pt x="19353" y="16256"/>
                    <a:pt x="19477" y="16544"/>
                    <a:pt x="19477" y="16544"/>
                  </a:cubicBezTo>
                  <a:cubicBezTo>
                    <a:pt x="19602" y="16544"/>
                    <a:pt x="19602" y="16256"/>
                    <a:pt x="19727" y="16256"/>
                  </a:cubicBezTo>
                  <a:cubicBezTo>
                    <a:pt x="19727" y="16256"/>
                    <a:pt x="19852" y="16544"/>
                    <a:pt x="19852" y="16544"/>
                  </a:cubicBezTo>
                  <a:cubicBezTo>
                    <a:pt x="19977" y="16544"/>
                    <a:pt x="19977" y="16544"/>
                    <a:pt x="19977" y="16544"/>
                  </a:cubicBezTo>
                  <a:cubicBezTo>
                    <a:pt x="20102" y="16832"/>
                    <a:pt x="20227" y="16832"/>
                    <a:pt x="20351" y="16832"/>
                  </a:cubicBezTo>
                  <a:cubicBezTo>
                    <a:pt x="20476" y="16832"/>
                    <a:pt x="20476" y="16832"/>
                    <a:pt x="20476" y="16832"/>
                  </a:cubicBezTo>
                  <a:cubicBezTo>
                    <a:pt x="20601" y="16832"/>
                    <a:pt x="20601" y="16544"/>
                    <a:pt x="20726" y="16544"/>
                  </a:cubicBezTo>
                  <a:cubicBezTo>
                    <a:pt x="20726" y="16544"/>
                    <a:pt x="20976" y="16544"/>
                    <a:pt x="20976" y="16832"/>
                  </a:cubicBezTo>
                  <a:cubicBezTo>
                    <a:pt x="20976" y="17120"/>
                    <a:pt x="20976" y="17120"/>
                    <a:pt x="20976" y="17120"/>
                  </a:cubicBezTo>
                  <a:cubicBezTo>
                    <a:pt x="20851" y="17120"/>
                    <a:pt x="20976" y="17408"/>
                    <a:pt x="20976" y="17696"/>
                  </a:cubicBezTo>
                  <a:cubicBezTo>
                    <a:pt x="21101" y="17696"/>
                    <a:pt x="21101" y="17408"/>
                    <a:pt x="21225" y="17408"/>
                  </a:cubicBezTo>
                  <a:cubicBezTo>
                    <a:pt x="21225" y="17120"/>
                    <a:pt x="21475" y="16832"/>
                    <a:pt x="21600" y="17120"/>
                  </a:cubicBezTo>
                  <a:cubicBezTo>
                    <a:pt x="21600" y="16832"/>
                    <a:pt x="21600" y="16832"/>
                    <a:pt x="21600" y="16832"/>
                  </a:cubicBezTo>
                  <a:cubicBezTo>
                    <a:pt x="21600" y="16544"/>
                    <a:pt x="21600" y="16544"/>
                    <a:pt x="21600" y="16544"/>
                  </a:cubicBezTo>
                  <a:cubicBezTo>
                    <a:pt x="21600" y="16544"/>
                    <a:pt x="21600" y="16544"/>
                    <a:pt x="21600" y="1625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6" name="Shape 2695"/>
            <p:cNvSpPr/>
            <p:nvPr/>
          </p:nvSpPr>
          <p:spPr>
            <a:xfrm>
              <a:off x="4436444" y="292497"/>
              <a:ext cx="3924335" cy="4714021"/>
            </a:xfrm>
            <a:custGeom>
              <a:avLst/>
              <a:gdLst/>
              <a:ahLst/>
              <a:cxnLst>
                <a:cxn ang="0">
                  <a:pos x="wd2" y="hd2"/>
                </a:cxn>
                <a:cxn ang="5400000">
                  <a:pos x="wd2" y="hd2"/>
                </a:cxn>
                <a:cxn ang="10800000">
                  <a:pos x="wd2" y="hd2"/>
                </a:cxn>
                <a:cxn ang="16200000">
                  <a:pos x="wd2" y="hd2"/>
                </a:cxn>
              </a:cxnLst>
              <a:rect l="0" t="0" r="r" b="b"/>
              <a:pathLst>
                <a:path w="21600" h="21526" extrusionOk="0">
                  <a:moveTo>
                    <a:pt x="269" y="19819"/>
                  </a:moveTo>
                  <a:cubicBezTo>
                    <a:pt x="269" y="19745"/>
                    <a:pt x="269" y="19596"/>
                    <a:pt x="179" y="19596"/>
                  </a:cubicBezTo>
                  <a:cubicBezTo>
                    <a:pt x="179" y="19596"/>
                    <a:pt x="179" y="19670"/>
                    <a:pt x="179" y="19670"/>
                  </a:cubicBezTo>
                  <a:cubicBezTo>
                    <a:pt x="179" y="19745"/>
                    <a:pt x="179" y="19745"/>
                    <a:pt x="269" y="19819"/>
                  </a:cubicBezTo>
                  <a:cubicBezTo>
                    <a:pt x="179" y="19745"/>
                    <a:pt x="179" y="19967"/>
                    <a:pt x="179" y="19967"/>
                  </a:cubicBezTo>
                  <a:cubicBezTo>
                    <a:pt x="269" y="20041"/>
                    <a:pt x="359" y="19819"/>
                    <a:pt x="269" y="19819"/>
                  </a:cubicBezTo>
                  <a:close/>
                  <a:moveTo>
                    <a:pt x="5109" y="12099"/>
                  </a:moveTo>
                  <a:cubicBezTo>
                    <a:pt x="5109" y="12099"/>
                    <a:pt x="5109" y="12099"/>
                    <a:pt x="5109" y="12173"/>
                  </a:cubicBezTo>
                  <a:cubicBezTo>
                    <a:pt x="5198" y="12173"/>
                    <a:pt x="5198" y="12173"/>
                    <a:pt x="5198" y="12173"/>
                  </a:cubicBezTo>
                  <a:cubicBezTo>
                    <a:pt x="5198" y="12173"/>
                    <a:pt x="5288" y="12173"/>
                    <a:pt x="5288" y="12173"/>
                  </a:cubicBezTo>
                  <a:cubicBezTo>
                    <a:pt x="5288" y="12248"/>
                    <a:pt x="5288" y="12248"/>
                    <a:pt x="5378" y="12248"/>
                  </a:cubicBezTo>
                  <a:cubicBezTo>
                    <a:pt x="5378" y="12173"/>
                    <a:pt x="5378" y="12173"/>
                    <a:pt x="5378" y="12173"/>
                  </a:cubicBezTo>
                  <a:cubicBezTo>
                    <a:pt x="5378" y="12099"/>
                    <a:pt x="5288" y="12173"/>
                    <a:pt x="5288" y="12099"/>
                  </a:cubicBezTo>
                  <a:cubicBezTo>
                    <a:pt x="5288" y="12099"/>
                    <a:pt x="5288" y="12099"/>
                    <a:pt x="5198" y="12025"/>
                  </a:cubicBezTo>
                  <a:cubicBezTo>
                    <a:pt x="5198" y="12025"/>
                    <a:pt x="5198" y="12025"/>
                    <a:pt x="5109" y="12025"/>
                  </a:cubicBezTo>
                  <a:cubicBezTo>
                    <a:pt x="5109" y="11951"/>
                    <a:pt x="5019" y="11951"/>
                    <a:pt x="5019" y="12025"/>
                  </a:cubicBezTo>
                  <a:cubicBezTo>
                    <a:pt x="5109" y="12099"/>
                    <a:pt x="5198" y="12025"/>
                    <a:pt x="5198" y="12099"/>
                  </a:cubicBezTo>
                  <a:cubicBezTo>
                    <a:pt x="5198" y="12099"/>
                    <a:pt x="5198" y="12099"/>
                    <a:pt x="5109" y="12099"/>
                  </a:cubicBezTo>
                  <a:close/>
                  <a:moveTo>
                    <a:pt x="6005" y="10986"/>
                  </a:moveTo>
                  <a:cubicBezTo>
                    <a:pt x="6005" y="10986"/>
                    <a:pt x="6005" y="10912"/>
                    <a:pt x="6005" y="10912"/>
                  </a:cubicBezTo>
                  <a:cubicBezTo>
                    <a:pt x="6005" y="10912"/>
                    <a:pt x="6005" y="10912"/>
                    <a:pt x="6005" y="10912"/>
                  </a:cubicBezTo>
                  <a:cubicBezTo>
                    <a:pt x="6005" y="10837"/>
                    <a:pt x="6005" y="10912"/>
                    <a:pt x="6095" y="10837"/>
                  </a:cubicBezTo>
                  <a:cubicBezTo>
                    <a:pt x="6095" y="10837"/>
                    <a:pt x="6184" y="10763"/>
                    <a:pt x="6274" y="10763"/>
                  </a:cubicBezTo>
                  <a:cubicBezTo>
                    <a:pt x="6184" y="10763"/>
                    <a:pt x="6184" y="10615"/>
                    <a:pt x="6184" y="10615"/>
                  </a:cubicBezTo>
                  <a:cubicBezTo>
                    <a:pt x="6184" y="10540"/>
                    <a:pt x="6095" y="10466"/>
                    <a:pt x="6095" y="10466"/>
                  </a:cubicBezTo>
                  <a:cubicBezTo>
                    <a:pt x="6005" y="10466"/>
                    <a:pt x="6005" y="10540"/>
                    <a:pt x="6005" y="10615"/>
                  </a:cubicBezTo>
                  <a:cubicBezTo>
                    <a:pt x="6005" y="10615"/>
                    <a:pt x="6005" y="10615"/>
                    <a:pt x="6005" y="10615"/>
                  </a:cubicBezTo>
                  <a:cubicBezTo>
                    <a:pt x="6005" y="10615"/>
                    <a:pt x="6005" y="10615"/>
                    <a:pt x="6005" y="10615"/>
                  </a:cubicBezTo>
                  <a:cubicBezTo>
                    <a:pt x="6005" y="10615"/>
                    <a:pt x="6095" y="10615"/>
                    <a:pt x="6095" y="10615"/>
                  </a:cubicBezTo>
                  <a:cubicBezTo>
                    <a:pt x="6184" y="10615"/>
                    <a:pt x="5915" y="10763"/>
                    <a:pt x="6005" y="10763"/>
                  </a:cubicBezTo>
                  <a:cubicBezTo>
                    <a:pt x="6005" y="10763"/>
                    <a:pt x="6005" y="10837"/>
                    <a:pt x="6005" y="10837"/>
                  </a:cubicBezTo>
                  <a:cubicBezTo>
                    <a:pt x="5915" y="10763"/>
                    <a:pt x="5915" y="10912"/>
                    <a:pt x="5915" y="10912"/>
                  </a:cubicBezTo>
                  <a:cubicBezTo>
                    <a:pt x="5915" y="10912"/>
                    <a:pt x="5915" y="10986"/>
                    <a:pt x="5915" y="11060"/>
                  </a:cubicBezTo>
                  <a:cubicBezTo>
                    <a:pt x="5915" y="11060"/>
                    <a:pt x="5915" y="10986"/>
                    <a:pt x="6005" y="10986"/>
                  </a:cubicBezTo>
                  <a:close/>
                  <a:moveTo>
                    <a:pt x="6543" y="6532"/>
                  </a:moveTo>
                  <a:cubicBezTo>
                    <a:pt x="6543" y="6458"/>
                    <a:pt x="6722" y="6458"/>
                    <a:pt x="6722" y="6384"/>
                  </a:cubicBezTo>
                  <a:cubicBezTo>
                    <a:pt x="6722" y="6384"/>
                    <a:pt x="6632" y="6310"/>
                    <a:pt x="6632" y="6310"/>
                  </a:cubicBezTo>
                  <a:cubicBezTo>
                    <a:pt x="6632" y="6310"/>
                    <a:pt x="6632" y="6310"/>
                    <a:pt x="6632" y="6310"/>
                  </a:cubicBezTo>
                  <a:cubicBezTo>
                    <a:pt x="6632" y="6310"/>
                    <a:pt x="6722" y="6384"/>
                    <a:pt x="6722" y="6310"/>
                  </a:cubicBezTo>
                  <a:cubicBezTo>
                    <a:pt x="6812" y="6310"/>
                    <a:pt x="6722" y="6235"/>
                    <a:pt x="6722" y="6161"/>
                  </a:cubicBezTo>
                  <a:cubicBezTo>
                    <a:pt x="6722" y="6235"/>
                    <a:pt x="6722" y="6235"/>
                    <a:pt x="6722" y="6161"/>
                  </a:cubicBezTo>
                  <a:cubicBezTo>
                    <a:pt x="6722" y="6161"/>
                    <a:pt x="6722" y="6161"/>
                    <a:pt x="6812" y="6161"/>
                  </a:cubicBezTo>
                  <a:cubicBezTo>
                    <a:pt x="6812" y="6161"/>
                    <a:pt x="6722" y="6161"/>
                    <a:pt x="6722" y="6161"/>
                  </a:cubicBezTo>
                  <a:cubicBezTo>
                    <a:pt x="6812" y="6087"/>
                    <a:pt x="6812" y="6087"/>
                    <a:pt x="6722" y="6013"/>
                  </a:cubicBezTo>
                  <a:cubicBezTo>
                    <a:pt x="6722" y="6087"/>
                    <a:pt x="6722" y="6087"/>
                    <a:pt x="6722" y="6161"/>
                  </a:cubicBezTo>
                  <a:cubicBezTo>
                    <a:pt x="6632" y="6161"/>
                    <a:pt x="6632" y="6235"/>
                    <a:pt x="6632" y="6310"/>
                  </a:cubicBezTo>
                  <a:cubicBezTo>
                    <a:pt x="6543" y="6384"/>
                    <a:pt x="6543" y="6458"/>
                    <a:pt x="6453" y="6606"/>
                  </a:cubicBezTo>
                  <a:cubicBezTo>
                    <a:pt x="6543" y="6606"/>
                    <a:pt x="6543" y="6532"/>
                    <a:pt x="6543" y="6532"/>
                  </a:cubicBezTo>
                  <a:close/>
                  <a:moveTo>
                    <a:pt x="7080" y="6087"/>
                  </a:moveTo>
                  <a:cubicBezTo>
                    <a:pt x="7080" y="6087"/>
                    <a:pt x="7080" y="6161"/>
                    <a:pt x="7080" y="6161"/>
                  </a:cubicBezTo>
                  <a:cubicBezTo>
                    <a:pt x="7080" y="6161"/>
                    <a:pt x="7080" y="6087"/>
                    <a:pt x="7080" y="6087"/>
                  </a:cubicBezTo>
                  <a:cubicBezTo>
                    <a:pt x="7170" y="6087"/>
                    <a:pt x="7080" y="6013"/>
                    <a:pt x="7080" y="6013"/>
                  </a:cubicBezTo>
                  <a:cubicBezTo>
                    <a:pt x="7170" y="5938"/>
                    <a:pt x="7170" y="6087"/>
                    <a:pt x="7170" y="6087"/>
                  </a:cubicBezTo>
                  <a:cubicBezTo>
                    <a:pt x="7260" y="6087"/>
                    <a:pt x="7260" y="6087"/>
                    <a:pt x="7260" y="6013"/>
                  </a:cubicBezTo>
                  <a:cubicBezTo>
                    <a:pt x="7260" y="5938"/>
                    <a:pt x="7260" y="6013"/>
                    <a:pt x="7260" y="6013"/>
                  </a:cubicBezTo>
                  <a:cubicBezTo>
                    <a:pt x="7439" y="6013"/>
                    <a:pt x="7349" y="5938"/>
                    <a:pt x="7349" y="5938"/>
                  </a:cubicBezTo>
                  <a:cubicBezTo>
                    <a:pt x="7349" y="5938"/>
                    <a:pt x="7349" y="5938"/>
                    <a:pt x="7439" y="5864"/>
                  </a:cubicBezTo>
                  <a:cubicBezTo>
                    <a:pt x="7439" y="5938"/>
                    <a:pt x="7439" y="5938"/>
                    <a:pt x="7439" y="5938"/>
                  </a:cubicBezTo>
                  <a:cubicBezTo>
                    <a:pt x="7439" y="5864"/>
                    <a:pt x="7529" y="5938"/>
                    <a:pt x="7529" y="5864"/>
                  </a:cubicBezTo>
                  <a:cubicBezTo>
                    <a:pt x="7529" y="5864"/>
                    <a:pt x="7618" y="5864"/>
                    <a:pt x="7618" y="5790"/>
                  </a:cubicBezTo>
                  <a:cubicBezTo>
                    <a:pt x="7618" y="5790"/>
                    <a:pt x="7618" y="5790"/>
                    <a:pt x="7618" y="5716"/>
                  </a:cubicBezTo>
                  <a:cubicBezTo>
                    <a:pt x="7529" y="5716"/>
                    <a:pt x="7529" y="5716"/>
                    <a:pt x="7529" y="5716"/>
                  </a:cubicBezTo>
                  <a:cubicBezTo>
                    <a:pt x="7439" y="5716"/>
                    <a:pt x="7529" y="5641"/>
                    <a:pt x="7439" y="5641"/>
                  </a:cubicBezTo>
                  <a:cubicBezTo>
                    <a:pt x="7349" y="5567"/>
                    <a:pt x="7349" y="5716"/>
                    <a:pt x="7349" y="5716"/>
                  </a:cubicBezTo>
                  <a:cubicBezTo>
                    <a:pt x="7349" y="5716"/>
                    <a:pt x="7260" y="5716"/>
                    <a:pt x="7260" y="5716"/>
                  </a:cubicBezTo>
                  <a:cubicBezTo>
                    <a:pt x="7260" y="5716"/>
                    <a:pt x="7260" y="5716"/>
                    <a:pt x="7260" y="5716"/>
                  </a:cubicBezTo>
                  <a:cubicBezTo>
                    <a:pt x="7260" y="5716"/>
                    <a:pt x="7260" y="5716"/>
                    <a:pt x="7260" y="5716"/>
                  </a:cubicBezTo>
                  <a:cubicBezTo>
                    <a:pt x="7170" y="5716"/>
                    <a:pt x="7170" y="5716"/>
                    <a:pt x="7080" y="5790"/>
                  </a:cubicBezTo>
                  <a:cubicBezTo>
                    <a:pt x="7080" y="5790"/>
                    <a:pt x="7170" y="5790"/>
                    <a:pt x="7170" y="5790"/>
                  </a:cubicBezTo>
                  <a:cubicBezTo>
                    <a:pt x="7170" y="5864"/>
                    <a:pt x="7080" y="5864"/>
                    <a:pt x="7080" y="5864"/>
                  </a:cubicBezTo>
                  <a:cubicBezTo>
                    <a:pt x="7080" y="5864"/>
                    <a:pt x="7080" y="5938"/>
                    <a:pt x="7080" y="5938"/>
                  </a:cubicBezTo>
                  <a:cubicBezTo>
                    <a:pt x="7080" y="5938"/>
                    <a:pt x="7080" y="5938"/>
                    <a:pt x="7080" y="5938"/>
                  </a:cubicBezTo>
                  <a:cubicBezTo>
                    <a:pt x="7080" y="5938"/>
                    <a:pt x="7080" y="5938"/>
                    <a:pt x="7080" y="5938"/>
                  </a:cubicBezTo>
                  <a:cubicBezTo>
                    <a:pt x="7080" y="5938"/>
                    <a:pt x="7080" y="5938"/>
                    <a:pt x="7080" y="6013"/>
                  </a:cubicBezTo>
                  <a:cubicBezTo>
                    <a:pt x="7080" y="5938"/>
                    <a:pt x="7080" y="5938"/>
                    <a:pt x="7170" y="5938"/>
                  </a:cubicBezTo>
                  <a:cubicBezTo>
                    <a:pt x="7080" y="6013"/>
                    <a:pt x="7080" y="6013"/>
                    <a:pt x="7080" y="6087"/>
                  </a:cubicBezTo>
                  <a:close/>
                  <a:moveTo>
                    <a:pt x="7708" y="5790"/>
                  </a:moveTo>
                  <a:cubicBezTo>
                    <a:pt x="7708" y="5790"/>
                    <a:pt x="7798" y="5790"/>
                    <a:pt x="7798" y="5790"/>
                  </a:cubicBezTo>
                  <a:cubicBezTo>
                    <a:pt x="7708" y="5790"/>
                    <a:pt x="7708" y="5790"/>
                    <a:pt x="7618" y="5864"/>
                  </a:cubicBezTo>
                  <a:cubicBezTo>
                    <a:pt x="7618" y="5864"/>
                    <a:pt x="7708" y="5938"/>
                    <a:pt x="7618" y="5938"/>
                  </a:cubicBezTo>
                  <a:cubicBezTo>
                    <a:pt x="7708" y="5938"/>
                    <a:pt x="7798" y="5938"/>
                    <a:pt x="7798" y="5864"/>
                  </a:cubicBezTo>
                  <a:cubicBezTo>
                    <a:pt x="7798" y="5938"/>
                    <a:pt x="7977" y="5790"/>
                    <a:pt x="8066" y="5790"/>
                  </a:cubicBezTo>
                  <a:cubicBezTo>
                    <a:pt x="7977" y="5716"/>
                    <a:pt x="8066" y="5716"/>
                    <a:pt x="8066" y="5716"/>
                  </a:cubicBezTo>
                  <a:cubicBezTo>
                    <a:pt x="8066" y="5641"/>
                    <a:pt x="8066" y="5567"/>
                    <a:pt x="8156" y="5641"/>
                  </a:cubicBezTo>
                  <a:cubicBezTo>
                    <a:pt x="8156" y="5716"/>
                    <a:pt x="8066" y="5790"/>
                    <a:pt x="8156" y="5716"/>
                  </a:cubicBezTo>
                  <a:cubicBezTo>
                    <a:pt x="8156" y="5716"/>
                    <a:pt x="8335" y="5641"/>
                    <a:pt x="8246" y="5567"/>
                  </a:cubicBezTo>
                  <a:cubicBezTo>
                    <a:pt x="8335" y="5567"/>
                    <a:pt x="8335" y="5567"/>
                    <a:pt x="8335" y="5493"/>
                  </a:cubicBezTo>
                  <a:cubicBezTo>
                    <a:pt x="8335" y="5567"/>
                    <a:pt x="8335" y="5567"/>
                    <a:pt x="8335" y="5567"/>
                  </a:cubicBezTo>
                  <a:cubicBezTo>
                    <a:pt x="8425" y="5567"/>
                    <a:pt x="8425" y="5419"/>
                    <a:pt x="8425" y="5419"/>
                  </a:cubicBezTo>
                  <a:cubicBezTo>
                    <a:pt x="8425" y="5419"/>
                    <a:pt x="8425" y="5419"/>
                    <a:pt x="8425" y="5419"/>
                  </a:cubicBezTo>
                  <a:cubicBezTo>
                    <a:pt x="8335" y="5419"/>
                    <a:pt x="8335" y="5419"/>
                    <a:pt x="8335" y="5419"/>
                  </a:cubicBezTo>
                  <a:cubicBezTo>
                    <a:pt x="8335" y="5419"/>
                    <a:pt x="8246" y="5419"/>
                    <a:pt x="8246" y="5419"/>
                  </a:cubicBezTo>
                  <a:cubicBezTo>
                    <a:pt x="8246" y="5419"/>
                    <a:pt x="8246" y="5493"/>
                    <a:pt x="8246" y="5493"/>
                  </a:cubicBezTo>
                  <a:cubicBezTo>
                    <a:pt x="8246" y="5567"/>
                    <a:pt x="8156" y="5567"/>
                    <a:pt x="8156" y="5567"/>
                  </a:cubicBezTo>
                  <a:cubicBezTo>
                    <a:pt x="8156" y="5567"/>
                    <a:pt x="8246" y="5493"/>
                    <a:pt x="8156" y="5419"/>
                  </a:cubicBezTo>
                  <a:cubicBezTo>
                    <a:pt x="8066" y="5419"/>
                    <a:pt x="8066" y="5493"/>
                    <a:pt x="8066" y="5567"/>
                  </a:cubicBezTo>
                  <a:cubicBezTo>
                    <a:pt x="8066" y="5493"/>
                    <a:pt x="8066" y="5419"/>
                    <a:pt x="7977" y="5419"/>
                  </a:cubicBezTo>
                  <a:cubicBezTo>
                    <a:pt x="7887" y="5419"/>
                    <a:pt x="7977" y="5493"/>
                    <a:pt x="7977" y="5567"/>
                  </a:cubicBezTo>
                  <a:cubicBezTo>
                    <a:pt x="7887" y="5493"/>
                    <a:pt x="7887" y="5493"/>
                    <a:pt x="7798" y="5567"/>
                  </a:cubicBezTo>
                  <a:cubicBezTo>
                    <a:pt x="7887" y="5567"/>
                    <a:pt x="7887" y="5567"/>
                    <a:pt x="7887" y="5641"/>
                  </a:cubicBezTo>
                  <a:cubicBezTo>
                    <a:pt x="7887" y="5567"/>
                    <a:pt x="7887" y="5567"/>
                    <a:pt x="7887" y="5567"/>
                  </a:cubicBezTo>
                  <a:cubicBezTo>
                    <a:pt x="7887" y="5641"/>
                    <a:pt x="7887" y="5716"/>
                    <a:pt x="7887" y="5641"/>
                  </a:cubicBezTo>
                  <a:cubicBezTo>
                    <a:pt x="7887" y="5641"/>
                    <a:pt x="7798" y="5716"/>
                    <a:pt x="7887" y="5716"/>
                  </a:cubicBezTo>
                  <a:cubicBezTo>
                    <a:pt x="7798" y="5716"/>
                    <a:pt x="7798" y="5641"/>
                    <a:pt x="7798" y="5641"/>
                  </a:cubicBezTo>
                  <a:cubicBezTo>
                    <a:pt x="7708" y="5641"/>
                    <a:pt x="7798" y="5716"/>
                    <a:pt x="7798" y="5716"/>
                  </a:cubicBezTo>
                  <a:cubicBezTo>
                    <a:pt x="7708" y="5716"/>
                    <a:pt x="7708" y="5790"/>
                    <a:pt x="7708" y="5790"/>
                  </a:cubicBezTo>
                  <a:close/>
                  <a:moveTo>
                    <a:pt x="8694" y="5196"/>
                  </a:moveTo>
                  <a:cubicBezTo>
                    <a:pt x="8694" y="5196"/>
                    <a:pt x="8694" y="5196"/>
                    <a:pt x="8694" y="5196"/>
                  </a:cubicBezTo>
                  <a:cubicBezTo>
                    <a:pt x="8694" y="5196"/>
                    <a:pt x="8694" y="5122"/>
                    <a:pt x="8604" y="5122"/>
                  </a:cubicBezTo>
                  <a:cubicBezTo>
                    <a:pt x="8604" y="5196"/>
                    <a:pt x="8515" y="5196"/>
                    <a:pt x="8515" y="5196"/>
                  </a:cubicBezTo>
                  <a:cubicBezTo>
                    <a:pt x="8515" y="5196"/>
                    <a:pt x="8515" y="5196"/>
                    <a:pt x="8515" y="5270"/>
                  </a:cubicBezTo>
                  <a:cubicBezTo>
                    <a:pt x="8604" y="5270"/>
                    <a:pt x="8515" y="5345"/>
                    <a:pt x="8604" y="5345"/>
                  </a:cubicBezTo>
                  <a:cubicBezTo>
                    <a:pt x="8515" y="5270"/>
                    <a:pt x="8515" y="5345"/>
                    <a:pt x="8604" y="5345"/>
                  </a:cubicBezTo>
                  <a:cubicBezTo>
                    <a:pt x="8515" y="5345"/>
                    <a:pt x="8425" y="5419"/>
                    <a:pt x="8425" y="5493"/>
                  </a:cubicBezTo>
                  <a:cubicBezTo>
                    <a:pt x="8425" y="5567"/>
                    <a:pt x="8335" y="5641"/>
                    <a:pt x="8335" y="5716"/>
                  </a:cubicBezTo>
                  <a:cubicBezTo>
                    <a:pt x="8335" y="5790"/>
                    <a:pt x="8335" y="5716"/>
                    <a:pt x="8425" y="5716"/>
                  </a:cubicBezTo>
                  <a:cubicBezTo>
                    <a:pt x="8425" y="5641"/>
                    <a:pt x="8604" y="5567"/>
                    <a:pt x="8515" y="5567"/>
                  </a:cubicBezTo>
                  <a:cubicBezTo>
                    <a:pt x="8515" y="5493"/>
                    <a:pt x="8604" y="5493"/>
                    <a:pt x="8604" y="5419"/>
                  </a:cubicBezTo>
                  <a:cubicBezTo>
                    <a:pt x="8694" y="5493"/>
                    <a:pt x="8783" y="5419"/>
                    <a:pt x="8783" y="5345"/>
                  </a:cubicBezTo>
                  <a:cubicBezTo>
                    <a:pt x="8783" y="5345"/>
                    <a:pt x="8783" y="5270"/>
                    <a:pt x="8783" y="5345"/>
                  </a:cubicBezTo>
                  <a:cubicBezTo>
                    <a:pt x="8783" y="5345"/>
                    <a:pt x="8783" y="5345"/>
                    <a:pt x="8783" y="5419"/>
                  </a:cubicBezTo>
                  <a:cubicBezTo>
                    <a:pt x="8783" y="5419"/>
                    <a:pt x="8783" y="5419"/>
                    <a:pt x="8694" y="5493"/>
                  </a:cubicBezTo>
                  <a:cubicBezTo>
                    <a:pt x="8694" y="5493"/>
                    <a:pt x="8604" y="5567"/>
                    <a:pt x="8604" y="5567"/>
                  </a:cubicBezTo>
                  <a:cubicBezTo>
                    <a:pt x="8604" y="5641"/>
                    <a:pt x="8694" y="5567"/>
                    <a:pt x="8783" y="5641"/>
                  </a:cubicBezTo>
                  <a:cubicBezTo>
                    <a:pt x="8783" y="5641"/>
                    <a:pt x="8873" y="5641"/>
                    <a:pt x="8783" y="5641"/>
                  </a:cubicBezTo>
                  <a:cubicBezTo>
                    <a:pt x="8873" y="5716"/>
                    <a:pt x="8873" y="5641"/>
                    <a:pt x="8873" y="5567"/>
                  </a:cubicBezTo>
                  <a:cubicBezTo>
                    <a:pt x="8873" y="5567"/>
                    <a:pt x="8873" y="5567"/>
                    <a:pt x="8873" y="5567"/>
                  </a:cubicBezTo>
                  <a:cubicBezTo>
                    <a:pt x="8873" y="5567"/>
                    <a:pt x="8873" y="5567"/>
                    <a:pt x="8963" y="5567"/>
                  </a:cubicBezTo>
                  <a:cubicBezTo>
                    <a:pt x="8873" y="5493"/>
                    <a:pt x="8963" y="5493"/>
                    <a:pt x="8963" y="5419"/>
                  </a:cubicBezTo>
                  <a:cubicBezTo>
                    <a:pt x="8963" y="5493"/>
                    <a:pt x="8963" y="5493"/>
                    <a:pt x="8963" y="5493"/>
                  </a:cubicBezTo>
                  <a:cubicBezTo>
                    <a:pt x="8963" y="5493"/>
                    <a:pt x="8963" y="5419"/>
                    <a:pt x="8963" y="5419"/>
                  </a:cubicBezTo>
                  <a:cubicBezTo>
                    <a:pt x="8963" y="5419"/>
                    <a:pt x="8963" y="5419"/>
                    <a:pt x="8963" y="5419"/>
                  </a:cubicBezTo>
                  <a:cubicBezTo>
                    <a:pt x="9052" y="5419"/>
                    <a:pt x="9052" y="5345"/>
                    <a:pt x="9052" y="5345"/>
                  </a:cubicBezTo>
                  <a:cubicBezTo>
                    <a:pt x="9052" y="5419"/>
                    <a:pt x="9052" y="5493"/>
                    <a:pt x="9052" y="5567"/>
                  </a:cubicBezTo>
                  <a:cubicBezTo>
                    <a:pt x="9142" y="5567"/>
                    <a:pt x="9232" y="5270"/>
                    <a:pt x="9232" y="5196"/>
                  </a:cubicBezTo>
                  <a:cubicBezTo>
                    <a:pt x="9321" y="5270"/>
                    <a:pt x="9321" y="5270"/>
                    <a:pt x="9321" y="5196"/>
                  </a:cubicBezTo>
                  <a:cubicBezTo>
                    <a:pt x="9411" y="5196"/>
                    <a:pt x="9411" y="5196"/>
                    <a:pt x="9500" y="5196"/>
                  </a:cubicBezTo>
                  <a:cubicBezTo>
                    <a:pt x="9500" y="5196"/>
                    <a:pt x="9500" y="5196"/>
                    <a:pt x="9590" y="5196"/>
                  </a:cubicBezTo>
                  <a:cubicBezTo>
                    <a:pt x="9590" y="5196"/>
                    <a:pt x="9590" y="5122"/>
                    <a:pt x="9590" y="5122"/>
                  </a:cubicBezTo>
                  <a:cubicBezTo>
                    <a:pt x="9590" y="5048"/>
                    <a:pt x="9590" y="4973"/>
                    <a:pt x="9590" y="4973"/>
                  </a:cubicBezTo>
                  <a:cubicBezTo>
                    <a:pt x="9590" y="4973"/>
                    <a:pt x="9590" y="4899"/>
                    <a:pt x="9590" y="4973"/>
                  </a:cubicBezTo>
                  <a:cubicBezTo>
                    <a:pt x="9590" y="4899"/>
                    <a:pt x="9590" y="4899"/>
                    <a:pt x="9590" y="4899"/>
                  </a:cubicBezTo>
                  <a:cubicBezTo>
                    <a:pt x="9590" y="4899"/>
                    <a:pt x="9590" y="4899"/>
                    <a:pt x="9590" y="4899"/>
                  </a:cubicBezTo>
                  <a:cubicBezTo>
                    <a:pt x="9590" y="4825"/>
                    <a:pt x="9590" y="4751"/>
                    <a:pt x="9590" y="4751"/>
                  </a:cubicBezTo>
                  <a:cubicBezTo>
                    <a:pt x="9590" y="4751"/>
                    <a:pt x="9590" y="4677"/>
                    <a:pt x="9590" y="4677"/>
                  </a:cubicBezTo>
                  <a:cubicBezTo>
                    <a:pt x="9590" y="4677"/>
                    <a:pt x="9500" y="4751"/>
                    <a:pt x="9500" y="4677"/>
                  </a:cubicBezTo>
                  <a:cubicBezTo>
                    <a:pt x="9500" y="4677"/>
                    <a:pt x="9500" y="4677"/>
                    <a:pt x="9500" y="4677"/>
                  </a:cubicBezTo>
                  <a:cubicBezTo>
                    <a:pt x="9500" y="4602"/>
                    <a:pt x="9411" y="4602"/>
                    <a:pt x="9411" y="4602"/>
                  </a:cubicBezTo>
                  <a:cubicBezTo>
                    <a:pt x="9411" y="4602"/>
                    <a:pt x="9411" y="4528"/>
                    <a:pt x="9321" y="4528"/>
                  </a:cubicBezTo>
                  <a:cubicBezTo>
                    <a:pt x="9321" y="4602"/>
                    <a:pt x="9411" y="4677"/>
                    <a:pt x="9411" y="4677"/>
                  </a:cubicBezTo>
                  <a:cubicBezTo>
                    <a:pt x="9321" y="4677"/>
                    <a:pt x="9321" y="4602"/>
                    <a:pt x="9321" y="4602"/>
                  </a:cubicBezTo>
                  <a:cubicBezTo>
                    <a:pt x="9232" y="4602"/>
                    <a:pt x="9232" y="4677"/>
                    <a:pt x="9232" y="4751"/>
                  </a:cubicBezTo>
                  <a:cubicBezTo>
                    <a:pt x="9232" y="4825"/>
                    <a:pt x="9321" y="4825"/>
                    <a:pt x="9321" y="4825"/>
                  </a:cubicBezTo>
                  <a:cubicBezTo>
                    <a:pt x="9321" y="4825"/>
                    <a:pt x="9232" y="4825"/>
                    <a:pt x="9142" y="4899"/>
                  </a:cubicBezTo>
                  <a:cubicBezTo>
                    <a:pt x="9142" y="4973"/>
                    <a:pt x="9232" y="4973"/>
                    <a:pt x="9232" y="5048"/>
                  </a:cubicBezTo>
                  <a:cubicBezTo>
                    <a:pt x="9232" y="5048"/>
                    <a:pt x="9232" y="4973"/>
                    <a:pt x="9142" y="4973"/>
                  </a:cubicBezTo>
                  <a:cubicBezTo>
                    <a:pt x="9142" y="4973"/>
                    <a:pt x="9052" y="5048"/>
                    <a:pt x="9052" y="5048"/>
                  </a:cubicBezTo>
                  <a:cubicBezTo>
                    <a:pt x="8963" y="5122"/>
                    <a:pt x="9052" y="5196"/>
                    <a:pt x="8963" y="5270"/>
                  </a:cubicBezTo>
                  <a:cubicBezTo>
                    <a:pt x="8963" y="5196"/>
                    <a:pt x="8963" y="5122"/>
                    <a:pt x="8963" y="5048"/>
                  </a:cubicBezTo>
                  <a:cubicBezTo>
                    <a:pt x="8963" y="5048"/>
                    <a:pt x="9052" y="4973"/>
                    <a:pt x="9142" y="4973"/>
                  </a:cubicBezTo>
                  <a:cubicBezTo>
                    <a:pt x="9142" y="4899"/>
                    <a:pt x="9142" y="4751"/>
                    <a:pt x="9142" y="4751"/>
                  </a:cubicBezTo>
                  <a:cubicBezTo>
                    <a:pt x="9052" y="4751"/>
                    <a:pt x="9052" y="4825"/>
                    <a:pt x="9052" y="4825"/>
                  </a:cubicBezTo>
                  <a:cubicBezTo>
                    <a:pt x="9052" y="4825"/>
                    <a:pt x="9052" y="4825"/>
                    <a:pt x="8963" y="4825"/>
                  </a:cubicBezTo>
                  <a:cubicBezTo>
                    <a:pt x="9052" y="4825"/>
                    <a:pt x="9052" y="4751"/>
                    <a:pt x="9052" y="4677"/>
                  </a:cubicBezTo>
                  <a:cubicBezTo>
                    <a:pt x="9052" y="4602"/>
                    <a:pt x="9142" y="4528"/>
                    <a:pt x="9052" y="4454"/>
                  </a:cubicBezTo>
                  <a:cubicBezTo>
                    <a:pt x="9052" y="4454"/>
                    <a:pt x="9052" y="4454"/>
                    <a:pt x="9052" y="4454"/>
                  </a:cubicBezTo>
                  <a:cubicBezTo>
                    <a:pt x="9052" y="4454"/>
                    <a:pt x="8963" y="4454"/>
                    <a:pt x="8963" y="4454"/>
                  </a:cubicBezTo>
                  <a:cubicBezTo>
                    <a:pt x="8963" y="4454"/>
                    <a:pt x="8963" y="4454"/>
                    <a:pt x="8873" y="4454"/>
                  </a:cubicBezTo>
                  <a:cubicBezTo>
                    <a:pt x="8873" y="4454"/>
                    <a:pt x="8783" y="4528"/>
                    <a:pt x="8873" y="4602"/>
                  </a:cubicBezTo>
                  <a:cubicBezTo>
                    <a:pt x="8783" y="4602"/>
                    <a:pt x="8783" y="4677"/>
                    <a:pt x="8873" y="4677"/>
                  </a:cubicBezTo>
                  <a:cubicBezTo>
                    <a:pt x="8783" y="4677"/>
                    <a:pt x="8783" y="4677"/>
                    <a:pt x="8783" y="4677"/>
                  </a:cubicBezTo>
                  <a:cubicBezTo>
                    <a:pt x="8694" y="4677"/>
                    <a:pt x="8783" y="4751"/>
                    <a:pt x="8694" y="4751"/>
                  </a:cubicBezTo>
                  <a:cubicBezTo>
                    <a:pt x="8694" y="4751"/>
                    <a:pt x="8694" y="4825"/>
                    <a:pt x="8783" y="4825"/>
                  </a:cubicBezTo>
                  <a:cubicBezTo>
                    <a:pt x="8783" y="4825"/>
                    <a:pt x="8873" y="4825"/>
                    <a:pt x="8873" y="4825"/>
                  </a:cubicBezTo>
                  <a:cubicBezTo>
                    <a:pt x="8873" y="4899"/>
                    <a:pt x="8873" y="4899"/>
                    <a:pt x="8873" y="4899"/>
                  </a:cubicBezTo>
                  <a:cubicBezTo>
                    <a:pt x="8783" y="4825"/>
                    <a:pt x="8783" y="4899"/>
                    <a:pt x="8694" y="4899"/>
                  </a:cubicBezTo>
                  <a:cubicBezTo>
                    <a:pt x="8694" y="4899"/>
                    <a:pt x="8694" y="4973"/>
                    <a:pt x="8694" y="5048"/>
                  </a:cubicBezTo>
                  <a:cubicBezTo>
                    <a:pt x="8783" y="5048"/>
                    <a:pt x="8783" y="5048"/>
                    <a:pt x="8873" y="5122"/>
                  </a:cubicBezTo>
                  <a:cubicBezTo>
                    <a:pt x="8783" y="5122"/>
                    <a:pt x="8783" y="5122"/>
                    <a:pt x="8783" y="5122"/>
                  </a:cubicBezTo>
                  <a:cubicBezTo>
                    <a:pt x="8783" y="5122"/>
                    <a:pt x="8783" y="5048"/>
                    <a:pt x="8783" y="5048"/>
                  </a:cubicBezTo>
                  <a:cubicBezTo>
                    <a:pt x="8783" y="5048"/>
                    <a:pt x="8694" y="5048"/>
                    <a:pt x="8694" y="5048"/>
                  </a:cubicBezTo>
                  <a:cubicBezTo>
                    <a:pt x="8694" y="5122"/>
                    <a:pt x="8694" y="5122"/>
                    <a:pt x="8694" y="5122"/>
                  </a:cubicBezTo>
                  <a:cubicBezTo>
                    <a:pt x="8694" y="5122"/>
                    <a:pt x="8694" y="5122"/>
                    <a:pt x="8694" y="5122"/>
                  </a:cubicBezTo>
                  <a:cubicBezTo>
                    <a:pt x="8694" y="5122"/>
                    <a:pt x="8694" y="5122"/>
                    <a:pt x="8694" y="5196"/>
                  </a:cubicBezTo>
                  <a:close/>
                  <a:moveTo>
                    <a:pt x="7798" y="4973"/>
                  </a:moveTo>
                  <a:cubicBezTo>
                    <a:pt x="7798" y="4973"/>
                    <a:pt x="7798" y="4973"/>
                    <a:pt x="7887" y="4973"/>
                  </a:cubicBezTo>
                  <a:cubicBezTo>
                    <a:pt x="7887" y="5048"/>
                    <a:pt x="7798" y="5122"/>
                    <a:pt x="7977" y="5122"/>
                  </a:cubicBezTo>
                  <a:cubicBezTo>
                    <a:pt x="7977" y="5122"/>
                    <a:pt x="7977" y="5048"/>
                    <a:pt x="7977" y="5048"/>
                  </a:cubicBezTo>
                  <a:cubicBezTo>
                    <a:pt x="8066" y="5048"/>
                    <a:pt x="8066" y="4973"/>
                    <a:pt x="8066" y="4899"/>
                  </a:cubicBezTo>
                  <a:cubicBezTo>
                    <a:pt x="8156" y="5048"/>
                    <a:pt x="8156" y="4973"/>
                    <a:pt x="8156" y="4899"/>
                  </a:cubicBezTo>
                  <a:cubicBezTo>
                    <a:pt x="8156" y="4899"/>
                    <a:pt x="8156" y="4973"/>
                    <a:pt x="8156" y="4973"/>
                  </a:cubicBezTo>
                  <a:cubicBezTo>
                    <a:pt x="8156" y="4973"/>
                    <a:pt x="8246" y="4973"/>
                    <a:pt x="8246" y="4973"/>
                  </a:cubicBezTo>
                  <a:cubicBezTo>
                    <a:pt x="8246" y="4973"/>
                    <a:pt x="8246" y="4899"/>
                    <a:pt x="8335" y="4899"/>
                  </a:cubicBezTo>
                  <a:cubicBezTo>
                    <a:pt x="8246" y="4973"/>
                    <a:pt x="8515" y="4825"/>
                    <a:pt x="8335" y="4825"/>
                  </a:cubicBezTo>
                  <a:cubicBezTo>
                    <a:pt x="8425" y="4751"/>
                    <a:pt x="8425" y="4825"/>
                    <a:pt x="8425" y="4899"/>
                  </a:cubicBezTo>
                  <a:cubicBezTo>
                    <a:pt x="8425" y="4899"/>
                    <a:pt x="8425" y="4899"/>
                    <a:pt x="8425" y="4973"/>
                  </a:cubicBezTo>
                  <a:cubicBezTo>
                    <a:pt x="8425" y="4899"/>
                    <a:pt x="8335" y="4973"/>
                    <a:pt x="8335" y="4973"/>
                  </a:cubicBezTo>
                  <a:cubicBezTo>
                    <a:pt x="8335" y="4973"/>
                    <a:pt x="8246" y="4973"/>
                    <a:pt x="8246" y="5048"/>
                  </a:cubicBezTo>
                  <a:cubicBezTo>
                    <a:pt x="8156" y="5048"/>
                    <a:pt x="8156" y="5122"/>
                    <a:pt x="8246" y="5122"/>
                  </a:cubicBezTo>
                  <a:cubicBezTo>
                    <a:pt x="8156" y="5196"/>
                    <a:pt x="8335" y="5196"/>
                    <a:pt x="8335" y="5122"/>
                  </a:cubicBezTo>
                  <a:cubicBezTo>
                    <a:pt x="8425" y="5122"/>
                    <a:pt x="8515" y="5122"/>
                    <a:pt x="8515" y="5048"/>
                  </a:cubicBezTo>
                  <a:cubicBezTo>
                    <a:pt x="8604" y="4973"/>
                    <a:pt x="8694" y="4899"/>
                    <a:pt x="8515" y="4825"/>
                  </a:cubicBezTo>
                  <a:cubicBezTo>
                    <a:pt x="8604" y="4751"/>
                    <a:pt x="8515" y="4751"/>
                    <a:pt x="8515" y="4751"/>
                  </a:cubicBezTo>
                  <a:cubicBezTo>
                    <a:pt x="8515" y="4751"/>
                    <a:pt x="8604" y="4751"/>
                    <a:pt x="8604" y="4751"/>
                  </a:cubicBezTo>
                  <a:cubicBezTo>
                    <a:pt x="8604" y="4751"/>
                    <a:pt x="8604" y="4751"/>
                    <a:pt x="8604" y="4751"/>
                  </a:cubicBezTo>
                  <a:cubicBezTo>
                    <a:pt x="8604" y="4677"/>
                    <a:pt x="8604" y="4677"/>
                    <a:pt x="8604" y="4677"/>
                  </a:cubicBezTo>
                  <a:cubicBezTo>
                    <a:pt x="8604" y="4677"/>
                    <a:pt x="8604" y="4602"/>
                    <a:pt x="8604" y="4602"/>
                  </a:cubicBezTo>
                  <a:cubicBezTo>
                    <a:pt x="8604" y="4602"/>
                    <a:pt x="8515" y="4677"/>
                    <a:pt x="8515" y="4677"/>
                  </a:cubicBezTo>
                  <a:cubicBezTo>
                    <a:pt x="8515" y="4677"/>
                    <a:pt x="8604" y="4528"/>
                    <a:pt x="8515" y="4528"/>
                  </a:cubicBezTo>
                  <a:cubicBezTo>
                    <a:pt x="8515" y="4528"/>
                    <a:pt x="8515" y="4602"/>
                    <a:pt x="8515" y="4602"/>
                  </a:cubicBezTo>
                  <a:cubicBezTo>
                    <a:pt x="8425" y="4602"/>
                    <a:pt x="8515" y="4528"/>
                    <a:pt x="8515" y="4528"/>
                  </a:cubicBezTo>
                  <a:cubicBezTo>
                    <a:pt x="8515" y="4528"/>
                    <a:pt x="8515" y="4528"/>
                    <a:pt x="8515" y="4528"/>
                  </a:cubicBezTo>
                  <a:cubicBezTo>
                    <a:pt x="8515" y="4528"/>
                    <a:pt x="8515" y="4528"/>
                    <a:pt x="8515" y="4528"/>
                  </a:cubicBezTo>
                  <a:cubicBezTo>
                    <a:pt x="8515" y="4454"/>
                    <a:pt x="8515" y="4454"/>
                    <a:pt x="8515" y="4454"/>
                  </a:cubicBezTo>
                  <a:cubicBezTo>
                    <a:pt x="8425" y="4454"/>
                    <a:pt x="8515" y="4380"/>
                    <a:pt x="8425" y="4380"/>
                  </a:cubicBezTo>
                  <a:cubicBezTo>
                    <a:pt x="8425" y="4305"/>
                    <a:pt x="8335" y="4305"/>
                    <a:pt x="8335" y="4380"/>
                  </a:cubicBezTo>
                  <a:cubicBezTo>
                    <a:pt x="8335" y="4454"/>
                    <a:pt x="8335" y="4528"/>
                    <a:pt x="8425" y="4528"/>
                  </a:cubicBezTo>
                  <a:cubicBezTo>
                    <a:pt x="8425" y="4602"/>
                    <a:pt x="8425" y="4602"/>
                    <a:pt x="8425" y="4602"/>
                  </a:cubicBezTo>
                  <a:cubicBezTo>
                    <a:pt x="8425" y="4677"/>
                    <a:pt x="8425" y="4677"/>
                    <a:pt x="8425" y="4677"/>
                  </a:cubicBezTo>
                  <a:cubicBezTo>
                    <a:pt x="8425" y="4677"/>
                    <a:pt x="8425" y="4677"/>
                    <a:pt x="8335" y="4602"/>
                  </a:cubicBezTo>
                  <a:cubicBezTo>
                    <a:pt x="8335" y="4677"/>
                    <a:pt x="8335" y="4751"/>
                    <a:pt x="8335" y="4751"/>
                  </a:cubicBezTo>
                  <a:cubicBezTo>
                    <a:pt x="8335" y="4677"/>
                    <a:pt x="8335" y="4677"/>
                    <a:pt x="8246" y="4602"/>
                  </a:cubicBezTo>
                  <a:cubicBezTo>
                    <a:pt x="8246" y="4677"/>
                    <a:pt x="8246" y="4677"/>
                    <a:pt x="8246" y="4751"/>
                  </a:cubicBezTo>
                  <a:cubicBezTo>
                    <a:pt x="8246" y="4751"/>
                    <a:pt x="8246" y="4825"/>
                    <a:pt x="8246" y="4825"/>
                  </a:cubicBezTo>
                  <a:cubicBezTo>
                    <a:pt x="8246" y="4825"/>
                    <a:pt x="8246" y="4751"/>
                    <a:pt x="8246" y="4751"/>
                  </a:cubicBezTo>
                  <a:cubicBezTo>
                    <a:pt x="8156" y="4751"/>
                    <a:pt x="8066" y="4825"/>
                    <a:pt x="8066" y="4825"/>
                  </a:cubicBezTo>
                  <a:cubicBezTo>
                    <a:pt x="8066" y="4825"/>
                    <a:pt x="8066" y="4677"/>
                    <a:pt x="8066" y="4677"/>
                  </a:cubicBezTo>
                  <a:cubicBezTo>
                    <a:pt x="7977" y="4677"/>
                    <a:pt x="7977" y="4751"/>
                    <a:pt x="8066" y="4751"/>
                  </a:cubicBezTo>
                  <a:cubicBezTo>
                    <a:pt x="7977" y="4751"/>
                    <a:pt x="7977" y="4825"/>
                    <a:pt x="7977" y="4825"/>
                  </a:cubicBezTo>
                  <a:cubicBezTo>
                    <a:pt x="7887" y="4825"/>
                    <a:pt x="7977" y="4751"/>
                    <a:pt x="7887" y="4751"/>
                  </a:cubicBezTo>
                  <a:cubicBezTo>
                    <a:pt x="7887" y="4751"/>
                    <a:pt x="7887" y="4825"/>
                    <a:pt x="7887" y="4825"/>
                  </a:cubicBezTo>
                  <a:cubicBezTo>
                    <a:pt x="7887" y="4825"/>
                    <a:pt x="7887" y="4825"/>
                    <a:pt x="7977" y="4825"/>
                  </a:cubicBezTo>
                  <a:cubicBezTo>
                    <a:pt x="7887" y="4899"/>
                    <a:pt x="7798" y="4899"/>
                    <a:pt x="7798" y="4973"/>
                  </a:cubicBezTo>
                  <a:close/>
                  <a:moveTo>
                    <a:pt x="8694" y="4528"/>
                  </a:moveTo>
                  <a:cubicBezTo>
                    <a:pt x="8694" y="4677"/>
                    <a:pt x="8783" y="4528"/>
                    <a:pt x="8783" y="4454"/>
                  </a:cubicBezTo>
                  <a:cubicBezTo>
                    <a:pt x="8783" y="4454"/>
                    <a:pt x="8783" y="4380"/>
                    <a:pt x="8783" y="4380"/>
                  </a:cubicBezTo>
                  <a:cubicBezTo>
                    <a:pt x="8783" y="4380"/>
                    <a:pt x="8783" y="4305"/>
                    <a:pt x="8783" y="4305"/>
                  </a:cubicBezTo>
                  <a:cubicBezTo>
                    <a:pt x="8873" y="4380"/>
                    <a:pt x="8783" y="4380"/>
                    <a:pt x="8873" y="4380"/>
                  </a:cubicBezTo>
                  <a:cubicBezTo>
                    <a:pt x="8873" y="4380"/>
                    <a:pt x="8963" y="4305"/>
                    <a:pt x="9052" y="4305"/>
                  </a:cubicBezTo>
                  <a:cubicBezTo>
                    <a:pt x="9052" y="4231"/>
                    <a:pt x="9052" y="4231"/>
                    <a:pt x="9142" y="4157"/>
                  </a:cubicBezTo>
                  <a:cubicBezTo>
                    <a:pt x="9232" y="4083"/>
                    <a:pt x="9232" y="4083"/>
                    <a:pt x="9232" y="3934"/>
                  </a:cubicBezTo>
                  <a:cubicBezTo>
                    <a:pt x="9232" y="3934"/>
                    <a:pt x="9321" y="3786"/>
                    <a:pt x="9232" y="3786"/>
                  </a:cubicBezTo>
                  <a:cubicBezTo>
                    <a:pt x="9232" y="3712"/>
                    <a:pt x="9052" y="3860"/>
                    <a:pt x="9052" y="3860"/>
                  </a:cubicBezTo>
                  <a:cubicBezTo>
                    <a:pt x="9052" y="3860"/>
                    <a:pt x="9052" y="3934"/>
                    <a:pt x="9052" y="3934"/>
                  </a:cubicBezTo>
                  <a:cubicBezTo>
                    <a:pt x="8963" y="4008"/>
                    <a:pt x="8963" y="4083"/>
                    <a:pt x="8963" y="4083"/>
                  </a:cubicBezTo>
                  <a:cubicBezTo>
                    <a:pt x="8873" y="4083"/>
                    <a:pt x="8873" y="4083"/>
                    <a:pt x="8783" y="4157"/>
                  </a:cubicBezTo>
                  <a:cubicBezTo>
                    <a:pt x="8783" y="4157"/>
                    <a:pt x="8783" y="4157"/>
                    <a:pt x="8783" y="4231"/>
                  </a:cubicBezTo>
                  <a:cubicBezTo>
                    <a:pt x="8783" y="4305"/>
                    <a:pt x="8694" y="4454"/>
                    <a:pt x="8694" y="4528"/>
                  </a:cubicBezTo>
                  <a:close/>
                  <a:moveTo>
                    <a:pt x="9859" y="4231"/>
                  </a:moveTo>
                  <a:cubicBezTo>
                    <a:pt x="9859" y="4305"/>
                    <a:pt x="10038" y="4157"/>
                    <a:pt x="10128" y="4231"/>
                  </a:cubicBezTo>
                  <a:cubicBezTo>
                    <a:pt x="10038" y="4231"/>
                    <a:pt x="10038" y="4231"/>
                    <a:pt x="10038" y="4305"/>
                  </a:cubicBezTo>
                  <a:cubicBezTo>
                    <a:pt x="10038" y="4305"/>
                    <a:pt x="10038" y="4380"/>
                    <a:pt x="10038" y="4305"/>
                  </a:cubicBezTo>
                  <a:cubicBezTo>
                    <a:pt x="10128" y="4305"/>
                    <a:pt x="10217" y="4231"/>
                    <a:pt x="10128" y="4231"/>
                  </a:cubicBezTo>
                  <a:cubicBezTo>
                    <a:pt x="10128" y="4231"/>
                    <a:pt x="10307" y="3934"/>
                    <a:pt x="10397" y="4008"/>
                  </a:cubicBezTo>
                  <a:cubicBezTo>
                    <a:pt x="10397" y="4008"/>
                    <a:pt x="10397" y="4008"/>
                    <a:pt x="10397" y="4083"/>
                  </a:cubicBezTo>
                  <a:cubicBezTo>
                    <a:pt x="10397" y="4083"/>
                    <a:pt x="10486" y="4083"/>
                    <a:pt x="10486" y="4083"/>
                  </a:cubicBezTo>
                  <a:cubicBezTo>
                    <a:pt x="10486" y="4083"/>
                    <a:pt x="10576" y="4008"/>
                    <a:pt x="10576" y="4008"/>
                  </a:cubicBezTo>
                  <a:cubicBezTo>
                    <a:pt x="10666" y="4008"/>
                    <a:pt x="10755" y="4008"/>
                    <a:pt x="10845" y="4008"/>
                  </a:cubicBezTo>
                  <a:cubicBezTo>
                    <a:pt x="10755" y="4008"/>
                    <a:pt x="10755" y="3934"/>
                    <a:pt x="10666" y="3860"/>
                  </a:cubicBezTo>
                  <a:cubicBezTo>
                    <a:pt x="10845" y="3934"/>
                    <a:pt x="10755" y="3786"/>
                    <a:pt x="10755" y="3786"/>
                  </a:cubicBezTo>
                  <a:cubicBezTo>
                    <a:pt x="10755" y="3712"/>
                    <a:pt x="10755" y="3712"/>
                    <a:pt x="10755" y="3712"/>
                  </a:cubicBezTo>
                  <a:cubicBezTo>
                    <a:pt x="10755" y="3712"/>
                    <a:pt x="10845" y="3712"/>
                    <a:pt x="10845" y="3712"/>
                  </a:cubicBezTo>
                  <a:cubicBezTo>
                    <a:pt x="10934" y="3637"/>
                    <a:pt x="10845" y="3415"/>
                    <a:pt x="10845" y="3563"/>
                  </a:cubicBezTo>
                  <a:cubicBezTo>
                    <a:pt x="10755" y="3563"/>
                    <a:pt x="10845" y="3489"/>
                    <a:pt x="10755" y="3415"/>
                  </a:cubicBezTo>
                  <a:cubicBezTo>
                    <a:pt x="10934" y="3415"/>
                    <a:pt x="10845" y="3340"/>
                    <a:pt x="10755" y="3340"/>
                  </a:cubicBezTo>
                  <a:cubicBezTo>
                    <a:pt x="10755" y="3340"/>
                    <a:pt x="10666" y="3489"/>
                    <a:pt x="10666" y="3489"/>
                  </a:cubicBezTo>
                  <a:cubicBezTo>
                    <a:pt x="10666" y="3489"/>
                    <a:pt x="10755" y="3340"/>
                    <a:pt x="10755" y="3266"/>
                  </a:cubicBezTo>
                  <a:cubicBezTo>
                    <a:pt x="10666" y="3118"/>
                    <a:pt x="10666" y="3266"/>
                    <a:pt x="10576" y="3340"/>
                  </a:cubicBezTo>
                  <a:cubicBezTo>
                    <a:pt x="10576" y="3266"/>
                    <a:pt x="10576" y="3192"/>
                    <a:pt x="10486" y="3192"/>
                  </a:cubicBezTo>
                  <a:cubicBezTo>
                    <a:pt x="10486" y="3192"/>
                    <a:pt x="10576" y="3340"/>
                    <a:pt x="10576" y="3340"/>
                  </a:cubicBezTo>
                  <a:cubicBezTo>
                    <a:pt x="10576" y="3340"/>
                    <a:pt x="10576" y="3415"/>
                    <a:pt x="10486" y="3340"/>
                  </a:cubicBezTo>
                  <a:cubicBezTo>
                    <a:pt x="10397" y="3340"/>
                    <a:pt x="10486" y="3192"/>
                    <a:pt x="10397" y="3192"/>
                  </a:cubicBezTo>
                  <a:cubicBezTo>
                    <a:pt x="10397" y="3266"/>
                    <a:pt x="10486" y="3340"/>
                    <a:pt x="10486" y="3489"/>
                  </a:cubicBezTo>
                  <a:cubicBezTo>
                    <a:pt x="10397" y="3489"/>
                    <a:pt x="10397" y="3340"/>
                    <a:pt x="10307" y="3340"/>
                  </a:cubicBezTo>
                  <a:cubicBezTo>
                    <a:pt x="10128" y="3266"/>
                    <a:pt x="10397" y="3489"/>
                    <a:pt x="10217" y="3415"/>
                  </a:cubicBezTo>
                  <a:cubicBezTo>
                    <a:pt x="10217" y="3415"/>
                    <a:pt x="10217" y="3489"/>
                    <a:pt x="10217" y="3489"/>
                  </a:cubicBezTo>
                  <a:cubicBezTo>
                    <a:pt x="10217" y="3415"/>
                    <a:pt x="10217" y="3415"/>
                    <a:pt x="10128" y="3415"/>
                  </a:cubicBezTo>
                  <a:cubicBezTo>
                    <a:pt x="10128" y="3415"/>
                    <a:pt x="10128" y="3489"/>
                    <a:pt x="10217" y="3489"/>
                  </a:cubicBezTo>
                  <a:cubicBezTo>
                    <a:pt x="10217" y="3489"/>
                    <a:pt x="10307" y="3489"/>
                    <a:pt x="10397" y="3563"/>
                  </a:cubicBezTo>
                  <a:cubicBezTo>
                    <a:pt x="10307" y="3563"/>
                    <a:pt x="10307" y="3563"/>
                    <a:pt x="10217" y="3563"/>
                  </a:cubicBezTo>
                  <a:cubicBezTo>
                    <a:pt x="10217" y="3563"/>
                    <a:pt x="10307" y="3637"/>
                    <a:pt x="10307" y="3637"/>
                  </a:cubicBezTo>
                  <a:cubicBezTo>
                    <a:pt x="10217" y="3637"/>
                    <a:pt x="10217" y="3563"/>
                    <a:pt x="10128" y="3563"/>
                  </a:cubicBezTo>
                  <a:cubicBezTo>
                    <a:pt x="10128" y="3563"/>
                    <a:pt x="10038" y="3637"/>
                    <a:pt x="10038" y="3637"/>
                  </a:cubicBezTo>
                  <a:cubicBezTo>
                    <a:pt x="10038" y="3637"/>
                    <a:pt x="10038" y="3563"/>
                    <a:pt x="9949" y="3637"/>
                  </a:cubicBezTo>
                  <a:cubicBezTo>
                    <a:pt x="9949" y="3563"/>
                    <a:pt x="9949" y="3637"/>
                    <a:pt x="9859" y="3637"/>
                  </a:cubicBezTo>
                  <a:cubicBezTo>
                    <a:pt x="9859" y="3637"/>
                    <a:pt x="9859" y="3637"/>
                    <a:pt x="9859" y="3637"/>
                  </a:cubicBezTo>
                  <a:cubicBezTo>
                    <a:pt x="9949" y="3637"/>
                    <a:pt x="10038" y="3637"/>
                    <a:pt x="10038" y="3712"/>
                  </a:cubicBezTo>
                  <a:cubicBezTo>
                    <a:pt x="9949" y="3637"/>
                    <a:pt x="10038" y="3712"/>
                    <a:pt x="10038" y="3712"/>
                  </a:cubicBezTo>
                  <a:cubicBezTo>
                    <a:pt x="10038" y="3712"/>
                    <a:pt x="10128" y="3786"/>
                    <a:pt x="10128" y="3786"/>
                  </a:cubicBezTo>
                  <a:cubicBezTo>
                    <a:pt x="10038" y="3786"/>
                    <a:pt x="9949" y="3712"/>
                    <a:pt x="9949" y="3786"/>
                  </a:cubicBezTo>
                  <a:cubicBezTo>
                    <a:pt x="9859" y="3786"/>
                    <a:pt x="9949" y="3786"/>
                    <a:pt x="9949" y="3786"/>
                  </a:cubicBezTo>
                  <a:cubicBezTo>
                    <a:pt x="9949" y="3860"/>
                    <a:pt x="10038" y="3860"/>
                    <a:pt x="10038" y="3786"/>
                  </a:cubicBezTo>
                  <a:cubicBezTo>
                    <a:pt x="10038" y="3860"/>
                    <a:pt x="10038" y="3860"/>
                    <a:pt x="10128" y="3860"/>
                  </a:cubicBezTo>
                  <a:cubicBezTo>
                    <a:pt x="10038" y="3934"/>
                    <a:pt x="10038" y="3934"/>
                    <a:pt x="10038" y="3934"/>
                  </a:cubicBezTo>
                  <a:cubicBezTo>
                    <a:pt x="9949" y="3934"/>
                    <a:pt x="9949" y="3860"/>
                    <a:pt x="9859" y="3934"/>
                  </a:cubicBezTo>
                  <a:cubicBezTo>
                    <a:pt x="9949" y="3934"/>
                    <a:pt x="9949" y="3934"/>
                    <a:pt x="9859" y="4008"/>
                  </a:cubicBezTo>
                  <a:cubicBezTo>
                    <a:pt x="9949" y="4008"/>
                    <a:pt x="9949" y="4008"/>
                    <a:pt x="10038" y="4008"/>
                  </a:cubicBezTo>
                  <a:cubicBezTo>
                    <a:pt x="10038" y="4008"/>
                    <a:pt x="10128" y="4008"/>
                    <a:pt x="10128" y="4008"/>
                  </a:cubicBezTo>
                  <a:cubicBezTo>
                    <a:pt x="10128" y="4008"/>
                    <a:pt x="10038" y="4008"/>
                    <a:pt x="10038" y="4008"/>
                  </a:cubicBezTo>
                  <a:cubicBezTo>
                    <a:pt x="10038" y="4008"/>
                    <a:pt x="10038" y="4083"/>
                    <a:pt x="10038" y="4083"/>
                  </a:cubicBezTo>
                  <a:cubicBezTo>
                    <a:pt x="10038" y="4083"/>
                    <a:pt x="9859" y="4083"/>
                    <a:pt x="9859" y="4157"/>
                  </a:cubicBezTo>
                  <a:cubicBezTo>
                    <a:pt x="9769" y="4083"/>
                    <a:pt x="9769" y="4231"/>
                    <a:pt x="9859" y="4231"/>
                  </a:cubicBezTo>
                  <a:close/>
                  <a:moveTo>
                    <a:pt x="10845" y="3266"/>
                  </a:moveTo>
                  <a:cubicBezTo>
                    <a:pt x="10934" y="3266"/>
                    <a:pt x="10934" y="3340"/>
                    <a:pt x="11024" y="3340"/>
                  </a:cubicBezTo>
                  <a:cubicBezTo>
                    <a:pt x="11024" y="3340"/>
                    <a:pt x="11203" y="3266"/>
                    <a:pt x="11293" y="3266"/>
                  </a:cubicBezTo>
                  <a:cubicBezTo>
                    <a:pt x="11293" y="3266"/>
                    <a:pt x="11293" y="3266"/>
                    <a:pt x="11293" y="3266"/>
                  </a:cubicBezTo>
                  <a:cubicBezTo>
                    <a:pt x="11383" y="3266"/>
                    <a:pt x="11383" y="3266"/>
                    <a:pt x="11383" y="3266"/>
                  </a:cubicBezTo>
                  <a:cubicBezTo>
                    <a:pt x="11472" y="3266"/>
                    <a:pt x="11472" y="3192"/>
                    <a:pt x="11472" y="3118"/>
                  </a:cubicBezTo>
                  <a:cubicBezTo>
                    <a:pt x="11472" y="3118"/>
                    <a:pt x="11472" y="3118"/>
                    <a:pt x="11472" y="3118"/>
                  </a:cubicBezTo>
                  <a:cubicBezTo>
                    <a:pt x="11472" y="3118"/>
                    <a:pt x="11472" y="3044"/>
                    <a:pt x="11472" y="3044"/>
                  </a:cubicBezTo>
                  <a:cubicBezTo>
                    <a:pt x="11472" y="3044"/>
                    <a:pt x="11562" y="3044"/>
                    <a:pt x="11562" y="2969"/>
                  </a:cubicBezTo>
                  <a:cubicBezTo>
                    <a:pt x="11562" y="2969"/>
                    <a:pt x="11562" y="2969"/>
                    <a:pt x="11651" y="2895"/>
                  </a:cubicBezTo>
                  <a:cubicBezTo>
                    <a:pt x="11651" y="2895"/>
                    <a:pt x="11651" y="2895"/>
                    <a:pt x="11651" y="2821"/>
                  </a:cubicBezTo>
                  <a:cubicBezTo>
                    <a:pt x="11651" y="2821"/>
                    <a:pt x="11651" y="2821"/>
                    <a:pt x="11651" y="2747"/>
                  </a:cubicBezTo>
                  <a:cubicBezTo>
                    <a:pt x="11651" y="2747"/>
                    <a:pt x="11562" y="2672"/>
                    <a:pt x="11472" y="2747"/>
                  </a:cubicBezTo>
                  <a:cubicBezTo>
                    <a:pt x="11562" y="2672"/>
                    <a:pt x="11472" y="2598"/>
                    <a:pt x="11472" y="2672"/>
                  </a:cubicBezTo>
                  <a:cubicBezTo>
                    <a:pt x="11472" y="2672"/>
                    <a:pt x="11383" y="2672"/>
                    <a:pt x="11383" y="2598"/>
                  </a:cubicBezTo>
                  <a:cubicBezTo>
                    <a:pt x="11293" y="2672"/>
                    <a:pt x="11472" y="2747"/>
                    <a:pt x="11472" y="2821"/>
                  </a:cubicBezTo>
                  <a:cubicBezTo>
                    <a:pt x="11472" y="2895"/>
                    <a:pt x="11383" y="2969"/>
                    <a:pt x="11472" y="3044"/>
                  </a:cubicBezTo>
                  <a:cubicBezTo>
                    <a:pt x="11293" y="3044"/>
                    <a:pt x="11383" y="2821"/>
                    <a:pt x="11383" y="2821"/>
                  </a:cubicBezTo>
                  <a:cubicBezTo>
                    <a:pt x="11203" y="2747"/>
                    <a:pt x="11293" y="2895"/>
                    <a:pt x="11203" y="2895"/>
                  </a:cubicBezTo>
                  <a:cubicBezTo>
                    <a:pt x="11203" y="2895"/>
                    <a:pt x="11203" y="2821"/>
                    <a:pt x="11114" y="2821"/>
                  </a:cubicBezTo>
                  <a:cubicBezTo>
                    <a:pt x="11114" y="2821"/>
                    <a:pt x="11114" y="2821"/>
                    <a:pt x="11114" y="2821"/>
                  </a:cubicBezTo>
                  <a:cubicBezTo>
                    <a:pt x="11114" y="2895"/>
                    <a:pt x="11114" y="2895"/>
                    <a:pt x="11114" y="2969"/>
                  </a:cubicBezTo>
                  <a:cubicBezTo>
                    <a:pt x="11114" y="2969"/>
                    <a:pt x="11293" y="2969"/>
                    <a:pt x="11293" y="2969"/>
                  </a:cubicBezTo>
                  <a:cubicBezTo>
                    <a:pt x="11293" y="3044"/>
                    <a:pt x="11114" y="2969"/>
                    <a:pt x="11114" y="2969"/>
                  </a:cubicBezTo>
                  <a:cubicBezTo>
                    <a:pt x="10934" y="2969"/>
                    <a:pt x="10934" y="2969"/>
                    <a:pt x="11024" y="3044"/>
                  </a:cubicBezTo>
                  <a:cubicBezTo>
                    <a:pt x="11024" y="3118"/>
                    <a:pt x="11024" y="3118"/>
                    <a:pt x="11114" y="3118"/>
                  </a:cubicBezTo>
                  <a:cubicBezTo>
                    <a:pt x="11114" y="3192"/>
                    <a:pt x="11024" y="3192"/>
                    <a:pt x="11024" y="3192"/>
                  </a:cubicBezTo>
                  <a:cubicBezTo>
                    <a:pt x="11024" y="3192"/>
                    <a:pt x="11024" y="3192"/>
                    <a:pt x="11024" y="3118"/>
                  </a:cubicBezTo>
                  <a:cubicBezTo>
                    <a:pt x="10934" y="3118"/>
                    <a:pt x="10845" y="3192"/>
                    <a:pt x="10845" y="3118"/>
                  </a:cubicBezTo>
                  <a:cubicBezTo>
                    <a:pt x="10845" y="3192"/>
                    <a:pt x="10755" y="3192"/>
                    <a:pt x="10845" y="3266"/>
                  </a:cubicBezTo>
                  <a:close/>
                  <a:moveTo>
                    <a:pt x="11562" y="2375"/>
                  </a:moveTo>
                  <a:cubicBezTo>
                    <a:pt x="11472" y="2375"/>
                    <a:pt x="11472" y="2450"/>
                    <a:pt x="11562" y="2450"/>
                  </a:cubicBezTo>
                  <a:cubicBezTo>
                    <a:pt x="11562" y="2524"/>
                    <a:pt x="11472" y="2450"/>
                    <a:pt x="11472" y="2524"/>
                  </a:cubicBezTo>
                  <a:cubicBezTo>
                    <a:pt x="11383" y="2524"/>
                    <a:pt x="11472" y="2598"/>
                    <a:pt x="11562" y="2598"/>
                  </a:cubicBezTo>
                  <a:cubicBezTo>
                    <a:pt x="11562" y="2672"/>
                    <a:pt x="11651" y="2672"/>
                    <a:pt x="11651" y="2747"/>
                  </a:cubicBezTo>
                  <a:cubicBezTo>
                    <a:pt x="11741" y="2821"/>
                    <a:pt x="11741" y="2821"/>
                    <a:pt x="11831" y="2821"/>
                  </a:cubicBezTo>
                  <a:cubicBezTo>
                    <a:pt x="11920" y="2747"/>
                    <a:pt x="11920" y="2747"/>
                    <a:pt x="12010" y="2672"/>
                  </a:cubicBezTo>
                  <a:cubicBezTo>
                    <a:pt x="12010" y="2598"/>
                    <a:pt x="12010" y="2524"/>
                    <a:pt x="12100" y="2524"/>
                  </a:cubicBezTo>
                  <a:cubicBezTo>
                    <a:pt x="12100" y="2450"/>
                    <a:pt x="12279" y="2450"/>
                    <a:pt x="12189" y="2375"/>
                  </a:cubicBezTo>
                  <a:cubicBezTo>
                    <a:pt x="12189" y="2301"/>
                    <a:pt x="12100" y="2375"/>
                    <a:pt x="12100" y="2450"/>
                  </a:cubicBezTo>
                  <a:cubicBezTo>
                    <a:pt x="12100" y="2375"/>
                    <a:pt x="12100" y="2301"/>
                    <a:pt x="12100" y="2301"/>
                  </a:cubicBezTo>
                  <a:cubicBezTo>
                    <a:pt x="12010" y="2301"/>
                    <a:pt x="12010" y="2375"/>
                    <a:pt x="12010" y="2450"/>
                  </a:cubicBezTo>
                  <a:cubicBezTo>
                    <a:pt x="11920" y="2450"/>
                    <a:pt x="11920" y="2375"/>
                    <a:pt x="11920" y="2375"/>
                  </a:cubicBezTo>
                  <a:cubicBezTo>
                    <a:pt x="11831" y="2301"/>
                    <a:pt x="11920" y="2227"/>
                    <a:pt x="11920" y="2227"/>
                  </a:cubicBezTo>
                  <a:cubicBezTo>
                    <a:pt x="11831" y="2301"/>
                    <a:pt x="11831" y="2227"/>
                    <a:pt x="11831" y="2227"/>
                  </a:cubicBezTo>
                  <a:cubicBezTo>
                    <a:pt x="11741" y="2227"/>
                    <a:pt x="11741" y="2301"/>
                    <a:pt x="11651" y="2227"/>
                  </a:cubicBezTo>
                  <a:cubicBezTo>
                    <a:pt x="11651" y="2301"/>
                    <a:pt x="11741" y="2301"/>
                    <a:pt x="11741" y="2375"/>
                  </a:cubicBezTo>
                  <a:cubicBezTo>
                    <a:pt x="11741" y="2375"/>
                    <a:pt x="11651" y="2301"/>
                    <a:pt x="11651" y="2301"/>
                  </a:cubicBezTo>
                  <a:cubicBezTo>
                    <a:pt x="11651" y="2301"/>
                    <a:pt x="11651" y="2375"/>
                    <a:pt x="11651" y="2375"/>
                  </a:cubicBezTo>
                  <a:cubicBezTo>
                    <a:pt x="11562" y="2375"/>
                    <a:pt x="11562" y="2301"/>
                    <a:pt x="11562" y="2375"/>
                  </a:cubicBezTo>
                  <a:close/>
                  <a:moveTo>
                    <a:pt x="12817" y="2227"/>
                  </a:moveTo>
                  <a:cubicBezTo>
                    <a:pt x="12817" y="2301"/>
                    <a:pt x="12906" y="2301"/>
                    <a:pt x="12906" y="2227"/>
                  </a:cubicBezTo>
                  <a:cubicBezTo>
                    <a:pt x="12906" y="2227"/>
                    <a:pt x="12906" y="2227"/>
                    <a:pt x="12906" y="2227"/>
                  </a:cubicBezTo>
                  <a:cubicBezTo>
                    <a:pt x="12906" y="2227"/>
                    <a:pt x="12906" y="2227"/>
                    <a:pt x="12906" y="2153"/>
                  </a:cubicBezTo>
                  <a:cubicBezTo>
                    <a:pt x="12996" y="2227"/>
                    <a:pt x="12906" y="2301"/>
                    <a:pt x="12996" y="2301"/>
                  </a:cubicBezTo>
                  <a:cubicBezTo>
                    <a:pt x="12996" y="2301"/>
                    <a:pt x="12996" y="2301"/>
                    <a:pt x="12996" y="2301"/>
                  </a:cubicBezTo>
                  <a:cubicBezTo>
                    <a:pt x="12996" y="2301"/>
                    <a:pt x="12996" y="2227"/>
                    <a:pt x="12996" y="2227"/>
                  </a:cubicBezTo>
                  <a:cubicBezTo>
                    <a:pt x="13085" y="2227"/>
                    <a:pt x="13085" y="2301"/>
                    <a:pt x="13085" y="2301"/>
                  </a:cubicBezTo>
                  <a:cubicBezTo>
                    <a:pt x="13085" y="2301"/>
                    <a:pt x="13085" y="2301"/>
                    <a:pt x="13085" y="2227"/>
                  </a:cubicBezTo>
                  <a:cubicBezTo>
                    <a:pt x="13175" y="2153"/>
                    <a:pt x="13175" y="2079"/>
                    <a:pt x="13175" y="2004"/>
                  </a:cubicBezTo>
                  <a:cubicBezTo>
                    <a:pt x="13175" y="1930"/>
                    <a:pt x="13085" y="1930"/>
                    <a:pt x="13085" y="1930"/>
                  </a:cubicBezTo>
                  <a:cubicBezTo>
                    <a:pt x="13085" y="1930"/>
                    <a:pt x="12996" y="1930"/>
                    <a:pt x="12906" y="1930"/>
                  </a:cubicBezTo>
                  <a:cubicBezTo>
                    <a:pt x="12906" y="1930"/>
                    <a:pt x="12906" y="1930"/>
                    <a:pt x="12906" y="1930"/>
                  </a:cubicBezTo>
                  <a:cubicBezTo>
                    <a:pt x="12817" y="2004"/>
                    <a:pt x="12817" y="2079"/>
                    <a:pt x="12817" y="2227"/>
                  </a:cubicBezTo>
                  <a:close/>
                  <a:moveTo>
                    <a:pt x="12189" y="1930"/>
                  </a:moveTo>
                  <a:cubicBezTo>
                    <a:pt x="12189" y="2004"/>
                    <a:pt x="12279" y="2079"/>
                    <a:pt x="12279" y="2153"/>
                  </a:cubicBezTo>
                  <a:cubicBezTo>
                    <a:pt x="12279" y="2153"/>
                    <a:pt x="12189" y="2227"/>
                    <a:pt x="12279" y="2301"/>
                  </a:cubicBezTo>
                  <a:cubicBezTo>
                    <a:pt x="12368" y="2301"/>
                    <a:pt x="12458" y="2301"/>
                    <a:pt x="12458" y="2227"/>
                  </a:cubicBezTo>
                  <a:cubicBezTo>
                    <a:pt x="12548" y="2227"/>
                    <a:pt x="12458" y="2227"/>
                    <a:pt x="12548" y="2227"/>
                  </a:cubicBezTo>
                  <a:cubicBezTo>
                    <a:pt x="12548" y="2153"/>
                    <a:pt x="12548" y="2227"/>
                    <a:pt x="12637" y="2153"/>
                  </a:cubicBezTo>
                  <a:cubicBezTo>
                    <a:pt x="12548" y="2153"/>
                    <a:pt x="12458" y="2079"/>
                    <a:pt x="12458" y="2079"/>
                  </a:cubicBezTo>
                  <a:cubicBezTo>
                    <a:pt x="12368" y="2004"/>
                    <a:pt x="12458" y="2004"/>
                    <a:pt x="12368" y="1930"/>
                  </a:cubicBezTo>
                  <a:cubicBezTo>
                    <a:pt x="12368" y="2004"/>
                    <a:pt x="12368" y="2079"/>
                    <a:pt x="12279" y="2079"/>
                  </a:cubicBezTo>
                  <a:cubicBezTo>
                    <a:pt x="12279" y="2004"/>
                    <a:pt x="12279" y="1930"/>
                    <a:pt x="12189" y="1856"/>
                  </a:cubicBezTo>
                  <a:cubicBezTo>
                    <a:pt x="12189" y="1856"/>
                    <a:pt x="12189" y="1856"/>
                    <a:pt x="12189" y="1856"/>
                  </a:cubicBezTo>
                  <a:cubicBezTo>
                    <a:pt x="12100" y="1856"/>
                    <a:pt x="12100" y="1856"/>
                    <a:pt x="12100" y="1930"/>
                  </a:cubicBezTo>
                  <a:cubicBezTo>
                    <a:pt x="12010" y="1856"/>
                    <a:pt x="12100" y="1930"/>
                    <a:pt x="12189" y="1930"/>
                  </a:cubicBezTo>
                  <a:close/>
                  <a:moveTo>
                    <a:pt x="14520" y="1707"/>
                  </a:moveTo>
                  <a:cubicBezTo>
                    <a:pt x="14430" y="1633"/>
                    <a:pt x="14430" y="1707"/>
                    <a:pt x="14430" y="1782"/>
                  </a:cubicBezTo>
                  <a:cubicBezTo>
                    <a:pt x="14520" y="1856"/>
                    <a:pt x="14609" y="1856"/>
                    <a:pt x="14699" y="1856"/>
                  </a:cubicBezTo>
                  <a:cubicBezTo>
                    <a:pt x="14699" y="1856"/>
                    <a:pt x="14968" y="1930"/>
                    <a:pt x="14968" y="1930"/>
                  </a:cubicBezTo>
                  <a:cubicBezTo>
                    <a:pt x="15057" y="1856"/>
                    <a:pt x="14788" y="1782"/>
                    <a:pt x="14878" y="1782"/>
                  </a:cubicBezTo>
                  <a:cubicBezTo>
                    <a:pt x="14878" y="1707"/>
                    <a:pt x="14788" y="1707"/>
                    <a:pt x="14788" y="1707"/>
                  </a:cubicBezTo>
                  <a:cubicBezTo>
                    <a:pt x="14788" y="1707"/>
                    <a:pt x="14788" y="1633"/>
                    <a:pt x="14788" y="1633"/>
                  </a:cubicBezTo>
                  <a:cubicBezTo>
                    <a:pt x="14699" y="1559"/>
                    <a:pt x="14699" y="1707"/>
                    <a:pt x="14699" y="1707"/>
                  </a:cubicBezTo>
                  <a:cubicBezTo>
                    <a:pt x="14699" y="1707"/>
                    <a:pt x="14699" y="1633"/>
                    <a:pt x="14699" y="1559"/>
                  </a:cubicBezTo>
                  <a:cubicBezTo>
                    <a:pt x="14699" y="1633"/>
                    <a:pt x="14699" y="1633"/>
                    <a:pt x="14699" y="1633"/>
                  </a:cubicBezTo>
                  <a:cubicBezTo>
                    <a:pt x="14609" y="1633"/>
                    <a:pt x="14609" y="1633"/>
                    <a:pt x="14609" y="1633"/>
                  </a:cubicBezTo>
                  <a:cubicBezTo>
                    <a:pt x="14609" y="1633"/>
                    <a:pt x="14609" y="1633"/>
                    <a:pt x="14609" y="1633"/>
                  </a:cubicBezTo>
                  <a:cubicBezTo>
                    <a:pt x="14609" y="1633"/>
                    <a:pt x="14609" y="1633"/>
                    <a:pt x="14520" y="1633"/>
                  </a:cubicBezTo>
                  <a:cubicBezTo>
                    <a:pt x="14520" y="1633"/>
                    <a:pt x="14520" y="1633"/>
                    <a:pt x="14520" y="1633"/>
                  </a:cubicBezTo>
                  <a:cubicBezTo>
                    <a:pt x="14520" y="1633"/>
                    <a:pt x="14520" y="1707"/>
                    <a:pt x="14520" y="1782"/>
                  </a:cubicBezTo>
                  <a:cubicBezTo>
                    <a:pt x="14520" y="1707"/>
                    <a:pt x="14520" y="1707"/>
                    <a:pt x="14520" y="1707"/>
                  </a:cubicBezTo>
                  <a:close/>
                  <a:moveTo>
                    <a:pt x="15237" y="1114"/>
                  </a:moveTo>
                  <a:cubicBezTo>
                    <a:pt x="15326" y="1188"/>
                    <a:pt x="15326" y="1188"/>
                    <a:pt x="15326" y="1188"/>
                  </a:cubicBezTo>
                  <a:cubicBezTo>
                    <a:pt x="15326" y="1188"/>
                    <a:pt x="15326" y="1262"/>
                    <a:pt x="15416" y="1262"/>
                  </a:cubicBezTo>
                  <a:cubicBezTo>
                    <a:pt x="15326" y="1262"/>
                    <a:pt x="15326" y="1262"/>
                    <a:pt x="15326" y="1262"/>
                  </a:cubicBezTo>
                  <a:cubicBezTo>
                    <a:pt x="15237" y="1262"/>
                    <a:pt x="15237" y="1336"/>
                    <a:pt x="15326" y="1336"/>
                  </a:cubicBezTo>
                  <a:cubicBezTo>
                    <a:pt x="15237" y="1336"/>
                    <a:pt x="15237" y="1262"/>
                    <a:pt x="15237" y="1336"/>
                  </a:cubicBezTo>
                  <a:cubicBezTo>
                    <a:pt x="15237" y="1336"/>
                    <a:pt x="15237" y="1336"/>
                    <a:pt x="15237" y="1336"/>
                  </a:cubicBezTo>
                  <a:cubicBezTo>
                    <a:pt x="15237" y="1336"/>
                    <a:pt x="15237" y="1411"/>
                    <a:pt x="15147" y="1411"/>
                  </a:cubicBezTo>
                  <a:cubicBezTo>
                    <a:pt x="15147" y="1411"/>
                    <a:pt x="15147" y="1262"/>
                    <a:pt x="15057" y="1262"/>
                  </a:cubicBezTo>
                  <a:cubicBezTo>
                    <a:pt x="15057" y="1336"/>
                    <a:pt x="15147" y="1336"/>
                    <a:pt x="15057" y="1411"/>
                  </a:cubicBezTo>
                  <a:cubicBezTo>
                    <a:pt x="15057" y="1262"/>
                    <a:pt x="14968" y="1411"/>
                    <a:pt x="14968" y="1411"/>
                  </a:cubicBezTo>
                  <a:cubicBezTo>
                    <a:pt x="14968" y="1411"/>
                    <a:pt x="14878" y="1485"/>
                    <a:pt x="14878" y="1485"/>
                  </a:cubicBezTo>
                  <a:cubicBezTo>
                    <a:pt x="14878" y="1559"/>
                    <a:pt x="14878" y="1485"/>
                    <a:pt x="14878" y="1559"/>
                  </a:cubicBezTo>
                  <a:cubicBezTo>
                    <a:pt x="14878" y="1559"/>
                    <a:pt x="14968" y="1559"/>
                    <a:pt x="14878" y="1559"/>
                  </a:cubicBezTo>
                  <a:cubicBezTo>
                    <a:pt x="14878" y="1559"/>
                    <a:pt x="14878" y="1559"/>
                    <a:pt x="14878" y="1559"/>
                  </a:cubicBezTo>
                  <a:cubicBezTo>
                    <a:pt x="14788" y="1559"/>
                    <a:pt x="14878" y="1633"/>
                    <a:pt x="14878" y="1633"/>
                  </a:cubicBezTo>
                  <a:cubicBezTo>
                    <a:pt x="14878" y="1633"/>
                    <a:pt x="14968" y="1707"/>
                    <a:pt x="14968" y="1707"/>
                  </a:cubicBezTo>
                  <a:cubicBezTo>
                    <a:pt x="14968" y="1633"/>
                    <a:pt x="15057" y="1633"/>
                    <a:pt x="15057" y="1559"/>
                  </a:cubicBezTo>
                  <a:cubicBezTo>
                    <a:pt x="15057" y="1633"/>
                    <a:pt x="14968" y="1782"/>
                    <a:pt x="15057" y="1782"/>
                  </a:cubicBezTo>
                  <a:cubicBezTo>
                    <a:pt x="15057" y="1856"/>
                    <a:pt x="15237" y="1782"/>
                    <a:pt x="15237" y="1782"/>
                  </a:cubicBezTo>
                  <a:cubicBezTo>
                    <a:pt x="15237" y="1707"/>
                    <a:pt x="15237" y="1707"/>
                    <a:pt x="15237" y="1707"/>
                  </a:cubicBezTo>
                  <a:cubicBezTo>
                    <a:pt x="15237" y="1707"/>
                    <a:pt x="15237" y="1707"/>
                    <a:pt x="15326" y="1707"/>
                  </a:cubicBezTo>
                  <a:cubicBezTo>
                    <a:pt x="15326" y="1633"/>
                    <a:pt x="15326" y="1633"/>
                    <a:pt x="15416" y="1633"/>
                  </a:cubicBezTo>
                  <a:cubicBezTo>
                    <a:pt x="15416" y="1559"/>
                    <a:pt x="15505" y="1485"/>
                    <a:pt x="15505" y="1411"/>
                  </a:cubicBezTo>
                  <a:cubicBezTo>
                    <a:pt x="15505" y="1411"/>
                    <a:pt x="15505" y="1336"/>
                    <a:pt x="15505" y="1411"/>
                  </a:cubicBezTo>
                  <a:cubicBezTo>
                    <a:pt x="15505" y="1336"/>
                    <a:pt x="15416" y="1336"/>
                    <a:pt x="15416" y="1336"/>
                  </a:cubicBezTo>
                  <a:cubicBezTo>
                    <a:pt x="15416" y="1336"/>
                    <a:pt x="15416" y="1262"/>
                    <a:pt x="15416" y="1262"/>
                  </a:cubicBezTo>
                  <a:cubicBezTo>
                    <a:pt x="15416" y="1188"/>
                    <a:pt x="15416" y="1188"/>
                    <a:pt x="15416" y="1188"/>
                  </a:cubicBezTo>
                  <a:cubicBezTo>
                    <a:pt x="15416" y="1188"/>
                    <a:pt x="15326" y="1114"/>
                    <a:pt x="15237" y="1114"/>
                  </a:cubicBezTo>
                  <a:close/>
                  <a:moveTo>
                    <a:pt x="15505" y="1039"/>
                  </a:moveTo>
                  <a:cubicBezTo>
                    <a:pt x="15505" y="1114"/>
                    <a:pt x="15505" y="1114"/>
                    <a:pt x="15505" y="1188"/>
                  </a:cubicBezTo>
                  <a:cubicBezTo>
                    <a:pt x="15595" y="1188"/>
                    <a:pt x="15505" y="1336"/>
                    <a:pt x="15595" y="1336"/>
                  </a:cubicBezTo>
                  <a:cubicBezTo>
                    <a:pt x="15685" y="1411"/>
                    <a:pt x="15774" y="1262"/>
                    <a:pt x="15864" y="1188"/>
                  </a:cubicBezTo>
                  <a:cubicBezTo>
                    <a:pt x="15864" y="1188"/>
                    <a:pt x="15864" y="1188"/>
                    <a:pt x="15864" y="1114"/>
                  </a:cubicBezTo>
                  <a:cubicBezTo>
                    <a:pt x="15864" y="1114"/>
                    <a:pt x="15864" y="1114"/>
                    <a:pt x="15864" y="1114"/>
                  </a:cubicBezTo>
                  <a:cubicBezTo>
                    <a:pt x="15864" y="1039"/>
                    <a:pt x="15864" y="1039"/>
                    <a:pt x="15774" y="1039"/>
                  </a:cubicBezTo>
                  <a:cubicBezTo>
                    <a:pt x="15774" y="891"/>
                    <a:pt x="15685" y="965"/>
                    <a:pt x="15595" y="965"/>
                  </a:cubicBezTo>
                  <a:cubicBezTo>
                    <a:pt x="15685" y="891"/>
                    <a:pt x="15685" y="817"/>
                    <a:pt x="15595" y="891"/>
                  </a:cubicBezTo>
                  <a:cubicBezTo>
                    <a:pt x="15505" y="891"/>
                    <a:pt x="15416" y="965"/>
                    <a:pt x="15505" y="1039"/>
                  </a:cubicBezTo>
                  <a:close/>
                  <a:moveTo>
                    <a:pt x="14161" y="1114"/>
                  </a:moveTo>
                  <a:cubicBezTo>
                    <a:pt x="14161" y="1114"/>
                    <a:pt x="14161" y="1114"/>
                    <a:pt x="14161" y="1114"/>
                  </a:cubicBezTo>
                  <a:cubicBezTo>
                    <a:pt x="14161" y="1188"/>
                    <a:pt x="14161" y="1188"/>
                    <a:pt x="14161" y="1188"/>
                  </a:cubicBezTo>
                  <a:cubicBezTo>
                    <a:pt x="14251" y="1188"/>
                    <a:pt x="14340" y="1188"/>
                    <a:pt x="14430" y="1188"/>
                  </a:cubicBezTo>
                  <a:cubicBezTo>
                    <a:pt x="14340" y="1188"/>
                    <a:pt x="14340" y="1262"/>
                    <a:pt x="14251" y="1411"/>
                  </a:cubicBezTo>
                  <a:cubicBezTo>
                    <a:pt x="14251" y="1411"/>
                    <a:pt x="14251" y="1485"/>
                    <a:pt x="14251" y="1411"/>
                  </a:cubicBezTo>
                  <a:cubicBezTo>
                    <a:pt x="14340" y="1411"/>
                    <a:pt x="14340" y="1336"/>
                    <a:pt x="14340" y="1336"/>
                  </a:cubicBezTo>
                  <a:cubicBezTo>
                    <a:pt x="14430" y="1336"/>
                    <a:pt x="14340" y="1336"/>
                    <a:pt x="14430" y="1411"/>
                  </a:cubicBezTo>
                  <a:cubicBezTo>
                    <a:pt x="14430" y="1411"/>
                    <a:pt x="14430" y="1336"/>
                    <a:pt x="14520" y="1411"/>
                  </a:cubicBezTo>
                  <a:cubicBezTo>
                    <a:pt x="14520" y="1336"/>
                    <a:pt x="14520" y="1336"/>
                    <a:pt x="14520" y="1336"/>
                  </a:cubicBezTo>
                  <a:cubicBezTo>
                    <a:pt x="14520" y="1336"/>
                    <a:pt x="14609" y="1336"/>
                    <a:pt x="14609" y="1411"/>
                  </a:cubicBezTo>
                  <a:cubicBezTo>
                    <a:pt x="14609" y="1336"/>
                    <a:pt x="14609" y="1336"/>
                    <a:pt x="14609" y="1336"/>
                  </a:cubicBezTo>
                  <a:cubicBezTo>
                    <a:pt x="14699" y="1336"/>
                    <a:pt x="14609" y="1188"/>
                    <a:pt x="14699" y="1262"/>
                  </a:cubicBezTo>
                  <a:cubicBezTo>
                    <a:pt x="14699" y="1262"/>
                    <a:pt x="14788" y="1336"/>
                    <a:pt x="14788" y="1336"/>
                  </a:cubicBezTo>
                  <a:cubicBezTo>
                    <a:pt x="14788" y="1336"/>
                    <a:pt x="14788" y="1336"/>
                    <a:pt x="14788" y="1336"/>
                  </a:cubicBezTo>
                  <a:cubicBezTo>
                    <a:pt x="14788" y="1336"/>
                    <a:pt x="14788" y="1262"/>
                    <a:pt x="14788" y="1262"/>
                  </a:cubicBezTo>
                  <a:cubicBezTo>
                    <a:pt x="14788" y="1336"/>
                    <a:pt x="14878" y="1336"/>
                    <a:pt x="14878" y="1262"/>
                  </a:cubicBezTo>
                  <a:cubicBezTo>
                    <a:pt x="14878" y="1262"/>
                    <a:pt x="14878" y="1262"/>
                    <a:pt x="14878" y="1262"/>
                  </a:cubicBezTo>
                  <a:cubicBezTo>
                    <a:pt x="14878" y="1262"/>
                    <a:pt x="14878" y="1262"/>
                    <a:pt x="14968" y="1262"/>
                  </a:cubicBezTo>
                  <a:cubicBezTo>
                    <a:pt x="14968" y="1262"/>
                    <a:pt x="14968" y="1188"/>
                    <a:pt x="14968" y="1188"/>
                  </a:cubicBezTo>
                  <a:cubicBezTo>
                    <a:pt x="14968" y="1188"/>
                    <a:pt x="14968" y="1188"/>
                    <a:pt x="15057" y="1188"/>
                  </a:cubicBezTo>
                  <a:cubicBezTo>
                    <a:pt x="15057" y="1188"/>
                    <a:pt x="15057" y="1114"/>
                    <a:pt x="14968" y="1114"/>
                  </a:cubicBezTo>
                  <a:cubicBezTo>
                    <a:pt x="15057" y="1114"/>
                    <a:pt x="15057" y="1114"/>
                    <a:pt x="15057" y="1039"/>
                  </a:cubicBezTo>
                  <a:cubicBezTo>
                    <a:pt x="15057" y="1039"/>
                    <a:pt x="15057" y="1039"/>
                    <a:pt x="15057" y="965"/>
                  </a:cubicBezTo>
                  <a:cubicBezTo>
                    <a:pt x="15147" y="965"/>
                    <a:pt x="15147" y="1039"/>
                    <a:pt x="15147" y="1039"/>
                  </a:cubicBezTo>
                  <a:cubicBezTo>
                    <a:pt x="15147" y="965"/>
                    <a:pt x="15147" y="965"/>
                    <a:pt x="15237" y="965"/>
                  </a:cubicBezTo>
                  <a:cubicBezTo>
                    <a:pt x="15237" y="965"/>
                    <a:pt x="15237" y="891"/>
                    <a:pt x="15237" y="891"/>
                  </a:cubicBezTo>
                  <a:cubicBezTo>
                    <a:pt x="15237" y="891"/>
                    <a:pt x="15237" y="891"/>
                    <a:pt x="15326" y="891"/>
                  </a:cubicBezTo>
                  <a:cubicBezTo>
                    <a:pt x="15326" y="891"/>
                    <a:pt x="15326" y="817"/>
                    <a:pt x="15326" y="817"/>
                  </a:cubicBezTo>
                  <a:cubicBezTo>
                    <a:pt x="15237" y="817"/>
                    <a:pt x="15326" y="817"/>
                    <a:pt x="15326" y="742"/>
                  </a:cubicBezTo>
                  <a:cubicBezTo>
                    <a:pt x="15326" y="742"/>
                    <a:pt x="15237" y="520"/>
                    <a:pt x="15237" y="668"/>
                  </a:cubicBezTo>
                  <a:cubicBezTo>
                    <a:pt x="15237" y="742"/>
                    <a:pt x="15237" y="817"/>
                    <a:pt x="15237" y="817"/>
                  </a:cubicBezTo>
                  <a:cubicBezTo>
                    <a:pt x="15147" y="817"/>
                    <a:pt x="15147" y="742"/>
                    <a:pt x="15057" y="742"/>
                  </a:cubicBezTo>
                  <a:cubicBezTo>
                    <a:pt x="15147" y="817"/>
                    <a:pt x="15057" y="742"/>
                    <a:pt x="14968" y="742"/>
                  </a:cubicBezTo>
                  <a:cubicBezTo>
                    <a:pt x="15057" y="742"/>
                    <a:pt x="15057" y="742"/>
                    <a:pt x="15057" y="742"/>
                  </a:cubicBezTo>
                  <a:cubicBezTo>
                    <a:pt x="14878" y="742"/>
                    <a:pt x="15057" y="891"/>
                    <a:pt x="15057" y="891"/>
                  </a:cubicBezTo>
                  <a:cubicBezTo>
                    <a:pt x="15057" y="891"/>
                    <a:pt x="15057" y="891"/>
                    <a:pt x="15057" y="891"/>
                  </a:cubicBezTo>
                  <a:cubicBezTo>
                    <a:pt x="15057" y="891"/>
                    <a:pt x="14968" y="891"/>
                    <a:pt x="15057" y="965"/>
                  </a:cubicBezTo>
                  <a:cubicBezTo>
                    <a:pt x="15057" y="965"/>
                    <a:pt x="14968" y="965"/>
                    <a:pt x="14968" y="891"/>
                  </a:cubicBezTo>
                  <a:cubicBezTo>
                    <a:pt x="14968" y="965"/>
                    <a:pt x="14968" y="1039"/>
                    <a:pt x="14968" y="1039"/>
                  </a:cubicBezTo>
                  <a:cubicBezTo>
                    <a:pt x="14878" y="1039"/>
                    <a:pt x="14878" y="1039"/>
                    <a:pt x="14878" y="965"/>
                  </a:cubicBezTo>
                  <a:cubicBezTo>
                    <a:pt x="14878" y="965"/>
                    <a:pt x="14878" y="965"/>
                    <a:pt x="14878" y="965"/>
                  </a:cubicBezTo>
                  <a:cubicBezTo>
                    <a:pt x="14878" y="891"/>
                    <a:pt x="14878" y="891"/>
                    <a:pt x="14788" y="891"/>
                  </a:cubicBezTo>
                  <a:cubicBezTo>
                    <a:pt x="14878" y="891"/>
                    <a:pt x="14788" y="891"/>
                    <a:pt x="14788" y="817"/>
                  </a:cubicBezTo>
                  <a:cubicBezTo>
                    <a:pt x="14699" y="891"/>
                    <a:pt x="14699" y="891"/>
                    <a:pt x="14788" y="965"/>
                  </a:cubicBezTo>
                  <a:cubicBezTo>
                    <a:pt x="14788" y="965"/>
                    <a:pt x="14788" y="1039"/>
                    <a:pt x="14788" y="1114"/>
                  </a:cubicBezTo>
                  <a:cubicBezTo>
                    <a:pt x="14699" y="1039"/>
                    <a:pt x="14699" y="1114"/>
                    <a:pt x="14699" y="1188"/>
                  </a:cubicBezTo>
                  <a:cubicBezTo>
                    <a:pt x="14699" y="1114"/>
                    <a:pt x="14699" y="1114"/>
                    <a:pt x="14699" y="1039"/>
                  </a:cubicBezTo>
                  <a:cubicBezTo>
                    <a:pt x="14699" y="1039"/>
                    <a:pt x="14699" y="1114"/>
                    <a:pt x="14609" y="1114"/>
                  </a:cubicBezTo>
                  <a:cubicBezTo>
                    <a:pt x="14609" y="1039"/>
                    <a:pt x="14699" y="1039"/>
                    <a:pt x="14699" y="1039"/>
                  </a:cubicBezTo>
                  <a:cubicBezTo>
                    <a:pt x="14699" y="965"/>
                    <a:pt x="14609" y="891"/>
                    <a:pt x="14520" y="965"/>
                  </a:cubicBezTo>
                  <a:cubicBezTo>
                    <a:pt x="14520" y="965"/>
                    <a:pt x="14609" y="1039"/>
                    <a:pt x="14520" y="1039"/>
                  </a:cubicBezTo>
                  <a:cubicBezTo>
                    <a:pt x="14520" y="1039"/>
                    <a:pt x="14520" y="965"/>
                    <a:pt x="14430" y="965"/>
                  </a:cubicBezTo>
                  <a:cubicBezTo>
                    <a:pt x="14430" y="965"/>
                    <a:pt x="14430" y="1114"/>
                    <a:pt x="14430" y="1114"/>
                  </a:cubicBezTo>
                  <a:cubicBezTo>
                    <a:pt x="14430" y="1114"/>
                    <a:pt x="14340" y="1039"/>
                    <a:pt x="14340" y="1039"/>
                  </a:cubicBezTo>
                  <a:cubicBezTo>
                    <a:pt x="14340" y="1114"/>
                    <a:pt x="14340" y="1114"/>
                    <a:pt x="14251" y="1114"/>
                  </a:cubicBezTo>
                  <a:cubicBezTo>
                    <a:pt x="14251" y="1114"/>
                    <a:pt x="14161" y="1039"/>
                    <a:pt x="14071" y="1039"/>
                  </a:cubicBezTo>
                  <a:cubicBezTo>
                    <a:pt x="14071" y="1039"/>
                    <a:pt x="14071" y="1114"/>
                    <a:pt x="14161" y="1114"/>
                  </a:cubicBezTo>
                  <a:close/>
                  <a:moveTo>
                    <a:pt x="21600" y="1782"/>
                  </a:moveTo>
                  <a:cubicBezTo>
                    <a:pt x="21600" y="1782"/>
                    <a:pt x="21600" y="1707"/>
                    <a:pt x="21600" y="1707"/>
                  </a:cubicBezTo>
                  <a:cubicBezTo>
                    <a:pt x="21600" y="1633"/>
                    <a:pt x="21600" y="1633"/>
                    <a:pt x="21600" y="1559"/>
                  </a:cubicBezTo>
                  <a:cubicBezTo>
                    <a:pt x="21600" y="1559"/>
                    <a:pt x="21510" y="1485"/>
                    <a:pt x="21510" y="1485"/>
                  </a:cubicBezTo>
                  <a:cubicBezTo>
                    <a:pt x="21510" y="1485"/>
                    <a:pt x="21421" y="1559"/>
                    <a:pt x="21421" y="1559"/>
                  </a:cubicBezTo>
                  <a:cubicBezTo>
                    <a:pt x="21421" y="1485"/>
                    <a:pt x="21421" y="1485"/>
                    <a:pt x="21331" y="1485"/>
                  </a:cubicBezTo>
                  <a:cubicBezTo>
                    <a:pt x="21331" y="1411"/>
                    <a:pt x="21241" y="1411"/>
                    <a:pt x="21241" y="1336"/>
                  </a:cubicBezTo>
                  <a:cubicBezTo>
                    <a:pt x="21241" y="1336"/>
                    <a:pt x="21241" y="1262"/>
                    <a:pt x="21152" y="1262"/>
                  </a:cubicBezTo>
                  <a:cubicBezTo>
                    <a:pt x="21152" y="1262"/>
                    <a:pt x="21062" y="1262"/>
                    <a:pt x="21062" y="1262"/>
                  </a:cubicBezTo>
                  <a:cubicBezTo>
                    <a:pt x="20883" y="1336"/>
                    <a:pt x="20883" y="1336"/>
                    <a:pt x="20704" y="1336"/>
                  </a:cubicBezTo>
                  <a:cubicBezTo>
                    <a:pt x="20704" y="1336"/>
                    <a:pt x="20704" y="1336"/>
                    <a:pt x="20704" y="1262"/>
                  </a:cubicBezTo>
                  <a:cubicBezTo>
                    <a:pt x="20793" y="1262"/>
                    <a:pt x="20793" y="1336"/>
                    <a:pt x="20883" y="1336"/>
                  </a:cubicBezTo>
                  <a:cubicBezTo>
                    <a:pt x="20883" y="1262"/>
                    <a:pt x="20883" y="1336"/>
                    <a:pt x="20883" y="1262"/>
                  </a:cubicBezTo>
                  <a:cubicBezTo>
                    <a:pt x="20883" y="1262"/>
                    <a:pt x="21062" y="1262"/>
                    <a:pt x="21062" y="1188"/>
                  </a:cubicBezTo>
                  <a:cubicBezTo>
                    <a:pt x="21062" y="1114"/>
                    <a:pt x="20883" y="1114"/>
                    <a:pt x="20793" y="1114"/>
                  </a:cubicBezTo>
                  <a:cubicBezTo>
                    <a:pt x="20883" y="1039"/>
                    <a:pt x="20883" y="1039"/>
                    <a:pt x="20883" y="1039"/>
                  </a:cubicBezTo>
                  <a:cubicBezTo>
                    <a:pt x="20883" y="965"/>
                    <a:pt x="20793" y="965"/>
                    <a:pt x="20704" y="965"/>
                  </a:cubicBezTo>
                  <a:cubicBezTo>
                    <a:pt x="20704" y="965"/>
                    <a:pt x="20704" y="1039"/>
                    <a:pt x="20614" y="1114"/>
                  </a:cubicBezTo>
                  <a:cubicBezTo>
                    <a:pt x="20614" y="1114"/>
                    <a:pt x="20524" y="1114"/>
                    <a:pt x="20524" y="1114"/>
                  </a:cubicBezTo>
                  <a:cubicBezTo>
                    <a:pt x="20524" y="1114"/>
                    <a:pt x="20614" y="891"/>
                    <a:pt x="20524" y="891"/>
                  </a:cubicBezTo>
                  <a:cubicBezTo>
                    <a:pt x="20435" y="891"/>
                    <a:pt x="20345" y="965"/>
                    <a:pt x="20345" y="965"/>
                  </a:cubicBezTo>
                  <a:cubicBezTo>
                    <a:pt x="20256" y="965"/>
                    <a:pt x="20256" y="965"/>
                    <a:pt x="20166" y="1039"/>
                  </a:cubicBezTo>
                  <a:cubicBezTo>
                    <a:pt x="20166" y="1039"/>
                    <a:pt x="20166" y="1039"/>
                    <a:pt x="20166" y="1039"/>
                  </a:cubicBezTo>
                  <a:cubicBezTo>
                    <a:pt x="20166" y="1039"/>
                    <a:pt x="20256" y="965"/>
                    <a:pt x="20256" y="965"/>
                  </a:cubicBezTo>
                  <a:cubicBezTo>
                    <a:pt x="20166" y="965"/>
                    <a:pt x="20166" y="965"/>
                    <a:pt x="20166" y="891"/>
                  </a:cubicBezTo>
                  <a:cubicBezTo>
                    <a:pt x="20256" y="965"/>
                    <a:pt x="20256" y="891"/>
                    <a:pt x="20256" y="891"/>
                  </a:cubicBezTo>
                  <a:cubicBezTo>
                    <a:pt x="20166" y="891"/>
                    <a:pt x="20166" y="891"/>
                    <a:pt x="20166" y="891"/>
                  </a:cubicBezTo>
                  <a:cubicBezTo>
                    <a:pt x="20256" y="742"/>
                    <a:pt x="20256" y="817"/>
                    <a:pt x="20166" y="742"/>
                  </a:cubicBezTo>
                  <a:cubicBezTo>
                    <a:pt x="20166" y="742"/>
                    <a:pt x="20166" y="742"/>
                    <a:pt x="20166" y="742"/>
                  </a:cubicBezTo>
                  <a:cubicBezTo>
                    <a:pt x="20166" y="742"/>
                    <a:pt x="20166" y="668"/>
                    <a:pt x="20166" y="668"/>
                  </a:cubicBezTo>
                  <a:cubicBezTo>
                    <a:pt x="20076" y="668"/>
                    <a:pt x="20076" y="668"/>
                    <a:pt x="19987" y="668"/>
                  </a:cubicBezTo>
                  <a:cubicBezTo>
                    <a:pt x="19987" y="594"/>
                    <a:pt x="19987" y="594"/>
                    <a:pt x="19987" y="594"/>
                  </a:cubicBezTo>
                  <a:cubicBezTo>
                    <a:pt x="19897" y="594"/>
                    <a:pt x="19807" y="594"/>
                    <a:pt x="19718" y="594"/>
                  </a:cubicBezTo>
                  <a:cubicBezTo>
                    <a:pt x="19718" y="668"/>
                    <a:pt x="19628" y="742"/>
                    <a:pt x="19628" y="817"/>
                  </a:cubicBezTo>
                  <a:cubicBezTo>
                    <a:pt x="19628" y="817"/>
                    <a:pt x="19539" y="891"/>
                    <a:pt x="19539" y="965"/>
                  </a:cubicBezTo>
                  <a:cubicBezTo>
                    <a:pt x="19539" y="965"/>
                    <a:pt x="19628" y="965"/>
                    <a:pt x="19628" y="1039"/>
                  </a:cubicBezTo>
                  <a:cubicBezTo>
                    <a:pt x="19628" y="1039"/>
                    <a:pt x="19628" y="1039"/>
                    <a:pt x="19539" y="1039"/>
                  </a:cubicBezTo>
                  <a:cubicBezTo>
                    <a:pt x="19539" y="1039"/>
                    <a:pt x="19539" y="1039"/>
                    <a:pt x="19539" y="1039"/>
                  </a:cubicBezTo>
                  <a:cubicBezTo>
                    <a:pt x="19539" y="1039"/>
                    <a:pt x="19539" y="1114"/>
                    <a:pt x="19449" y="1114"/>
                  </a:cubicBezTo>
                  <a:cubicBezTo>
                    <a:pt x="19449" y="1188"/>
                    <a:pt x="19359" y="1411"/>
                    <a:pt x="19539" y="1336"/>
                  </a:cubicBezTo>
                  <a:cubicBezTo>
                    <a:pt x="19539" y="1411"/>
                    <a:pt x="19539" y="1411"/>
                    <a:pt x="19539" y="1411"/>
                  </a:cubicBezTo>
                  <a:cubicBezTo>
                    <a:pt x="19539" y="1485"/>
                    <a:pt x="19539" y="1485"/>
                    <a:pt x="19539" y="1485"/>
                  </a:cubicBezTo>
                  <a:cubicBezTo>
                    <a:pt x="19449" y="1485"/>
                    <a:pt x="19449" y="1411"/>
                    <a:pt x="19449" y="1411"/>
                  </a:cubicBezTo>
                  <a:cubicBezTo>
                    <a:pt x="19359" y="1411"/>
                    <a:pt x="19359" y="1485"/>
                    <a:pt x="19359" y="1485"/>
                  </a:cubicBezTo>
                  <a:cubicBezTo>
                    <a:pt x="19359" y="1485"/>
                    <a:pt x="19359" y="1559"/>
                    <a:pt x="19270" y="1559"/>
                  </a:cubicBezTo>
                  <a:cubicBezTo>
                    <a:pt x="19270" y="1633"/>
                    <a:pt x="19270" y="1707"/>
                    <a:pt x="19270" y="1707"/>
                  </a:cubicBezTo>
                  <a:cubicBezTo>
                    <a:pt x="19270" y="1856"/>
                    <a:pt x="19270" y="2004"/>
                    <a:pt x="19270" y="2153"/>
                  </a:cubicBezTo>
                  <a:cubicBezTo>
                    <a:pt x="19270" y="2153"/>
                    <a:pt x="19180" y="2301"/>
                    <a:pt x="19090" y="2227"/>
                  </a:cubicBezTo>
                  <a:cubicBezTo>
                    <a:pt x="19270" y="2227"/>
                    <a:pt x="19270" y="1930"/>
                    <a:pt x="19270" y="1782"/>
                  </a:cubicBezTo>
                  <a:cubicBezTo>
                    <a:pt x="19270" y="1707"/>
                    <a:pt x="19180" y="1633"/>
                    <a:pt x="19270" y="1633"/>
                  </a:cubicBezTo>
                  <a:cubicBezTo>
                    <a:pt x="19270" y="1485"/>
                    <a:pt x="19359" y="1411"/>
                    <a:pt x="19359" y="1336"/>
                  </a:cubicBezTo>
                  <a:cubicBezTo>
                    <a:pt x="19270" y="1336"/>
                    <a:pt x="19270" y="1485"/>
                    <a:pt x="19180" y="1485"/>
                  </a:cubicBezTo>
                  <a:cubicBezTo>
                    <a:pt x="19180" y="1485"/>
                    <a:pt x="19180" y="1485"/>
                    <a:pt x="19180" y="1485"/>
                  </a:cubicBezTo>
                  <a:cubicBezTo>
                    <a:pt x="19180" y="1485"/>
                    <a:pt x="19180" y="1485"/>
                    <a:pt x="19090" y="1485"/>
                  </a:cubicBezTo>
                  <a:cubicBezTo>
                    <a:pt x="19180" y="1411"/>
                    <a:pt x="19180" y="1411"/>
                    <a:pt x="19270" y="1411"/>
                  </a:cubicBezTo>
                  <a:cubicBezTo>
                    <a:pt x="19180" y="1411"/>
                    <a:pt x="19090" y="1411"/>
                    <a:pt x="19001" y="1485"/>
                  </a:cubicBezTo>
                  <a:cubicBezTo>
                    <a:pt x="19090" y="1411"/>
                    <a:pt x="19090" y="1411"/>
                    <a:pt x="19090" y="1411"/>
                  </a:cubicBezTo>
                  <a:cubicBezTo>
                    <a:pt x="19001" y="1411"/>
                    <a:pt x="19001" y="1485"/>
                    <a:pt x="19001" y="1559"/>
                  </a:cubicBezTo>
                  <a:cubicBezTo>
                    <a:pt x="19001" y="1411"/>
                    <a:pt x="19001" y="1411"/>
                    <a:pt x="19090" y="1262"/>
                  </a:cubicBezTo>
                  <a:cubicBezTo>
                    <a:pt x="19180" y="1188"/>
                    <a:pt x="19270" y="1114"/>
                    <a:pt x="19359" y="1039"/>
                  </a:cubicBezTo>
                  <a:cubicBezTo>
                    <a:pt x="19359" y="1039"/>
                    <a:pt x="19359" y="965"/>
                    <a:pt x="19270" y="965"/>
                  </a:cubicBezTo>
                  <a:cubicBezTo>
                    <a:pt x="19270" y="965"/>
                    <a:pt x="19270" y="1039"/>
                    <a:pt x="19180" y="1039"/>
                  </a:cubicBezTo>
                  <a:cubicBezTo>
                    <a:pt x="19090" y="1114"/>
                    <a:pt x="18911" y="1114"/>
                    <a:pt x="18822" y="1188"/>
                  </a:cubicBezTo>
                  <a:cubicBezTo>
                    <a:pt x="18822" y="1114"/>
                    <a:pt x="18911" y="1114"/>
                    <a:pt x="19001" y="1039"/>
                  </a:cubicBezTo>
                  <a:cubicBezTo>
                    <a:pt x="19001" y="1039"/>
                    <a:pt x="19090" y="965"/>
                    <a:pt x="19180" y="965"/>
                  </a:cubicBezTo>
                  <a:cubicBezTo>
                    <a:pt x="19270" y="891"/>
                    <a:pt x="19180" y="891"/>
                    <a:pt x="19090" y="891"/>
                  </a:cubicBezTo>
                  <a:cubicBezTo>
                    <a:pt x="19001" y="817"/>
                    <a:pt x="19001" y="817"/>
                    <a:pt x="18911" y="891"/>
                  </a:cubicBezTo>
                  <a:cubicBezTo>
                    <a:pt x="18911" y="817"/>
                    <a:pt x="19001" y="817"/>
                    <a:pt x="18911" y="817"/>
                  </a:cubicBezTo>
                  <a:cubicBezTo>
                    <a:pt x="18911" y="742"/>
                    <a:pt x="19001" y="817"/>
                    <a:pt x="19090" y="742"/>
                  </a:cubicBezTo>
                  <a:cubicBezTo>
                    <a:pt x="19090" y="742"/>
                    <a:pt x="19090" y="742"/>
                    <a:pt x="19090" y="742"/>
                  </a:cubicBezTo>
                  <a:cubicBezTo>
                    <a:pt x="19090" y="742"/>
                    <a:pt x="19090" y="742"/>
                    <a:pt x="19090" y="817"/>
                  </a:cubicBezTo>
                  <a:cubicBezTo>
                    <a:pt x="19090" y="817"/>
                    <a:pt x="19180" y="817"/>
                    <a:pt x="19180" y="817"/>
                  </a:cubicBezTo>
                  <a:cubicBezTo>
                    <a:pt x="19180" y="817"/>
                    <a:pt x="19180" y="817"/>
                    <a:pt x="19270" y="817"/>
                  </a:cubicBezTo>
                  <a:cubicBezTo>
                    <a:pt x="19359" y="742"/>
                    <a:pt x="19359" y="742"/>
                    <a:pt x="19270" y="668"/>
                  </a:cubicBezTo>
                  <a:cubicBezTo>
                    <a:pt x="19359" y="668"/>
                    <a:pt x="19359" y="742"/>
                    <a:pt x="19359" y="742"/>
                  </a:cubicBezTo>
                  <a:cubicBezTo>
                    <a:pt x="19359" y="668"/>
                    <a:pt x="19359" y="668"/>
                    <a:pt x="19359" y="668"/>
                  </a:cubicBezTo>
                  <a:cubicBezTo>
                    <a:pt x="19359" y="668"/>
                    <a:pt x="19449" y="668"/>
                    <a:pt x="19449" y="668"/>
                  </a:cubicBezTo>
                  <a:cubicBezTo>
                    <a:pt x="19449" y="594"/>
                    <a:pt x="19449" y="594"/>
                    <a:pt x="19359" y="594"/>
                  </a:cubicBezTo>
                  <a:cubicBezTo>
                    <a:pt x="19539" y="594"/>
                    <a:pt x="19539" y="446"/>
                    <a:pt x="19539" y="371"/>
                  </a:cubicBezTo>
                  <a:cubicBezTo>
                    <a:pt x="19449" y="297"/>
                    <a:pt x="19270" y="446"/>
                    <a:pt x="19270" y="371"/>
                  </a:cubicBezTo>
                  <a:cubicBezTo>
                    <a:pt x="19270" y="371"/>
                    <a:pt x="19270" y="371"/>
                    <a:pt x="19270" y="297"/>
                  </a:cubicBezTo>
                  <a:cubicBezTo>
                    <a:pt x="19270" y="371"/>
                    <a:pt x="19270" y="371"/>
                    <a:pt x="19270" y="371"/>
                  </a:cubicBezTo>
                  <a:cubicBezTo>
                    <a:pt x="19270" y="371"/>
                    <a:pt x="19270" y="297"/>
                    <a:pt x="19270" y="297"/>
                  </a:cubicBezTo>
                  <a:cubicBezTo>
                    <a:pt x="19270" y="297"/>
                    <a:pt x="19270" y="297"/>
                    <a:pt x="19270" y="297"/>
                  </a:cubicBezTo>
                  <a:cubicBezTo>
                    <a:pt x="19270" y="297"/>
                    <a:pt x="19359" y="223"/>
                    <a:pt x="19270" y="149"/>
                  </a:cubicBezTo>
                  <a:cubicBezTo>
                    <a:pt x="19180" y="149"/>
                    <a:pt x="19180" y="223"/>
                    <a:pt x="19180" y="297"/>
                  </a:cubicBezTo>
                  <a:cubicBezTo>
                    <a:pt x="19090" y="149"/>
                    <a:pt x="19090" y="297"/>
                    <a:pt x="19001" y="297"/>
                  </a:cubicBezTo>
                  <a:cubicBezTo>
                    <a:pt x="19001" y="297"/>
                    <a:pt x="18822" y="223"/>
                    <a:pt x="18822" y="223"/>
                  </a:cubicBezTo>
                  <a:cubicBezTo>
                    <a:pt x="18822" y="223"/>
                    <a:pt x="18822" y="149"/>
                    <a:pt x="18822" y="149"/>
                  </a:cubicBezTo>
                  <a:cubicBezTo>
                    <a:pt x="18822" y="149"/>
                    <a:pt x="18822" y="74"/>
                    <a:pt x="18822" y="74"/>
                  </a:cubicBezTo>
                  <a:cubicBezTo>
                    <a:pt x="18822" y="74"/>
                    <a:pt x="18822" y="149"/>
                    <a:pt x="18822" y="149"/>
                  </a:cubicBezTo>
                  <a:cubicBezTo>
                    <a:pt x="18822" y="149"/>
                    <a:pt x="18732" y="149"/>
                    <a:pt x="18732" y="149"/>
                  </a:cubicBezTo>
                  <a:cubicBezTo>
                    <a:pt x="18732" y="149"/>
                    <a:pt x="18732" y="223"/>
                    <a:pt x="18732" y="297"/>
                  </a:cubicBezTo>
                  <a:cubicBezTo>
                    <a:pt x="18732" y="297"/>
                    <a:pt x="18732" y="297"/>
                    <a:pt x="18732" y="297"/>
                  </a:cubicBezTo>
                  <a:cubicBezTo>
                    <a:pt x="18732" y="297"/>
                    <a:pt x="18732" y="297"/>
                    <a:pt x="18732" y="297"/>
                  </a:cubicBezTo>
                  <a:cubicBezTo>
                    <a:pt x="18732" y="297"/>
                    <a:pt x="18732" y="371"/>
                    <a:pt x="18732" y="371"/>
                  </a:cubicBezTo>
                  <a:cubicBezTo>
                    <a:pt x="18732" y="371"/>
                    <a:pt x="18732" y="446"/>
                    <a:pt x="18732" y="446"/>
                  </a:cubicBezTo>
                  <a:cubicBezTo>
                    <a:pt x="18642" y="446"/>
                    <a:pt x="18642" y="371"/>
                    <a:pt x="18642" y="297"/>
                  </a:cubicBezTo>
                  <a:cubicBezTo>
                    <a:pt x="18642" y="297"/>
                    <a:pt x="18463" y="297"/>
                    <a:pt x="18463" y="297"/>
                  </a:cubicBezTo>
                  <a:cubicBezTo>
                    <a:pt x="18373" y="297"/>
                    <a:pt x="18553" y="446"/>
                    <a:pt x="18553" y="446"/>
                  </a:cubicBezTo>
                  <a:cubicBezTo>
                    <a:pt x="18463" y="446"/>
                    <a:pt x="18284" y="371"/>
                    <a:pt x="18373" y="520"/>
                  </a:cubicBezTo>
                  <a:cubicBezTo>
                    <a:pt x="18373" y="594"/>
                    <a:pt x="18463" y="594"/>
                    <a:pt x="18553" y="594"/>
                  </a:cubicBezTo>
                  <a:cubicBezTo>
                    <a:pt x="18553" y="594"/>
                    <a:pt x="18553" y="520"/>
                    <a:pt x="18642" y="520"/>
                  </a:cubicBezTo>
                  <a:cubicBezTo>
                    <a:pt x="18553" y="594"/>
                    <a:pt x="18642" y="594"/>
                    <a:pt x="18642" y="594"/>
                  </a:cubicBezTo>
                  <a:cubicBezTo>
                    <a:pt x="18642" y="668"/>
                    <a:pt x="18732" y="668"/>
                    <a:pt x="18642" y="668"/>
                  </a:cubicBezTo>
                  <a:cubicBezTo>
                    <a:pt x="18642" y="742"/>
                    <a:pt x="18732" y="742"/>
                    <a:pt x="18822" y="742"/>
                  </a:cubicBezTo>
                  <a:cubicBezTo>
                    <a:pt x="18732" y="742"/>
                    <a:pt x="18553" y="668"/>
                    <a:pt x="18553" y="742"/>
                  </a:cubicBezTo>
                  <a:cubicBezTo>
                    <a:pt x="18463" y="817"/>
                    <a:pt x="18553" y="817"/>
                    <a:pt x="18553" y="817"/>
                  </a:cubicBezTo>
                  <a:cubicBezTo>
                    <a:pt x="18553" y="891"/>
                    <a:pt x="18553" y="891"/>
                    <a:pt x="18553" y="891"/>
                  </a:cubicBezTo>
                  <a:cubicBezTo>
                    <a:pt x="18553" y="891"/>
                    <a:pt x="18553" y="891"/>
                    <a:pt x="18463" y="891"/>
                  </a:cubicBezTo>
                  <a:cubicBezTo>
                    <a:pt x="18463" y="891"/>
                    <a:pt x="18373" y="891"/>
                    <a:pt x="18373" y="891"/>
                  </a:cubicBezTo>
                  <a:cubicBezTo>
                    <a:pt x="18284" y="965"/>
                    <a:pt x="18373" y="965"/>
                    <a:pt x="18373" y="1039"/>
                  </a:cubicBezTo>
                  <a:cubicBezTo>
                    <a:pt x="18373" y="1039"/>
                    <a:pt x="18284" y="1039"/>
                    <a:pt x="18373" y="1114"/>
                  </a:cubicBezTo>
                  <a:cubicBezTo>
                    <a:pt x="18373" y="1188"/>
                    <a:pt x="18463" y="1188"/>
                    <a:pt x="18463" y="1188"/>
                  </a:cubicBezTo>
                  <a:cubicBezTo>
                    <a:pt x="18463" y="1188"/>
                    <a:pt x="18373" y="1188"/>
                    <a:pt x="18373" y="1188"/>
                  </a:cubicBezTo>
                  <a:cubicBezTo>
                    <a:pt x="18284" y="1188"/>
                    <a:pt x="18373" y="1188"/>
                    <a:pt x="18284" y="1188"/>
                  </a:cubicBezTo>
                  <a:cubicBezTo>
                    <a:pt x="18284" y="1188"/>
                    <a:pt x="18284" y="1262"/>
                    <a:pt x="18284" y="1262"/>
                  </a:cubicBezTo>
                  <a:cubicBezTo>
                    <a:pt x="18284" y="1262"/>
                    <a:pt x="18284" y="1262"/>
                    <a:pt x="18284" y="1336"/>
                  </a:cubicBezTo>
                  <a:cubicBezTo>
                    <a:pt x="18284" y="1336"/>
                    <a:pt x="18284" y="1411"/>
                    <a:pt x="18373" y="1485"/>
                  </a:cubicBezTo>
                  <a:cubicBezTo>
                    <a:pt x="18284" y="1411"/>
                    <a:pt x="18194" y="1485"/>
                    <a:pt x="18194" y="1411"/>
                  </a:cubicBezTo>
                  <a:cubicBezTo>
                    <a:pt x="18194" y="1411"/>
                    <a:pt x="18105" y="1411"/>
                    <a:pt x="18105" y="1411"/>
                  </a:cubicBezTo>
                  <a:cubicBezTo>
                    <a:pt x="18105" y="1485"/>
                    <a:pt x="18105" y="1485"/>
                    <a:pt x="18015" y="1559"/>
                  </a:cubicBezTo>
                  <a:cubicBezTo>
                    <a:pt x="18015" y="1559"/>
                    <a:pt x="18015" y="1559"/>
                    <a:pt x="17925" y="1559"/>
                  </a:cubicBezTo>
                  <a:cubicBezTo>
                    <a:pt x="17925" y="1559"/>
                    <a:pt x="17925" y="1633"/>
                    <a:pt x="17925" y="1633"/>
                  </a:cubicBezTo>
                  <a:cubicBezTo>
                    <a:pt x="18015" y="1633"/>
                    <a:pt x="17836" y="1707"/>
                    <a:pt x="17925" y="1633"/>
                  </a:cubicBezTo>
                  <a:cubicBezTo>
                    <a:pt x="17836" y="1707"/>
                    <a:pt x="17836" y="1633"/>
                    <a:pt x="17836" y="1559"/>
                  </a:cubicBezTo>
                  <a:cubicBezTo>
                    <a:pt x="17836" y="1485"/>
                    <a:pt x="17925" y="1485"/>
                    <a:pt x="17925" y="1411"/>
                  </a:cubicBezTo>
                  <a:cubicBezTo>
                    <a:pt x="17925" y="1336"/>
                    <a:pt x="17925" y="1262"/>
                    <a:pt x="17925" y="1188"/>
                  </a:cubicBezTo>
                  <a:cubicBezTo>
                    <a:pt x="17925" y="1114"/>
                    <a:pt x="18015" y="1114"/>
                    <a:pt x="17925" y="1039"/>
                  </a:cubicBezTo>
                  <a:cubicBezTo>
                    <a:pt x="17836" y="1039"/>
                    <a:pt x="17746" y="1114"/>
                    <a:pt x="17746" y="1114"/>
                  </a:cubicBezTo>
                  <a:cubicBezTo>
                    <a:pt x="17836" y="1039"/>
                    <a:pt x="17925" y="1039"/>
                    <a:pt x="17925" y="965"/>
                  </a:cubicBezTo>
                  <a:cubicBezTo>
                    <a:pt x="18015" y="891"/>
                    <a:pt x="18015" y="742"/>
                    <a:pt x="18015" y="668"/>
                  </a:cubicBezTo>
                  <a:cubicBezTo>
                    <a:pt x="18015" y="742"/>
                    <a:pt x="18015" y="668"/>
                    <a:pt x="18015" y="594"/>
                  </a:cubicBezTo>
                  <a:cubicBezTo>
                    <a:pt x="18015" y="594"/>
                    <a:pt x="18015" y="594"/>
                    <a:pt x="18015" y="520"/>
                  </a:cubicBezTo>
                  <a:cubicBezTo>
                    <a:pt x="18015" y="520"/>
                    <a:pt x="18015" y="446"/>
                    <a:pt x="18015" y="446"/>
                  </a:cubicBezTo>
                  <a:cubicBezTo>
                    <a:pt x="17836" y="446"/>
                    <a:pt x="17746" y="668"/>
                    <a:pt x="17656" y="742"/>
                  </a:cubicBezTo>
                  <a:cubicBezTo>
                    <a:pt x="17656" y="817"/>
                    <a:pt x="17567" y="891"/>
                    <a:pt x="17477" y="965"/>
                  </a:cubicBezTo>
                  <a:cubicBezTo>
                    <a:pt x="17388" y="1114"/>
                    <a:pt x="17298" y="1262"/>
                    <a:pt x="17208" y="1411"/>
                  </a:cubicBezTo>
                  <a:cubicBezTo>
                    <a:pt x="17119" y="1559"/>
                    <a:pt x="17029" y="1633"/>
                    <a:pt x="16939" y="1782"/>
                  </a:cubicBezTo>
                  <a:cubicBezTo>
                    <a:pt x="17119" y="1782"/>
                    <a:pt x="17029" y="1782"/>
                    <a:pt x="17029" y="1856"/>
                  </a:cubicBezTo>
                  <a:cubicBezTo>
                    <a:pt x="16939" y="1930"/>
                    <a:pt x="16939" y="2004"/>
                    <a:pt x="16850" y="2079"/>
                  </a:cubicBezTo>
                  <a:cubicBezTo>
                    <a:pt x="16850" y="2079"/>
                    <a:pt x="16850" y="2227"/>
                    <a:pt x="16760" y="2227"/>
                  </a:cubicBezTo>
                  <a:cubicBezTo>
                    <a:pt x="16671" y="2227"/>
                    <a:pt x="16671" y="2153"/>
                    <a:pt x="16760" y="2153"/>
                  </a:cubicBezTo>
                  <a:cubicBezTo>
                    <a:pt x="16671" y="2153"/>
                    <a:pt x="16671" y="2153"/>
                    <a:pt x="16671" y="2153"/>
                  </a:cubicBezTo>
                  <a:cubicBezTo>
                    <a:pt x="16671" y="2153"/>
                    <a:pt x="16671" y="2079"/>
                    <a:pt x="16671" y="2079"/>
                  </a:cubicBezTo>
                  <a:cubicBezTo>
                    <a:pt x="16581" y="2153"/>
                    <a:pt x="16671" y="2227"/>
                    <a:pt x="16671" y="2301"/>
                  </a:cubicBezTo>
                  <a:cubicBezTo>
                    <a:pt x="16581" y="2301"/>
                    <a:pt x="16581" y="2004"/>
                    <a:pt x="16581" y="1930"/>
                  </a:cubicBezTo>
                  <a:cubicBezTo>
                    <a:pt x="16581" y="1856"/>
                    <a:pt x="16850" y="1782"/>
                    <a:pt x="16760" y="1707"/>
                  </a:cubicBezTo>
                  <a:cubicBezTo>
                    <a:pt x="16760" y="1707"/>
                    <a:pt x="16760" y="1707"/>
                    <a:pt x="16671" y="1782"/>
                  </a:cubicBezTo>
                  <a:cubicBezTo>
                    <a:pt x="16671" y="1707"/>
                    <a:pt x="16671" y="1707"/>
                    <a:pt x="16760" y="1707"/>
                  </a:cubicBezTo>
                  <a:cubicBezTo>
                    <a:pt x="16671" y="1707"/>
                    <a:pt x="16760" y="1559"/>
                    <a:pt x="16850" y="1633"/>
                  </a:cubicBezTo>
                  <a:cubicBezTo>
                    <a:pt x="16850" y="1559"/>
                    <a:pt x="16760" y="1485"/>
                    <a:pt x="16850" y="1485"/>
                  </a:cubicBezTo>
                  <a:cubicBezTo>
                    <a:pt x="16760" y="1411"/>
                    <a:pt x="16671" y="1485"/>
                    <a:pt x="16671" y="1411"/>
                  </a:cubicBezTo>
                  <a:cubicBezTo>
                    <a:pt x="16671" y="1411"/>
                    <a:pt x="16850" y="1411"/>
                    <a:pt x="16850" y="1336"/>
                  </a:cubicBezTo>
                  <a:cubicBezTo>
                    <a:pt x="16850" y="1262"/>
                    <a:pt x="16671" y="1336"/>
                    <a:pt x="16671" y="1411"/>
                  </a:cubicBezTo>
                  <a:cubicBezTo>
                    <a:pt x="16760" y="1336"/>
                    <a:pt x="16850" y="1188"/>
                    <a:pt x="16939" y="1114"/>
                  </a:cubicBezTo>
                  <a:cubicBezTo>
                    <a:pt x="16939" y="1114"/>
                    <a:pt x="16939" y="1114"/>
                    <a:pt x="16939" y="1039"/>
                  </a:cubicBezTo>
                  <a:cubicBezTo>
                    <a:pt x="17029" y="1039"/>
                    <a:pt x="17029" y="1039"/>
                    <a:pt x="17029" y="1039"/>
                  </a:cubicBezTo>
                  <a:cubicBezTo>
                    <a:pt x="17029" y="1039"/>
                    <a:pt x="17119" y="965"/>
                    <a:pt x="17119" y="891"/>
                  </a:cubicBezTo>
                  <a:cubicBezTo>
                    <a:pt x="17119" y="891"/>
                    <a:pt x="17119" y="817"/>
                    <a:pt x="17119" y="817"/>
                  </a:cubicBezTo>
                  <a:cubicBezTo>
                    <a:pt x="17119" y="817"/>
                    <a:pt x="17208" y="817"/>
                    <a:pt x="17208" y="817"/>
                  </a:cubicBezTo>
                  <a:cubicBezTo>
                    <a:pt x="17208" y="817"/>
                    <a:pt x="17298" y="742"/>
                    <a:pt x="17298" y="668"/>
                  </a:cubicBezTo>
                  <a:cubicBezTo>
                    <a:pt x="17388" y="594"/>
                    <a:pt x="17298" y="520"/>
                    <a:pt x="17208" y="668"/>
                  </a:cubicBezTo>
                  <a:cubicBezTo>
                    <a:pt x="17208" y="594"/>
                    <a:pt x="17208" y="594"/>
                    <a:pt x="17119" y="594"/>
                  </a:cubicBezTo>
                  <a:cubicBezTo>
                    <a:pt x="17119" y="594"/>
                    <a:pt x="17119" y="594"/>
                    <a:pt x="17029" y="668"/>
                  </a:cubicBezTo>
                  <a:cubicBezTo>
                    <a:pt x="17029" y="668"/>
                    <a:pt x="17029" y="594"/>
                    <a:pt x="17029" y="594"/>
                  </a:cubicBezTo>
                  <a:cubicBezTo>
                    <a:pt x="17029" y="668"/>
                    <a:pt x="17029" y="668"/>
                    <a:pt x="16939" y="668"/>
                  </a:cubicBezTo>
                  <a:cubicBezTo>
                    <a:pt x="16939" y="668"/>
                    <a:pt x="17029" y="594"/>
                    <a:pt x="17029" y="594"/>
                  </a:cubicBezTo>
                  <a:cubicBezTo>
                    <a:pt x="17119" y="520"/>
                    <a:pt x="17029" y="446"/>
                    <a:pt x="16939" y="371"/>
                  </a:cubicBezTo>
                  <a:cubicBezTo>
                    <a:pt x="16850" y="446"/>
                    <a:pt x="16939" y="520"/>
                    <a:pt x="16939" y="594"/>
                  </a:cubicBezTo>
                  <a:cubicBezTo>
                    <a:pt x="16939" y="668"/>
                    <a:pt x="16939" y="742"/>
                    <a:pt x="16850" y="742"/>
                  </a:cubicBezTo>
                  <a:cubicBezTo>
                    <a:pt x="16850" y="742"/>
                    <a:pt x="16850" y="742"/>
                    <a:pt x="16850" y="742"/>
                  </a:cubicBezTo>
                  <a:cubicBezTo>
                    <a:pt x="16850" y="742"/>
                    <a:pt x="16850" y="742"/>
                    <a:pt x="16850" y="817"/>
                  </a:cubicBezTo>
                  <a:cubicBezTo>
                    <a:pt x="16850" y="668"/>
                    <a:pt x="16760" y="594"/>
                    <a:pt x="16760" y="520"/>
                  </a:cubicBezTo>
                  <a:cubicBezTo>
                    <a:pt x="16671" y="594"/>
                    <a:pt x="16671" y="594"/>
                    <a:pt x="16671" y="668"/>
                  </a:cubicBezTo>
                  <a:cubicBezTo>
                    <a:pt x="16581" y="668"/>
                    <a:pt x="16581" y="594"/>
                    <a:pt x="16581" y="594"/>
                  </a:cubicBezTo>
                  <a:cubicBezTo>
                    <a:pt x="16581" y="594"/>
                    <a:pt x="16581" y="594"/>
                    <a:pt x="16581" y="594"/>
                  </a:cubicBezTo>
                  <a:cubicBezTo>
                    <a:pt x="16581" y="594"/>
                    <a:pt x="16671" y="520"/>
                    <a:pt x="16671" y="446"/>
                  </a:cubicBezTo>
                  <a:cubicBezTo>
                    <a:pt x="16581" y="371"/>
                    <a:pt x="16581" y="520"/>
                    <a:pt x="16581" y="520"/>
                  </a:cubicBezTo>
                  <a:cubicBezTo>
                    <a:pt x="16581" y="520"/>
                    <a:pt x="16491" y="520"/>
                    <a:pt x="16491" y="520"/>
                  </a:cubicBezTo>
                  <a:cubicBezTo>
                    <a:pt x="16491" y="520"/>
                    <a:pt x="16402" y="446"/>
                    <a:pt x="16402" y="371"/>
                  </a:cubicBezTo>
                  <a:cubicBezTo>
                    <a:pt x="16312" y="371"/>
                    <a:pt x="16222" y="446"/>
                    <a:pt x="16312" y="446"/>
                  </a:cubicBezTo>
                  <a:cubicBezTo>
                    <a:pt x="16222" y="446"/>
                    <a:pt x="16312" y="520"/>
                    <a:pt x="16312" y="594"/>
                  </a:cubicBezTo>
                  <a:cubicBezTo>
                    <a:pt x="16312" y="594"/>
                    <a:pt x="16402" y="594"/>
                    <a:pt x="16402" y="594"/>
                  </a:cubicBezTo>
                  <a:cubicBezTo>
                    <a:pt x="16402" y="668"/>
                    <a:pt x="16312" y="594"/>
                    <a:pt x="16312" y="668"/>
                  </a:cubicBezTo>
                  <a:cubicBezTo>
                    <a:pt x="16312" y="668"/>
                    <a:pt x="16312" y="594"/>
                    <a:pt x="16312" y="668"/>
                  </a:cubicBezTo>
                  <a:cubicBezTo>
                    <a:pt x="16312" y="742"/>
                    <a:pt x="16312" y="742"/>
                    <a:pt x="16312" y="742"/>
                  </a:cubicBezTo>
                  <a:cubicBezTo>
                    <a:pt x="16312" y="817"/>
                    <a:pt x="16222" y="817"/>
                    <a:pt x="16222" y="742"/>
                  </a:cubicBezTo>
                  <a:cubicBezTo>
                    <a:pt x="16222" y="742"/>
                    <a:pt x="16133" y="742"/>
                    <a:pt x="16133" y="742"/>
                  </a:cubicBezTo>
                  <a:cubicBezTo>
                    <a:pt x="16133" y="742"/>
                    <a:pt x="16133" y="668"/>
                    <a:pt x="16133" y="668"/>
                  </a:cubicBezTo>
                  <a:cubicBezTo>
                    <a:pt x="16133" y="668"/>
                    <a:pt x="16133" y="668"/>
                    <a:pt x="16133" y="594"/>
                  </a:cubicBezTo>
                  <a:cubicBezTo>
                    <a:pt x="16043" y="668"/>
                    <a:pt x="15954" y="668"/>
                    <a:pt x="15954" y="742"/>
                  </a:cubicBezTo>
                  <a:cubicBezTo>
                    <a:pt x="16043" y="891"/>
                    <a:pt x="16043" y="817"/>
                    <a:pt x="16133" y="891"/>
                  </a:cubicBezTo>
                  <a:cubicBezTo>
                    <a:pt x="16222" y="891"/>
                    <a:pt x="16402" y="965"/>
                    <a:pt x="16402" y="1114"/>
                  </a:cubicBezTo>
                  <a:cubicBezTo>
                    <a:pt x="16402" y="1188"/>
                    <a:pt x="16312" y="1188"/>
                    <a:pt x="16312" y="1114"/>
                  </a:cubicBezTo>
                  <a:cubicBezTo>
                    <a:pt x="16222" y="1114"/>
                    <a:pt x="16222" y="1039"/>
                    <a:pt x="16222" y="1039"/>
                  </a:cubicBezTo>
                  <a:cubicBezTo>
                    <a:pt x="16222" y="1039"/>
                    <a:pt x="16043" y="965"/>
                    <a:pt x="16043" y="965"/>
                  </a:cubicBezTo>
                  <a:cubicBezTo>
                    <a:pt x="16043" y="1039"/>
                    <a:pt x="16043" y="1114"/>
                    <a:pt x="16043" y="1114"/>
                  </a:cubicBezTo>
                  <a:cubicBezTo>
                    <a:pt x="15954" y="1188"/>
                    <a:pt x="15954" y="1262"/>
                    <a:pt x="15864" y="1336"/>
                  </a:cubicBezTo>
                  <a:cubicBezTo>
                    <a:pt x="15954" y="1336"/>
                    <a:pt x="16133" y="1411"/>
                    <a:pt x="16043" y="1485"/>
                  </a:cubicBezTo>
                  <a:cubicBezTo>
                    <a:pt x="16043" y="1411"/>
                    <a:pt x="15774" y="1336"/>
                    <a:pt x="15685" y="1411"/>
                  </a:cubicBezTo>
                  <a:cubicBezTo>
                    <a:pt x="15595" y="1485"/>
                    <a:pt x="15505" y="1559"/>
                    <a:pt x="15416" y="1633"/>
                  </a:cubicBezTo>
                  <a:cubicBezTo>
                    <a:pt x="15416" y="1633"/>
                    <a:pt x="15326" y="1707"/>
                    <a:pt x="15326" y="1782"/>
                  </a:cubicBezTo>
                  <a:cubicBezTo>
                    <a:pt x="15326" y="1782"/>
                    <a:pt x="15416" y="1782"/>
                    <a:pt x="15416" y="1782"/>
                  </a:cubicBezTo>
                  <a:cubicBezTo>
                    <a:pt x="15416" y="1782"/>
                    <a:pt x="15416" y="1782"/>
                    <a:pt x="15416" y="1782"/>
                  </a:cubicBezTo>
                  <a:cubicBezTo>
                    <a:pt x="15416" y="1782"/>
                    <a:pt x="15416" y="1782"/>
                    <a:pt x="15416" y="1782"/>
                  </a:cubicBezTo>
                  <a:cubicBezTo>
                    <a:pt x="15416" y="1856"/>
                    <a:pt x="15237" y="1782"/>
                    <a:pt x="15237" y="1930"/>
                  </a:cubicBezTo>
                  <a:cubicBezTo>
                    <a:pt x="15237" y="1930"/>
                    <a:pt x="15326" y="1856"/>
                    <a:pt x="15416" y="1930"/>
                  </a:cubicBezTo>
                  <a:cubicBezTo>
                    <a:pt x="15326" y="1930"/>
                    <a:pt x="15237" y="1930"/>
                    <a:pt x="15147" y="1930"/>
                  </a:cubicBezTo>
                  <a:cubicBezTo>
                    <a:pt x="15147" y="2004"/>
                    <a:pt x="15237" y="2004"/>
                    <a:pt x="15326" y="2004"/>
                  </a:cubicBezTo>
                  <a:cubicBezTo>
                    <a:pt x="15326" y="2079"/>
                    <a:pt x="15237" y="2004"/>
                    <a:pt x="15237" y="2079"/>
                  </a:cubicBezTo>
                  <a:cubicBezTo>
                    <a:pt x="15237" y="2079"/>
                    <a:pt x="15326" y="2153"/>
                    <a:pt x="15237" y="2153"/>
                  </a:cubicBezTo>
                  <a:cubicBezTo>
                    <a:pt x="15237" y="2153"/>
                    <a:pt x="15147" y="2227"/>
                    <a:pt x="15057" y="2227"/>
                  </a:cubicBezTo>
                  <a:cubicBezTo>
                    <a:pt x="15147" y="2227"/>
                    <a:pt x="15147" y="2301"/>
                    <a:pt x="15237" y="2301"/>
                  </a:cubicBezTo>
                  <a:cubicBezTo>
                    <a:pt x="15237" y="2375"/>
                    <a:pt x="15326" y="2301"/>
                    <a:pt x="15416" y="2375"/>
                  </a:cubicBezTo>
                  <a:cubicBezTo>
                    <a:pt x="15326" y="2375"/>
                    <a:pt x="15326" y="2524"/>
                    <a:pt x="15237" y="2524"/>
                  </a:cubicBezTo>
                  <a:cubicBezTo>
                    <a:pt x="15237" y="2450"/>
                    <a:pt x="15237" y="2450"/>
                    <a:pt x="15237" y="2450"/>
                  </a:cubicBezTo>
                  <a:cubicBezTo>
                    <a:pt x="15147" y="2375"/>
                    <a:pt x="15057" y="2524"/>
                    <a:pt x="15057" y="2524"/>
                  </a:cubicBezTo>
                  <a:cubicBezTo>
                    <a:pt x="15057" y="2450"/>
                    <a:pt x="15147" y="2301"/>
                    <a:pt x="14968" y="2375"/>
                  </a:cubicBezTo>
                  <a:cubicBezTo>
                    <a:pt x="14968" y="2227"/>
                    <a:pt x="14968" y="2153"/>
                    <a:pt x="14968" y="2079"/>
                  </a:cubicBezTo>
                  <a:cubicBezTo>
                    <a:pt x="14878" y="2079"/>
                    <a:pt x="14878" y="2153"/>
                    <a:pt x="14788" y="2227"/>
                  </a:cubicBezTo>
                  <a:cubicBezTo>
                    <a:pt x="14788" y="2227"/>
                    <a:pt x="14788" y="2227"/>
                    <a:pt x="14699" y="2227"/>
                  </a:cubicBezTo>
                  <a:cubicBezTo>
                    <a:pt x="14699" y="2227"/>
                    <a:pt x="14699" y="2227"/>
                    <a:pt x="14699" y="2227"/>
                  </a:cubicBezTo>
                  <a:cubicBezTo>
                    <a:pt x="14609" y="2301"/>
                    <a:pt x="14520" y="2227"/>
                    <a:pt x="14430" y="2301"/>
                  </a:cubicBezTo>
                  <a:cubicBezTo>
                    <a:pt x="14430" y="2301"/>
                    <a:pt x="14430" y="2301"/>
                    <a:pt x="14340" y="2301"/>
                  </a:cubicBezTo>
                  <a:cubicBezTo>
                    <a:pt x="14430" y="2301"/>
                    <a:pt x="14430" y="2227"/>
                    <a:pt x="14520" y="2227"/>
                  </a:cubicBezTo>
                  <a:cubicBezTo>
                    <a:pt x="14520" y="2227"/>
                    <a:pt x="14520" y="2227"/>
                    <a:pt x="14609" y="2227"/>
                  </a:cubicBezTo>
                  <a:cubicBezTo>
                    <a:pt x="14699" y="2227"/>
                    <a:pt x="14788" y="2153"/>
                    <a:pt x="14878" y="2153"/>
                  </a:cubicBezTo>
                  <a:cubicBezTo>
                    <a:pt x="15057" y="1856"/>
                    <a:pt x="14609" y="2079"/>
                    <a:pt x="14609" y="1930"/>
                  </a:cubicBezTo>
                  <a:cubicBezTo>
                    <a:pt x="14609" y="1930"/>
                    <a:pt x="14520" y="1856"/>
                    <a:pt x="14520" y="1856"/>
                  </a:cubicBezTo>
                  <a:cubicBezTo>
                    <a:pt x="14430" y="1856"/>
                    <a:pt x="14430" y="1930"/>
                    <a:pt x="14430" y="1930"/>
                  </a:cubicBezTo>
                  <a:cubicBezTo>
                    <a:pt x="14430" y="2004"/>
                    <a:pt x="14340" y="2079"/>
                    <a:pt x="14430" y="2079"/>
                  </a:cubicBezTo>
                  <a:cubicBezTo>
                    <a:pt x="14430" y="2079"/>
                    <a:pt x="14520" y="2079"/>
                    <a:pt x="14609" y="2153"/>
                  </a:cubicBezTo>
                  <a:cubicBezTo>
                    <a:pt x="14520" y="2153"/>
                    <a:pt x="14520" y="2079"/>
                    <a:pt x="14430" y="2079"/>
                  </a:cubicBezTo>
                  <a:cubicBezTo>
                    <a:pt x="14430" y="2079"/>
                    <a:pt x="14340" y="2153"/>
                    <a:pt x="14340" y="2153"/>
                  </a:cubicBezTo>
                  <a:cubicBezTo>
                    <a:pt x="14340" y="2079"/>
                    <a:pt x="14340" y="2079"/>
                    <a:pt x="14340" y="2004"/>
                  </a:cubicBezTo>
                  <a:cubicBezTo>
                    <a:pt x="14340" y="2004"/>
                    <a:pt x="14340" y="1930"/>
                    <a:pt x="14340" y="1930"/>
                  </a:cubicBezTo>
                  <a:cubicBezTo>
                    <a:pt x="14340" y="1930"/>
                    <a:pt x="14340" y="1856"/>
                    <a:pt x="14340" y="1856"/>
                  </a:cubicBezTo>
                  <a:cubicBezTo>
                    <a:pt x="14340" y="1782"/>
                    <a:pt x="14251" y="1782"/>
                    <a:pt x="14251" y="1856"/>
                  </a:cubicBezTo>
                  <a:cubicBezTo>
                    <a:pt x="14251" y="1856"/>
                    <a:pt x="14251" y="1930"/>
                    <a:pt x="14251" y="1930"/>
                  </a:cubicBezTo>
                  <a:cubicBezTo>
                    <a:pt x="14251" y="1856"/>
                    <a:pt x="14251" y="1856"/>
                    <a:pt x="14161" y="1782"/>
                  </a:cubicBezTo>
                  <a:cubicBezTo>
                    <a:pt x="14161" y="1782"/>
                    <a:pt x="14161" y="1856"/>
                    <a:pt x="14071" y="1856"/>
                  </a:cubicBezTo>
                  <a:cubicBezTo>
                    <a:pt x="14161" y="1707"/>
                    <a:pt x="14161" y="1707"/>
                    <a:pt x="14071" y="1782"/>
                  </a:cubicBezTo>
                  <a:cubicBezTo>
                    <a:pt x="13982" y="1856"/>
                    <a:pt x="13892" y="1930"/>
                    <a:pt x="14071" y="2004"/>
                  </a:cubicBezTo>
                  <a:cubicBezTo>
                    <a:pt x="13982" y="2004"/>
                    <a:pt x="13982" y="2079"/>
                    <a:pt x="13982" y="2079"/>
                  </a:cubicBezTo>
                  <a:cubicBezTo>
                    <a:pt x="13982" y="2079"/>
                    <a:pt x="13982" y="2004"/>
                    <a:pt x="13892" y="1930"/>
                  </a:cubicBezTo>
                  <a:cubicBezTo>
                    <a:pt x="13892" y="1856"/>
                    <a:pt x="13802" y="1856"/>
                    <a:pt x="13802" y="1782"/>
                  </a:cubicBezTo>
                  <a:cubicBezTo>
                    <a:pt x="13802" y="1782"/>
                    <a:pt x="13802" y="1707"/>
                    <a:pt x="13713" y="1782"/>
                  </a:cubicBezTo>
                  <a:cubicBezTo>
                    <a:pt x="13713" y="1782"/>
                    <a:pt x="13713" y="1930"/>
                    <a:pt x="13713" y="2004"/>
                  </a:cubicBezTo>
                  <a:cubicBezTo>
                    <a:pt x="13713" y="1930"/>
                    <a:pt x="13623" y="1930"/>
                    <a:pt x="13623" y="1856"/>
                  </a:cubicBezTo>
                  <a:cubicBezTo>
                    <a:pt x="13623" y="1856"/>
                    <a:pt x="13534" y="1856"/>
                    <a:pt x="13534" y="1930"/>
                  </a:cubicBezTo>
                  <a:cubicBezTo>
                    <a:pt x="13444" y="1930"/>
                    <a:pt x="13444" y="1930"/>
                    <a:pt x="13534" y="2004"/>
                  </a:cubicBezTo>
                  <a:cubicBezTo>
                    <a:pt x="13534" y="2079"/>
                    <a:pt x="13623" y="2079"/>
                    <a:pt x="13713" y="2079"/>
                  </a:cubicBezTo>
                  <a:cubicBezTo>
                    <a:pt x="13623" y="2079"/>
                    <a:pt x="13623" y="2153"/>
                    <a:pt x="13713" y="2227"/>
                  </a:cubicBezTo>
                  <a:cubicBezTo>
                    <a:pt x="13713" y="2227"/>
                    <a:pt x="13802" y="2227"/>
                    <a:pt x="13802" y="2227"/>
                  </a:cubicBezTo>
                  <a:cubicBezTo>
                    <a:pt x="13802" y="2227"/>
                    <a:pt x="13802" y="2227"/>
                    <a:pt x="13892" y="2301"/>
                  </a:cubicBezTo>
                  <a:cubicBezTo>
                    <a:pt x="13892" y="2301"/>
                    <a:pt x="13982" y="2227"/>
                    <a:pt x="13982" y="2227"/>
                  </a:cubicBezTo>
                  <a:cubicBezTo>
                    <a:pt x="14071" y="2227"/>
                    <a:pt x="14071" y="2227"/>
                    <a:pt x="14071" y="2227"/>
                  </a:cubicBezTo>
                  <a:cubicBezTo>
                    <a:pt x="14161" y="2227"/>
                    <a:pt x="14161" y="2153"/>
                    <a:pt x="14161" y="2153"/>
                  </a:cubicBezTo>
                  <a:cubicBezTo>
                    <a:pt x="14161" y="2227"/>
                    <a:pt x="14161" y="2227"/>
                    <a:pt x="14161" y="2301"/>
                  </a:cubicBezTo>
                  <a:cubicBezTo>
                    <a:pt x="14071" y="2301"/>
                    <a:pt x="13982" y="2301"/>
                    <a:pt x="13982" y="2301"/>
                  </a:cubicBezTo>
                  <a:cubicBezTo>
                    <a:pt x="13892" y="2301"/>
                    <a:pt x="13982" y="2375"/>
                    <a:pt x="13982" y="2375"/>
                  </a:cubicBezTo>
                  <a:cubicBezTo>
                    <a:pt x="14071" y="2375"/>
                    <a:pt x="14161" y="2375"/>
                    <a:pt x="14251" y="2375"/>
                  </a:cubicBezTo>
                  <a:cubicBezTo>
                    <a:pt x="14251" y="2375"/>
                    <a:pt x="14251" y="2375"/>
                    <a:pt x="14251" y="2375"/>
                  </a:cubicBezTo>
                  <a:cubicBezTo>
                    <a:pt x="14161" y="2375"/>
                    <a:pt x="14161" y="2450"/>
                    <a:pt x="14161" y="2524"/>
                  </a:cubicBezTo>
                  <a:cubicBezTo>
                    <a:pt x="14161" y="2450"/>
                    <a:pt x="14161" y="2450"/>
                    <a:pt x="14161" y="2450"/>
                  </a:cubicBezTo>
                  <a:cubicBezTo>
                    <a:pt x="14071" y="2375"/>
                    <a:pt x="14071" y="2450"/>
                    <a:pt x="14071" y="2524"/>
                  </a:cubicBezTo>
                  <a:cubicBezTo>
                    <a:pt x="14071" y="2524"/>
                    <a:pt x="14071" y="2598"/>
                    <a:pt x="14071" y="2598"/>
                  </a:cubicBezTo>
                  <a:cubicBezTo>
                    <a:pt x="14071" y="2672"/>
                    <a:pt x="14071" y="2672"/>
                    <a:pt x="14071" y="2672"/>
                  </a:cubicBezTo>
                  <a:cubicBezTo>
                    <a:pt x="14161" y="2747"/>
                    <a:pt x="14161" y="2747"/>
                    <a:pt x="14071" y="2747"/>
                  </a:cubicBezTo>
                  <a:cubicBezTo>
                    <a:pt x="14071" y="2747"/>
                    <a:pt x="14161" y="2821"/>
                    <a:pt x="14161" y="2895"/>
                  </a:cubicBezTo>
                  <a:cubicBezTo>
                    <a:pt x="14161" y="2895"/>
                    <a:pt x="14161" y="2969"/>
                    <a:pt x="14071" y="2895"/>
                  </a:cubicBezTo>
                  <a:cubicBezTo>
                    <a:pt x="14161" y="2895"/>
                    <a:pt x="14161" y="2895"/>
                    <a:pt x="14161" y="2895"/>
                  </a:cubicBezTo>
                  <a:cubicBezTo>
                    <a:pt x="14071" y="2821"/>
                    <a:pt x="14071" y="2747"/>
                    <a:pt x="13982" y="2672"/>
                  </a:cubicBezTo>
                  <a:cubicBezTo>
                    <a:pt x="13892" y="2598"/>
                    <a:pt x="13802" y="2598"/>
                    <a:pt x="13802" y="2524"/>
                  </a:cubicBezTo>
                  <a:cubicBezTo>
                    <a:pt x="13802" y="2524"/>
                    <a:pt x="13802" y="2450"/>
                    <a:pt x="13802" y="2450"/>
                  </a:cubicBezTo>
                  <a:cubicBezTo>
                    <a:pt x="13802" y="2524"/>
                    <a:pt x="13713" y="2450"/>
                    <a:pt x="13713" y="2450"/>
                  </a:cubicBezTo>
                  <a:cubicBezTo>
                    <a:pt x="13713" y="2375"/>
                    <a:pt x="13713" y="2375"/>
                    <a:pt x="13623" y="2375"/>
                  </a:cubicBezTo>
                  <a:cubicBezTo>
                    <a:pt x="13534" y="2301"/>
                    <a:pt x="13534" y="2450"/>
                    <a:pt x="13444" y="2524"/>
                  </a:cubicBezTo>
                  <a:cubicBezTo>
                    <a:pt x="13534" y="2524"/>
                    <a:pt x="13534" y="2524"/>
                    <a:pt x="13534" y="2598"/>
                  </a:cubicBezTo>
                  <a:cubicBezTo>
                    <a:pt x="13534" y="2598"/>
                    <a:pt x="13534" y="2598"/>
                    <a:pt x="13444" y="2598"/>
                  </a:cubicBezTo>
                  <a:cubicBezTo>
                    <a:pt x="13444" y="2672"/>
                    <a:pt x="13534" y="2747"/>
                    <a:pt x="13354" y="2747"/>
                  </a:cubicBezTo>
                  <a:cubicBezTo>
                    <a:pt x="13444" y="2747"/>
                    <a:pt x="13444" y="2672"/>
                    <a:pt x="13444" y="2672"/>
                  </a:cubicBezTo>
                  <a:cubicBezTo>
                    <a:pt x="13444" y="2672"/>
                    <a:pt x="13354" y="2672"/>
                    <a:pt x="13354" y="2672"/>
                  </a:cubicBezTo>
                  <a:cubicBezTo>
                    <a:pt x="13354" y="2672"/>
                    <a:pt x="13354" y="2747"/>
                    <a:pt x="13354" y="2747"/>
                  </a:cubicBezTo>
                  <a:cubicBezTo>
                    <a:pt x="13354" y="2747"/>
                    <a:pt x="13265" y="2747"/>
                    <a:pt x="13354" y="2821"/>
                  </a:cubicBezTo>
                  <a:cubicBezTo>
                    <a:pt x="13265" y="2821"/>
                    <a:pt x="13265" y="2747"/>
                    <a:pt x="13265" y="2747"/>
                  </a:cubicBezTo>
                  <a:cubicBezTo>
                    <a:pt x="13265" y="2747"/>
                    <a:pt x="13265" y="2747"/>
                    <a:pt x="13265" y="2747"/>
                  </a:cubicBezTo>
                  <a:cubicBezTo>
                    <a:pt x="13265" y="2672"/>
                    <a:pt x="13265" y="2672"/>
                    <a:pt x="13265" y="2672"/>
                  </a:cubicBezTo>
                  <a:cubicBezTo>
                    <a:pt x="13175" y="2598"/>
                    <a:pt x="13354" y="2598"/>
                    <a:pt x="13354" y="2524"/>
                  </a:cubicBezTo>
                  <a:cubicBezTo>
                    <a:pt x="13265" y="2524"/>
                    <a:pt x="13175" y="2598"/>
                    <a:pt x="13085" y="2672"/>
                  </a:cubicBezTo>
                  <a:cubicBezTo>
                    <a:pt x="13175" y="2747"/>
                    <a:pt x="13175" y="2821"/>
                    <a:pt x="12996" y="2821"/>
                  </a:cubicBezTo>
                  <a:cubicBezTo>
                    <a:pt x="12996" y="2895"/>
                    <a:pt x="12906" y="2821"/>
                    <a:pt x="12906" y="2895"/>
                  </a:cubicBezTo>
                  <a:cubicBezTo>
                    <a:pt x="12817" y="2895"/>
                    <a:pt x="12906" y="2969"/>
                    <a:pt x="12906" y="2969"/>
                  </a:cubicBezTo>
                  <a:cubicBezTo>
                    <a:pt x="12906" y="3044"/>
                    <a:pt x="12817" y="3118"/>
                    <a:pt x="12906" y="3118"/>
                  </a:cubicBezTo>
                  <a:cubicBezTo>
                    <a:pt x="12906" y="3192"/>
                    <a:pt x="12906" y="3192"/>
                    <a:pt x="12996" y="3192"/>
                  </a:cubicBezTo>
                  <a:cubicBezTo>
                    <a:pt x="12996" y="3266"/>
                    <a:pt x="12996" y="3266"/>
                    <a:pt x="13085" y="3340"/>
                  </a:cubicBezTo>
                  <a:cubicBezTo>
                    <a:pt x="13085" y="3340"/>
                    <a:pt x="13175" y="3340"/>
                    <a:pt x="13175" y="3415"/>
                  </a:cubicBezTo>
                  <a:cubicBezTo>
                    <a:pt x="13175" y="3415"/>
                    <a:pt x="13175" y="3415"/>
                    <a:pt x="13175" y="3415"/>
                  </a:cubicBezTo>
                  <a:cubicBezTo>
                    <a:pt x="13085" y="3340"/>
                    <a:pt x="12996" y="3340"/>
                    <a:pt x="12996" y="3340"/>
                  </a:cubicBezTo>
                  <a:cubicBezTo>
                    <a:pt x="12906" y="3266"/>
                    <a:pt x="12906" y="3192"/>
                    <a:pt x="12817" y="3266"/>
                  </a:cubicBezTo>
                  <a:cubicBezTo>
                    <a:pt x="12817" y="3266"/>
                    <a:pt x="12727" y="3415"/>
                    <a:pt x="12727" y="3489"/>
                  </a:cubicBezTo>
                  <a:cubicBezTo>
                    <a:pt x="12727" y="3563"/>
                    <a:pt x="12727" y="3563"/>
                    <a:pt x="12727" y="3637"/>
                  </a:cubicBezTo>
                  <a:cubicBezTo>
                    <a:pt x="12637" y="3637"/>
                    <a:pt x="12637" y="3637"/>
                    <a:pt x="12637" y="3637"/>
                  </a:cubicBezTo>
                  <a:cubicBezTo>
                    <a:pt x="12548" y="3712"/>
                    <a:pt x="12548" y="3786"/>
                    <a:pt x="12458" y="3786"/>
                  </a:cubicBezTo>
                  <a:cubicBezTo>
                    <a:pt x="12368" y="3860"/>
                    <a:pt x="12458" y="3786"/>
                    <a:pt x="12458" y="3786"/>
                  </a:cubicBezTo>
                  <a:cubicBezTo>
                    <a:pt x="12458" y="3712"/>
                    <a:pt x="12458" y="3712"/>
                    <a:pt x="12458" y="3712"/>
                  </a:cubicBezTo>
                  <a:cubicBezTo>
                    <a:pt x="12458" y="3637"/>
                    <a:pt x="12548" y="3637"/>
                    <a:pt x="12548" y="3637"/>
                  </a:cubicBezTo>
                  <a:cubicBezTo>
                    <a:pt x="12637" y="3563"/>
                    <a:pt x="12637" y="3489"/>
                    <a:pt x="12637" y="3489"/>
                  </a:cubicBezTo>
                  <a:cubicBezTo>
                    <a:pt x="12727" y="3489"/>
                    <a:pt x="12727" y="3340"/>
                    <a:pt x="12727" y="3340"/>
                  </a:cubicBezTo>
                  <a:cubicBezTo>
                    <a:pt x="12727" y="3340"/>
                    <a:pt x="12727" y="3340"/>
                    <a:pt x="12727" y="3266"/>
                  </a:cubicBezTo>
                  <a:cubicBezTo>
                    <a:pt x="12727" y="3266"/>
                    <a:pt x="12727" y="3266"/>
                    <a:pt x="12727" y="3266"/>
                  </a:cubicBezTo>
                  <a:cubicBezTo>
                    <a:pt x="12727" y="3266"/>
                    <a:pt x="12727" y="3266"/>
                    <a:pt x="12727" y="3192"/>
                  </a:cubicBezTo>
                  <a:cubicBezTo>
                    <a:pt x="12817" y="3192"/>
                    <a:pt x="12727" y="3118"/>
                    <a:pt x="12727" y="3044"/>
                  </a:cubicBezTo>
                  <a:cubicBezTo>
                    <a:pt x="12727" y="3044"/>
                    <a:pt x="12727" y="2969"/>
                    <a:pt x="12727" y="2895"/>
                  </a:cubicBezTo>
                  <a:cubicBezTo>
                    <a:pt x="12817" y="2821"/>
                    <a:pt x="12817" y="2747"/>
                    <a:pt x="12817" y="2672"/>
                  </a:cubicBezTo>
                  <a:cubicBezTo>
                    <a:pt x="12817" y="2598"/>
                    <a:pt x="12817" y="2598"/>
                    <a:pt x="12727" y="2524"/>
                  </a:cubicBezTo>
                  <a:cubicBezTo>
                    <a:pt x="12637" y="2375"/>
                    <a:pt x="12637" y="2598"/>
                    <a:pt x="12637" y="2672"/>
                  </a:cubicBezTo>
                  <a:cubicBezTo>
                    <a:pt x="12637" y="2672"/>
                    <a:pt x="12637" y="2598"/>
                    <a:pt x="12637" y="2524"/>
                  </a:cubicBezTo>
                  <a:cubicBezTo>
                    <a:pt x="12548" y="2598"/>
                    <a:pt x="12548" y="2821"/>
                    <a:pt x="12458" y="2895"/>
                  </a:cubicBezTo>
                  <a:cubicBezTo>
                    <a:pt x="12458" y="2821"/>
                    <a:pt x="12458" y="2747"/>
                    <a:pt x="12458" y="2747"/>
                  </a:cubicBezTo>
                  <a:cubicBezTo>
                    <a:pt x="12368" y="2821"/>
                    <a:pt x="12189" y="3266"/>
                    <a:pt x="12548" y="3192"/>
                  </a:cubicBezTo>
                  <a:cubicBezTo>
                    <a:pt x="12458" y="3266"/>
                    <a:pt x="12368" y="3192"/>
                    <a:pt x="12279" y="3192"/>
                  </a:cubicBezTo>
                  <a:cubicBezTo>
                    <a:pt x="12279" y="3192"/>
                    <a:pt x="12279" y="3340"/>
                    <a:pt x="12189" y="3415"/>
                  </a:cubicBezTo>
                  <a:cubicBezTo>
                    <a:pt x="12189" y="3489"/>
                    <a:pt x="12189" y="3489"/>
                    <a:pt x="12100" y="3563"/>
                  </a:cubicBezTo>
                  <a:cubicBezTo>
                    <a:pt x="12100" y="3563"/>
                    <a:pt x="12189" y="3489"/>
                    <a:pt x="12189" y="3489"/>
                  </a:cubicBezTo>
                  <a:cubicBezTo>
                    <a:pt x="12189" y="3489"/>
                    <a:pt x="12189" y="3415"/>
                    <a:pt x="12189" y="3415"/>
                  </a:cubicBezTo>
                  <a:cubicBezTo>
                    <a:pt x="12189" y="3266"/>
                    <a:pt x="12279" y="3192"/>
                    <a:pt x="12279" y="3118"/>
                  </a:cubicBezTo>
                  <a:cubicBezTo>
                    <a:pt x="12279" y="3044"/>
                    <a:pt x="12189" y="3044"/>
                    <a:pt x="12189" y="3044"/>
                  </a:cubicBezTo>
                  <a:cubicBezTo>
                    <a:pt x="12189" y="2969"/>
                    <a:pt x="12189" y="2895"/>
                    <a:pt x="12279" y="2895"/>
                  </a:cubicBezTo>
                  <a:cubicBezTo>
                    <a:pt x="12279" y="2821"/>
                    <a:pt x="12279" y="2821"/>
                    <a:pt x="12279" y="2747"/>
                  </a:cubicBezTo>
                  <a:cubicBezTo>
                    <a:pt x="12189" y="2747"/>
                    <a:pt x="12100" y="2821"/>
                    <a:pt x="12100" y="2821"/>
                  </a:cubicBezTo>
                  <a:cubicBezTo>
                    <a:pt x="12010" y="2821"/>
                    <a:pt x="12010" y="2821"/>
                    <a:pt x="11920" y="2821"/>
                  </a:cubicBezTo>
                  <a:cubicBezTo>
                    <a:pt x="11831" y="2821"/>
                    <a:pt x="11920" y="2821"/>
                    <a:pt x="11831" y="2895"/>
                  </a:cubicBezTo>
                  <a:cubicBezTo>
                    <a:pt x="11741" y="2895"/>
                    <a:pt x="11741" y="2895"/>
                    <a:pt x="11741" y="2969"/>
                  </a:cubicBezTo>
                  <a:cubicBezTo>
                    <a:pt x="11651" y="2969"/>
                    <a:pt x="11741" y="3044"/>
                    <a:pt x="11651" y="3044"/>
                  </a:cubicBezTo>
                  <a:cubicBezTo>
                    <a:pt x="11651" y="3118"/>
                    <a:pt x="11472" y="3266"/>
                    <a:pt x="11651" y="3340"/>
                  </a:cubicBezTo>
                  <a:cubicBezTo>
                    <a:pt x="11651" y="3340"/>
                    <a:pt x="11741" y="3266"/>
                    <a:pt x="11741" y="3266"/>
                  </a:cubicBezTo>
                  <a:cubicBezTo>
                    <a:pt x="11831" y="3266"/>
                    <a:pt x="11831" y="3266"/>
                    <a:pt x="11831" y="3340"/>
                  </a:cubicBezTo>
                  <a:cubicBezTo>
                    <a:pt x="11741" y="3340"/>
                    <a:pt x="11831" y="3266"/>
                    <a:pt x="11741" y="3340"/>
                  </a:cubicBezTo>
                  <a:cubicBezTo>
                    <a:pt x="11651" y="3340"/>
                    <a:pt x="11651" y="3415"/>
                    <a:pt x="11651" y="3489"/>
                  </a:cubicBezTo>
                  <a:cubicBezTo>
                    <a:pt x="11651" y="3489"/>
                    <a:pt x="11651" y="3489"/>
                    <a:pt x="11651" y="3489"/>
                  </a:cubicBezTo>
                  <a:cubicBezTo>
                    <a:pt x="11741" y="3563"/>
                    <a:pt x="11741" y="3563"/>
                    <a:pt x="11741" y="3563"/>
                  </a:cubicBezTo>
                  <a:cubicBezTo>
                    <a:pt x="11741" y="3637"/>
                    <a:pt x="11831" y="3563"/>
                    <a:pt x="11920" y="3637"/>
                  </a:cubicBezTo>
                  <a:cubicBezTo>
                    <a:pt x="11920" y="3637"/>
                    <a:pt x="12010" y="3712"/>
                    <a:pt x="12010" y="3786"/>
                  </a:cubicBezTo>
                  <a:cubicBezTo>
                    <a:pt x="12010" y="3786"/>
                    <a:pt x="12010" y="3860"/>
                    <a:pt x="12010" y="3860"/>
                  </a:cubicBezTo>
                  <a:cubicBezTo>
                    <a:pt x="12010" y="3860"/>
                    <a:pt x="12100" y="3934"/>
                    <a:pt x="12010" y="3934"/>
                  </a:cubicBezTo>
                  <a:cubicBezTo>
                    <a:pt x="12010" y="3934"/>
                    <a:pt x="12010" y="3860"/>
                    <a:pt x="12010" y="3860"/>
                  </a:cubicBezTo>
                  <a:cubicBezTo>
                    <a:pt x="11920" y="3860"/>
                    <a:pt x="11920" y="3934"/>
                    <a:pt x="11920" y="3934"/>
                  </a:cubicBezTo>
                  <a:cubicBezTo>
                    <a:pt x="11831" y="3934"/>
                    <a:pt x="11920" y="3860"/>
                    <a:pt x="11831" y="3860"/>
                  </a:cubicBezTo>
                  <a:cubicBezTo>
                    <a:pt x="11831" y="3860"/>
                    <a:pt x="11831" y="3860"/>
                    <a:pt x="11831" y="3860"/>
                  </a:cubicBezTo>
                  <a:cubicBezTo>
                    <a:pt x="11741" y="3786"/>
                    <a:pt x="11920" y="3860"/>
                    <a:pt x="11920" y="3786"/>
                  </a:cubicBezTo>
                  <a:cubicBezTo>
                    <a:pt x="12010" y="3712"/>
                    <a:pt x="11831" y="3712"/>
                    <a:pt x="11741" y="3712"/>
                  </a:cubicBezTo>
                  <a:cubicBezTo>
                    <a:pt x="11651" y="3637"/>
                    <a:pt x="11651" y="3563"/>
                    <a:pt x="11651" y="3489"/>
                  </a:cubicBezTo>
                  <a:cubicBezTo>
                    <a:pt x="11651" y="3489"/>
                    <a:pt x="11562" y="3489"/>
                    <a:pt x="11562" y="3489"/>
                  </a:cubicBezTo>
                  <a:cubicBezTo>
                    <a:pt x="11562" y="3489"/>
                    <a:pt x="11562" y="3415"/>
                    <a:pt x="11562" y="3415"/>
                  </a:cubicBezTo>
                  <a:cubicBezTo>
                    <a:pt x="11562" y="3415"/>
                    <a:pt x="11562" y="3415"/>
                    <a:pt x="11472" y="3415"/>
                  </a:cubicBezTo>
                  <a:cubicBezTo>
                    <a:pt x="11562" y="3266"/>
                    <a:pt x="11472" y="3266"/>
                    <a:pt x="11383" y="3340"/>
                  </a:cubicBezTo>
                  <a:cubicBezTo>
                    <a:pt x="11293" y="3340"/>
                    <a:pt x="11203" y="3340"/>
                    <a:pt x="11203" y="3340"/>
                  </a:cubicBezTo>
                  <a:cubicBezTo>
                    <a:pt x="11203" y="3340"/>
                    <a:pt x="11203" y="3489"/>
                    <a:pt x="11203" y="3415"/>
                  </a:cubicBezTo>
                  <a:cubicBezTo>
                    <a:pt x="11203" y="3489"/>
                    <a:pt x="11203" y="3489"/>
                    <a:pt x="11203" y="3489"/>
                  </a:cubicBezTo>
                  <a:cubicBezTo>
                    <a:pt x="11293" y="3563"/>
                    <a:pt x="11293" y="3489"/>
                    <a:pt x="11293" y="3563"/>
                  </a:cubicBezTo>
                  <a:cubicBezTo>
                    <a:pt x="11293" y="3563"/>
                    <a:pt x="11293" y="3563"/>
                    <a:pt x="11293" y="3637"/>
                  </a:cubicBezTo>
                  <a:cubicBezTo>
                    <a:pt x="11383" y="3712"/>
                    <a:pt x="11472" y="3637"/>
                    <a:pt x="11562" y="3712"/>
                  </a:cubicBezTo>
                  <a:cubicBezTo>
                    <a:pt x="11562" y="3712"/>
                    <a:pt x="11651" y="3786"/>
                    <a:pt x="11651" y="3786"/>
                  </a:cubicBezTo>
                  <a:cubicBezTo>
                    <a:pt x="11651" y="3860"/>
                    <a:pt x="11472" y="3712"/>
                    <a:pt x="11472" y="3712"/>
                  </a:cubicBezTo>
                  <a:cubicBezTo>
                    <a:pt x="11293" y="3712"/>
                    <a:pt x="11383" y="3786"/>
                    <a:pt x="11383" y="3860"/>
                  </a:cubicBezTo>
                  <a:cubicBezTo>
                    <a:pt x="11293" y="3786"/>
                    <a:pt x="11293" y="3712"/>
                    <a:pt x="11293" y="3637"/>
                  </a:cubicBezTo>
                  <a:cubicBezTo>
                    <a:pt x="11203" y="3712"/>
                    <a:pt x="11203" y="3860"/>
                    <a:pt x="11203" y="3934"/>
                  </a:cubicBezTo>
                  <a:cubicBezTo>
                    <a:pt x="11203" y="3860"/>
                    <a:pt x="11293" y="3563"/>
                    <a:pt x="11114" y="3637"/>
                  </a:cubicBezTo>
                  <a:cubicBezTo>
                    <a:pt x="11114" y="3563"/>
                    <a:pt x="11114" y="3489"/>
                    <a:pt x="11114" y="3489"/>
                  </a:cubicBezTo>
                  <a:cubicBezTo>
                    <a:pt x="11024" y="3415"/>
                    <a:pt x="11024" y="3415"/>
                    <a:pt x="11024" y="3415"/>
                  </a:cubicBezTo>
                  <a:cubicBezTo>
                    <a:pt x="10934" y="3489"/>
                    <a:pt x="10934" y="3489"/>
                    <a:pt x="10934" y="3489"/>
                  </a:cubicBezTo>
                  <a:cubicBezTo>
                    <a:pt x="10934" y="3563"/>
                    <a:pt x="10934" y="3563"/>
                    <a:pt x="10934" y="3637"/>
                  </a:cubicBezTo>
                  <a:cubicBezTo>
                    <a:pt x="10934" y="3712"/>
                    <a:pt x="10934" y="3712"/>
                    <a:pt x="10845" y="3786"/>
                  </a:cubicBezTo>
                  <a:cubicBezTo>
                    <a:pt x="10845" y="3786"/>
                    <a:pt x="10755" y="3860"/>
                    <a:pt x="10845" y="3934"/>
                  </a:cubicBezTo>
                  <a:cubicBezTo>
                    <a:pt x="10845" y="3934"/>
                    <a:pt x="10845" y="3860"/>
                    <a:pt x="10845" y="3934"/>
                  </a:cubicBezTo>
                  <a:cubicBezTo>
                    <a:pt x="10934" y="4008"/>
                    <a:pt x="10845" y="4008"/>
                    <a:pt x="10934" y="4083"/>
                  </a:cubicBezTo>
                  <a:cubicBezTo>
                    <a:pt x="10934" y="4083"/>
                    <a:pt x="10845" y="4083"/>
                    <a:pt x="10845" y="4083"/>
                  </a:cubicBezTo>
                  <a:cubicBezTo>
                    <a:pt x="10755" y="4083"/>
                    <a:pt x="10755" y="4083"/>
                    <a:pt x="10755" y="4083"/>
                  </a:cubicBezTo>
                  <a:cubicBezTo>
                    <a:pt x="10666" y="4157"/>
                    <a:pt x="10576" y="4083"/>
                    <a:pt x="10486" y="4157"/>
                  </a:cubicBezTo>
                  <a:cubicBezTo>
                    <a:pt x="10576" y="4157"/>
                    <a:pt x="10397" y="4305"/>
                    <a:pt x="10397" y="4380"/>
                  </a:cubicBezTo>
                  <a:cubicBezTo>
                    <a:pt x="10486" y="4380"/>
                    <a:pt x="10307" y="4528"/>
                    <a:pt x="10307" y="4528"/>
                  </a:cubicBezTo>
                  <a:cubicBezTo>
                    <a:pt x="10397" y="4528"/>
                    <a:pt x="10397" y="4528"/>
                    <a:pt x="10397" y="4528"/>
                  </a:cubicBezTo>
                  <a:cubicBezTo>
                    <a:pt x="10486" y="4528"/>
                    <a:pt x="10576" y="4528"/>
                    <a:pt x="10576" y="4454"/>
                  </a:cubicBezTo>
                  <a:cubicBezTo>
                    <a:pt x="10576" y="4528"/>
                    <a:pt x="10666" y="4528"/>
                    <a:pt x="10666" y="4528"/>
                  </a:cubicBezTo>
                  <a:cubicBezTo>
                    <a:pt x="10666" y="4602"/>
                    <a:pt x="10666" y="4602"/>
                    <a:pt x="10666" y="4602"/>
                  </a:cubicBezTo>
                  <a:cubicBezTo>
                    <a:pt x="10576" y="4602"/>
                    <a:pt x="10576" y="4528"/>
                    <a:pt x="10486" y="4602"/>
                  </a:cubicBezTo>
                  <a:cubicBezTo>
                    <a:pt x="10486" y="4602"/>
                    <a:pt x="10397" y="4677"/>
                    <a:pt x="10397" y="4677"/>
                  </a:cubicBezTo>
                  <a:cubicBezTo>
                    <a:pt x="10486" y="4677"/>
                    <a:pt x="10666" y="4751"/>
                    <a:pt x="10666" y="4825"/>
                  </a:cubicBezTo>
                  <a:cubicBezTo>
                    <a:pt x="10576" y="4825"/>
                    <a:pt x="10576" y="4825"/>
                    <a:pt x="10486" y="4751"/>
                  </a:cubicBezTo>
                  <a:cubicBezTo>
                    <a:pt x="10486" y="4751"/>
                    <a:pt x="10397" y="4751"/>
                    <a:pt x="10397" y="4751"/>
                  </a:cubicBezTo>
                  <a:cubicBezTo>
                    <a:pt x="10307" y="4751"/>
                    <a:pt x="10397" y="4751"/>
                    <a:pt x="10307" y="4751"/>
                  </a:cubicBezTo>
                  <a:cubicBezTo>
                    <a:pt x="10217" y="4751"/>
                    <a:pt x="10217" y="4825"/>
                    <a:pt x="10217" y="4825"/>
                  </a:cubicBezTo>
                  <a:cubicBezTo>
                    <a:pt x="10217" y="4825"/>
                    <a:pt x="10217" y="4825"/>
                    <a:pt x="10217" y="4825"/>
                  </a:cubicBezTo>
                  <a:cubicBezTo>
                    <a:pt x="10217" y="4899"/>
                    <a:pt x="10307" y="4825"/>
                    <a:pt x="10307" y="4825"/>
                  </a:cubicBezTo>
                  <a:cubicBezTo>
                    <a:pt x="10307" y="4825"/>
                    <a:pt x="10307" y="4825"/>
                    <a:pt x="10307" y="4825"/>
                  </a:cubicBezTo>
                  <a:cubicBezTo>
                    <a:pt x="10307" y="4825"/>
                    <a:pt x="10307" y="4899"/>
                    <a:pt x="10307" y="4899"/>
                  </a:cubicBezTo>
                  <a:cubicBezTo>
                    <a:pt x="10397" y="4899"/>
                    <a:pt x="10397" y="4899"/>
                    <a:pt x="10397" y="4973"/>
                  </a:cubicBezTo>
                  <a:cubicBezTo>
                    <a:pt x="10486" y="4973"/>
                    <a:pt x="10486" y="4973"/>
                    <a:pt x="10576" y="4973"/>
                  </a:cubicBezTo>
                  <a:cubicBezTo>
                    <a:pt x="10486" y="5048"/>
                    <a:pt x="10486" y="4973"/>
                    <a:pt x="10486" y="4973"/>
                  </a:cubicBezTo>
                  <a:cubicBezTo>
                    <a:pt x="10397" y="4973"/>
                    <a:pt x="10397" y="4973"/>
                    <a:pt x="10397" y="4973"/>
                  </a:cubicBezTo>
                  <a:cubicBezTo>
                    <a:pt x="10307" y="4973"/>
                    <a:pt x="10307" y="4973"/>
                    <a:pt x="10307" y="4899"/>
                  </a:cubicBezTo>
                  <a:cubicBezTo>
                    <a:pt x="10217" y="4899"/>
                    <a:pt x="10128" y="4825"/>
                    <a:pt x="10038" y="4899"/>
                  </a:cubicBezTo>
                  <a:cubicBezTo>
                    <a:pt x="10038" y="4973"/>
                    <a:pt x="10128" y="5048"/>
                    <a:pt x="10128" y="5048"/>
                  </a:cubicBezTo>
                  <a:cubicBezTo>
                    <a:pt x="10128" y="5122"/>
                    <a:pt x="10038" y="4973"/>
                    <a:pt x="10038" y="4899"/>
                  </a:cubicBezTo>
                  <a:cubicBezTo>
                    <a:pt x="9949" y="4899"/>
                    <a:pt x="9769" y="4973"/>
                    <a:pt x="9680" y="5048"/>
                  </a:cubicBezTo>
                  <a:cubicBezTo>
                    <a:pt x="9680" y="5048"/>
                    <a:pt x="9680" y="5048"/>
                    <a:pt x="9590" y="5122"/>
                  </a:cubicBezTo>
                  <a:cubicBezTo>
                    <a:pt x="9590" y="5122"/>
                    <a:pt x="9680" y="5196"/>
                    <a:pt x="9680" y="5196"/>
                  </a:cubicBezTo>
                  <a:cubicBezTo>
                    <a:pt x="9680" y="5270"/>
                    <a:pt x="9590" y="5196"/>
                    <a:pt x="9500" y="5270"/>
                  </a:cubicBezTo>
                  <a:cubicBezTo>
                    <a:pt x="9500" y="5270"/>
                    <a:pt x="9590" y="5345"/>
                    <a:pt x="9590" y="5419"/>
                  </a:cubicBezTo>
                  <a:cubicBezTo>
                    <a:pt x="9590" y="5419"/>
                    <a:pt x="9590" y="5419"/>
                    <a:pt x="9680" y="5419"/>
                  </a:cubicBezTo>
                  <a:cubicBezTo>
                    <a:pt x="9769" y="5419"/>
                    <a:pt x="9769" y="5419"/>
                    <a:pt x="9769" y="5419"/>
                  </a:cubicBezTo>
                  <a:cubicBezTo>
                    <a:pt x="9769" y="5419"/>
                    <a:pt x="9859" y="5419"/>
                    <a:pt x="9859" y="5419"/>
                  </a:cubicBezTo>
                  <a:cubicBezTo>
                    <a:pt x="9859" y="5419"/>
                    <a:pt x="9949" y="5270"/>
                    <a:pt x="9949" y="5270"/>
                  </a:cubicBezTo>
                  <a:cubicBezTo>
                    <a:pt x="10038" y="5270"/>
                    <a:pt x="10128" y="5419"/>
                    <a:pt x="9949" y="5419"/>
                  </a:cubicBezTo>
                  <a:cubicBezTo>
                    <a:pt x="10038" y="5419"/>
                    <a:pt x="10128" y="5419"/>
                    <a:pt x="10217" y="5345"/>
                  </a:cubicBezTo>
                  <a:cubicBezTo>
                    <a:pt x="10307" y="5345"/>
                    <a:pt x="10307" y="5270"/>
                    <a:pt x="10397" y="5270"/>
                  </a:cubicBezTo>
                  <a:cubicBezTo>
                    <a:pt x="10397" y="5270"/>
                    <a:pt x="10397" y="5345"/>
                    <a:pt x="10397" y="5419"/>
                  </a:cubicBezTo>
                  <a:cubicBezTo>
                    <a:pt x="10486" y="5419"/>
                    <a:pt x="10486" y="5419"/>
                    <a:pt x="10576" y="5419"/>
                  </a:cubicBezTo>
                  <a:cubicBezTo>
                    <a:pt x="10576" y="5419"/>
                    <a:pt x="10666" y="5493"/>
                    <a:pt x="10666" y="5493"/>
                  </a:cubicBezTo>
                  <a:cubicBezTo>
                    <a:pt x="10576" y="5567"/>
                    <a:pt x="10397" y="5345"/>
                    <a:pt x="10307" y="5493"/>
                  </a:cubicBezTo>
                  <a:cubicBezTo>
                    <a:pt x="10307" y="5493"/>
                    <a:pt x="10397" y="5493"/>
                    <a:pt x="10486" y="5567"/>
                  </a:cubicBezTo>
                  <a:cubicBezTo>
                    <a:pt x="10397" y="5567"/>
                    <a:pt x="10307" y="5419"/>
                    <a:pt x="10217" y="5493"/>
                  </a:cubicBezTo>
                  <a:cubicBezTo>
                    <a:pt x="10217" y="5493"/>
                    <a:pt x="10128" y="5493"/>
                    <a:pt x="10128" y="5567"/>
                  </a:cubicBezTo>
                  <a:cubicBezTo>
                    <a:pt x="10128" y="5567"/>
                    <a:pt x="10128" y="5641"/>
                    <a:pt x="10217" y="5641"/>
                  </a:cubicBezTo>
                  <a:cubicBezTo>
                    <a:pt x="10217" y="5716"/>
                    <a:pt x="10307" y="5716"/>
                    <a:pt x="10307" y="5790"/>
                  </a:cubicBezTo>
                  <a:cubicBezTo>
                    <a:pt x="10217" y="5790"/>
                    <a:pt x="10307" y="5864"/>
                    <a:pt x="10307" y="5864"/>
                  </a:cubicBezTo>
                  <a:cubicBezTo>
                    <a:pt x="10307" y="5864"/>
                    <a:pt x="10307" y="5938"/>
                    <a:pt x="10217" y="5938"/>
                  </a:cubicBezTo>
                  <a:cubicBezTo>
                    <a:pt x="10217" y="5938"/>
                    <a:pt x="10217" y="5864"/>
                    <a:pt x="10217" y="5790"/>
                  </a:cubicBezTo>
                  <a:cubicBezTo>
                    <a:pt x="10217" y="5790"/>
                    <a:pt x="10217" y="5790"/>
                    <a:pt x="10217" y="5716"/>
                  </a:cubicBezTo>
                  <a:cubicBezTo>
                    <a:pt x="10217" y="5716"/>
                    <a:pt x="10128" y="5716"/>
                    <a:pt x="10128" y="5641"/>
                  </a:cubicBezTo>
                  <a:cubicBezTo>
                    <a:pt x="10128" y="5641"/>
                    <a:pt x="10128" y="5567"/>
                    <a:pt x="10128" y="5567"/>
                  </a:cubicBezTo>
                  <a:cubicBezTo>
                    <a:pt x="10038" y="5493"/>
                    <a:pt x="9859" y="5641"/>
                    <a:pt x="9859" y="5641"/>
                  </a:cubicBezTo>
                  <a:cubicBezTo>
                    <a:pt x="9859" y="5567"/>
                    <a:pt x="9859" y="5567"/>
                    <a:pt x="9859" y="5567"/>
                  </a:cubicBezTo>
                  <a:cubicBezTo>
                    <a:pt x="9859" y="5493"/>
                    <a:pt x="9769" y="5493"/>
                    <a:pt x="9680" y="5493"/>
                  </a:cubicBezTo>
                  <a:cubicBezTo>
                    <a:pt x="9590" y="5493"/>
                    <a:pt x="9411" y="5567"/>
                    <a:pt x="9321" y="5567"/>
                  </a:cubicBezTo>
                  <a:cubicBezTo>
                    <a:pt x="9321" y="5567"/>
                    <a:pt x="9411" y="5567"/>
                    <a:pt x="9411" y="5567"/>
                  </a:cubicBezTo>
                  <a:cubicBezTo>
                    <a:pt x="9411" y="5567"/>
                    <a:pt x="9321" y="5641"/>
                    <a:pt x="9321" y="5641"/>
                  </a:cubicBezTo>
                  <a:cubicBezTo>
                    <a:pt x="9411" y="5641"/>
                    <a:pt x="9590" y="5641"/>
                    <a:pt x="9680" y="5716"/>
                  </a:cubicBezTo>
                  <a:cubicBezTo>
                    <a:pt x="9680" y="5790"/>
                    <a:pt x="9680" y="5790"/>
                    <a:pt x="9680" y="5864"/>
                  </a:cubicBezTo>
                  <a:cubicBezTo>
                    <a:pt x="9769" y="5938"/>
                    <a:pt x="9769" y="5938"/>
                    <a:pt x="9859" y="6013"/>
                  </a:cubicBezTo>
                  <a:cubicBezTo>
                    <a:pt x="9769" y="6013"/>
                    <a:pt x="9680" y="5938"/>
                    <a:pt x="9590" y="5864"/>
                  </a:cubicBezTo>
                  <a:cubicBezTo>
                    <a:pt x="9590" y="5864"/>
                    <a:pt x="9590" y="5790"/>
                    <a:pt x="9590" y="5790"/>
                  </a:cubicBezTo>
                  <a:cubicBezTo>
                    <a:pt x="9590" y="5790"/>
                    <a:pt x="9590" y="5716"/>
                    <a:pt x="9500" y="5716"/>
                  </a:cubicBezTo>
                  <a:cubicBezTo>
                    <a:pt x="9500" y="5716"/>
                    <a:pt x="9411" y="5716"/>
                    <a:pt x="9411" y="5716"/>
                  </a:cubicBezTo>
                  <a:cubicBezTo>
                    <a:pt x="9411" y="5716"/>
                    <a:pt x="9411" y="5641"/>
                    <a:pt x="9411" y="5641"/>
                  </a:cubicBezTo>
                  <a:cubicBezTo>
                    <a:pt x="9321" y="5641"/>
                    <a:pt x="9321" y="5641"/>
                    <a:pt x="9232" y="5641"/>
                  </a:cubicBezTo>
                  <a:cubicBezTo>
                    <a:pt x="9232" y="5716"/>
                    <a:pt x="9321" y="5716"/>
                    <a:pt x="9321" y="5790"/>
                  </a:cubicBezTo>
                  <a:cubicBezTo>
                    <a:pt x="9411" y="5790"/>
                    <a:pt x="9411" y="5790"/>
                    <a:pt x="9411" y="5790"/>
                  </a:cubicBezTo>
                  <a:cubicBezTo>
                    <a:pt x="9411" y="5790"/>
                    <a:pt x="9411" y="5790"/>
                    <a:pt x="9321" y="5790"/>
                  </a:cubicBezTo>
                  <a:cubicBezTo>
                    <a:pt x="9232" y="5864"/>
                    <a:pt x="9321" y="5864"/>
                    <a:pt x="9321" y="5864"/>
                  </a:cubicBezTo>
                  <a:cubicBezTo>
                    <a:pt x="9411" y="5864"/>
                    <a:pt x="9500" y="5864"/>
                    <a:pt x="9500" y="5790"/>
                  </a:cubicBezTo>
                  <a:cubicBezTo>
                    <a:pt x="9500" y="5864"/>
                    <a:pt x="9590" y="5864"/>
                    <a:pt x="9680" y="5938"/>
                  </a:cubicBezTo>
                  <a:cubicBezTo>
                    <a:pt x="9590" y="5938"/>
                    <a:pt x="9500" y="5938"/>
                    <a:pt x="9500" y="5864"/>
                  </a:cubicBezTo>
                  <a:cubicBezTo>
                    <a:pt x="9500" y="5864"/>
                    <a:pt x="9500" y="5938"/>
                    <a:pt x="9590" y="5938"/>
                  </a:cubicBezTo>
                  <a:cubicBezTo>
                    <a:pt x="9500" y="5938"/>
                    <a:pt x="9500" y="5938"/>
                    <a:pt x="9500" y="6013"/>
                  </a:cubicBezTo>
                  <a:cubicBezTo>
                    <a:pt x="9411" y="5938"/>
                    <a:pt x="9411" y="6013"/>
                    <a:pt x="9321" y="6013"/>
                  </a:cubicBezTo>
                  <a:cubicBezTo>
                    <a:pt x="9321" y="6013"/>
                    <a:pt x="9411" y="6013"/>
                    <a:pt x="9411" y="6013"/>
                  </a:cubicBezTo>
                  <a:cubicBezTo>
                    <a:pt x="9411" y="6013"/>
                    <a:pt x="9411" y="6087"/>
                    <a:pt x="9411" y="6087"/>
                  </a:cubicBezTo>
                  <a:cubicBezTo>
                    <a:pt x="9411" y="6087"/>
                    <a:pt x="9411" y="6087"/>
                    <a:pt x="9500" y="6013"/>
                  </a:cubicBezTo>
                  <a:cubicBezTo>
                    <a:pt x="9590" y="6013"/>
                    <a:pt x="9680" y="6087"/>
                    <a:pt x="9680" y="6087"/>
                  </a:cubicBezTo>
                  <a:cubicBezTo>
                    <a:pt x="9680" y="6087"/>
                    <a:pt x="9680" y="6087"/>
                    <a:pt x="9680" y="6087"/>
                  </a:cubicBezTo>
                  <a:cubicBezTo>
                    <a:pt x="9680" y="6087"/>
                    <a:pt x="9680" y="6087"/>
                    <a:pt x="9680" y="6161"/>
                  </a:cubicBezTo>
                  <a:cubicBezTo>
                    <a:pt x="9680" y="6161"/>
                    <a:pt x="9590" y="6087"/>
                    <a:pt x="9590" y="6087"/>
                  </a:cubicBezTo>
                  <a:cubicBezTo>
                    <a:pt x="9500" y="6087"/>
                    <a:pt x="9500" y="6161"/>
                    <a:pt x="9411" y="6161"/>
                  </a:cubicBezTo>
                  <a:cubicBezTo>
                    <a:pt x="9500" y="6161"/>
                    <a:pt x="9500" y="6161"/>
                    <a:pt x="9590" y="6235"/>
                  </a:cubicBezTo>
                  <a:cubicBezTo>
                    <a:pt x="9500" y="6235"/>
                    <a:pt x="9500" y="6310"/>
                    <a:pt x="9590" y="6310"/>
                  </a:cubicBezTo>
                  <a:cubicBezTo>
                    <a:pt x="9590" y="6310"/>
                    <a:pt x="9500" y="6310"/>
                    <a:pt x="9500" y="6310"/>
                  </a:cubicBezTo>
                  <a:cubicBezTo>
                    <a:pt x="9500" y="6310"/>
                    <a:pt x="9411" y="6161"/>
                    <a:pt x="9411" y="6235"/>
                  </a:cubicBezTo>
                  <a:cubicBezTo>
                    <a:pt x="9411" y="6235"/>
                    <a:pt x="9500" y="6310"/>
                    <a:pt x="9500" y="6310"/>
                  </a:cubicBezTo>
                  <a:cubicBezTo>
                    <a:pt x="9500" y="6310"/>
                    <a:pt x="9500" y="6310"/>
                    <a:pt x="9500" y="6384"/>
                  </a:cubicBezTo>
                  <a:cubicBezTo>
                    <a:pt x="9500" y="6384"/>
                    <a:pt x="9500" y="6384"/>
                    <a:pt x="9500" y="6384"/>
                  </a:cubicBezTo>
                  <a:cubicBezTo>
                    <a:pt x="9411" y="6384"/>
                    <a:pt x="9411" y="6161"/>
                    <a:pt x="9321" y="6235"/>
                  </a:cubicBezTo>
                  <a:cubicBezTo>
                    <a:pt x="9411" y="6310"/>
                    <a:pt x="9321" y="6384"/>
                    <a:pt x="9411" y="6458"/>
                  </a:cubicBezTo>
                  <a:cubicBezTo>
                    <a:pt x="9411" y="6458"/>
                    <a:pt x="9500" y="6458"/>
                    <a:pt x="9500" y="6532"/>
                  </a:cubicBezTo>
                  <a:cubicBezTo>
                    <a:pt x="9590" y="6532"/>
                    <a:pt x="9500" y="6532"/>
                    <a:pt x="9590" y="6606"/>
                  </a:cubicBezTo>
                  <a:cubicBezTo>
                    <a:pt x="9500" y="6606"/>
                    <a:pt x="9411" y="6458"/>
                    <a:pt x="9411" y="6458"/>
                  </a:cubicBezTo>
                  <a:cubicBezTo>
                    <a:pt x="9321" y="6384"/>
                    <a:pt x="9321" y="6458"/>
                    <a:pt x="9321" y="6384"/>
                  </a:cubicBezTo>
                  <a:cubicBezTo>
                    <a:pt x="9321" y="6384"/>
                    <a:pt x="9321" y="6310"/>
                    <a:pt x="9321" y="6235"/>
                  </a:cubicBezTo>
                  <a:cubicBezTo>
                    <a:pt x="9321" y="6235"/>
                    <a:pt x="9232" y="6235"/>
                    <a:pt x="9232" y="6161"/>
                  </a:cubicBezTo>
                  <a:cubicBezTo>
                    <a:pt x="9232" y="6161"/>
                    <a:pt x="9232" y="6161"/>
                    <a:pt x="9232" y="6087"/>
                  </a:cubicBezTo>
                  <a:cubicBezTo>
                    <a:pt x="9232" y="6087"/>
                    <a:pt x="9232" y="6013"/>
                    <a:pt x="9232" y="6013"/>
                  </a:cubicBezTo>
                  <a:cubicBezTo>
                    <a:pt x="9232" y="5938"/>
                    <a:pt x="9232" y="5938"/>
                    <a:pt x="9232" y="5938"/>
                  </a:cubicBezTo>
                  <a:cubicBezTo>
                    <a:pt x="9232" y="5938"/>
                    <a:pt x="9232" y="5938"/>
                    <a:pt x="9232" y="5938"/>
                  </a:cubicBezTo>
                  <a:cubicBezTo>
                    <a:pt x="9142" y="5864"/>
                    <a:pt x="9232" y="5790"/>
                    <a:pt x="9142" y="5790"/>
                  </a:cubicBezTo>
                  <a:cubicBezTo>
                    <a:pt x="9052" y="5716"/>
                    <a:pt x="9142" y="5864"/>
                    <a:pt x="9142" y="5864"/>
                  </a:cubicBezTo>
                  <a:cubicBezTo>
                    <a:pt x="8963" y="5864"/>
                    <a:pt x="9052" y="5938"/>
                    <a:pt x="9052" y="6013"/>
                  </a:cubicBezTo>
                  <a:cubicBezTo>
                    <a:pt x="9052" y="6013"/>
                    <a:pt x="9052" y="6013"/>
                    <a:pt x="9052" y="6013"/>
                  </a:cubicBezTo>
                  <a:cubicBezTo>
                    <a:pt x="9052" y="6087"/>
                    <a:pt x="8963" y="6087"/>
                    <a:pt x="8963" y="6087"/>
                  </a:cubicBezTo>
                  <a:cubicBezTo>
                    <a:pt x="8963" y="6087"/>
                    <a:pt x="8963" y="6087"/>
                    <a:pt x="8963" y="6087"/>
                  </a:cubicBezTo>
                  <a:cubicBezTo>
                    <a:pt x="8873" y="6087"/>
                    <a:pt x="8873" y="6087"/>
                    <a:pt x="8873" y="6161"/>
                  </a:cubicBezTo>
                  <a:cubicBezTo>
                    <a:pt x="8873" y="6161"/>
                    <a:pt x="8873" y="6087"/>
                    <a:pt x="8873" y="6087"/>
                  </a:cubicBezTo>
                  <a:cubicBezTo>
                    <a:pt x="8873" y="6013"/>
                    <a:pt x="8873" y="6087"/>
                    <a:pt x="8873" y="6087"/>
                  </a:cubicBezTo>
                  <a:cubicBezTo>
                    <a:pt x="8873" y="6087"/>
                    <a:pt x="8873" y="6087"/>
                    <a:pt x="8963" y="6087"/>
                  </a:cubicBezTo>
                  <a:cubicBezTo>
                    <a:pt x="8963" y="6087"/>
                    <a:pt x="8963" y="6013"/>
                    <a:pt x="8963" y="6013"/>
                  </a:cubicBezTo>
                  <a:cubicBezTo>
                    <a:pt x="8963" y="6013"/>
                    <a:pt x="8873" y="6013"/>
                    <a:pt x="8963" y="5938"/>
                  </a:cubicBezTo>
                  <a:cubicBezTo>
                    <a:pt x="8873" y="5938"/>
                    <a:pt x="8873" y="5938"/>
                    <a:pt x="8873" y="5938"/>
                  </a:cubicBezTo>
                  <a:cubicBezTo>
                    <a:pt x="8873" y="5938"/>
                    <a:pt x="8783" y="6087"/>
                    <a:pt x="8783" y="6087"/>
                  </a:cubicBezTo>
                  <a:cubicBezTo>
                    <a:pt x="8783" y="6013"/>
                    <a:pt x="8783" y="6013"/>
                    <a:pt x="8783" y="6013"/>
                  </a:cubicBezTo>
                  <a:cubicBezTo>
                    <a:pt x="8694" y="6013"/>
                    <a:pt x="8694" y="6013"/>
                    <a:pt x="8604" y="6087"/>
                  </a:cubicBezTo>
                  <a:cubicBezTo>
                    <a:pt x="8604" y="6087"/>
                    <a:pt x="8604" y="6161"/>
                    <a:pt x="8604" y="6161"/>
                  </a:cubicBezTo>
                  <a:cubicBezTo>
                    <a:pt x="8604" y="6161"/>
                    <a:pt x="8515" y="6161"/>
                    <a:pt x="8604" y="6235"/>
                  </a:cubicBezTo>
                  <a:cubicBezTo>
                    <a:pt x="8604" y="6235"/>
                    <a:pt x="8694" y="6235"/>
                    <a:pt x="8694" y="6235"/>
                  </a:cubicBezTo>
                  <a:cubicBezTo>
                    <a:pt x="8604" y="6235"/>
                    <a:pt x="8783" y="6087"/>
                    <a:pt x="8783" y="6087"/>
                  </a:cubicBezTo>
                  <a:cubicBezTo>
                    <a:pt x="8783" y="6087"/>
                    <a:pt x="8783" y="6161"/>
                    <a:pt x="8783" y="6161"/>
                  </a:cubicBezTo>
                  <a:cubicBezTo>
                    <a:pt x="8873" y="6161"/>
                    <a:pt x="8873" y="6161"/>
                    <a:pt x="8873" y="6161"/>
                  </a:cubicBezTo>
                  <a:cubicBezTo>
                    <a:pt x="8963" y="6161"/>
                    <a:pt x="8963" y="6161"/>
                    <a:pt x="9052" y="6087"/>
                  </a:cubicBezTo>
                  <a:cubicBezTo>
                    <a:pt x="9052" y="6087"/>
                    <a:pt x="9052" y="6087"/>
                    <a:pt x="9052" y="6087"/>
                  </a:cubicBezTo>
                  <a:cubicBezTo>
                    <a:pt x="8963" y="6161"/>
                    <a:pt x="9142" y="6161"/>
                    <a:pt x="9232" y="6235"/>
                  </a:cubicBezTo>
                  <a:cubicBezTo>
                    <a:pt x="9232" y="6235"/>
                    <a:pt x="9232" y="6235"/>
                    <a:pt x="9232" y="6235"/>
                  </a:cubicBezTo>
                  <a:cubicBezTo>
                    <a:pt x="9142" y="6161"/>
                    <a:pt x="9142" y="6235"/>
                    <a:pt x="9142" y="6310"/>
                  </a:cubicBezTo>
                  <a:cubicBezTo>
                    <a:pt x="9142" y="6310"/>
                    <a:pt x="9052" y="6384"/>
                    <a:pt x="9052" y="6384"/>
                  </a:cubicBezTo>
                  <a:cubicBezTo>
                    <a:pt x="8963" y="6458"/>
                    <a:pt x="9052" y="6384"/>
                    <a:pt x="9052" y="6384"/>
                  </a:cubicBezTo>
                  <a:cubicBezTo>
                    <a:pt x="8963" y="6310"/>
                    <a:pt x="8873" y="6310"/>
                    <a:pt x="8783" y="6384"/>
                  </a:cubicBezTo>
                  <a:cubicBezTo>
                    <a:pt x="8783" y="6458"/>
                    <a:pt x="8783" y="6458"/>
                    <a:pt x="8783" y="6532"/>
                  </a:cubicBezTo>
                  <a:cubicBezTo>
                    <a:pt x="8694" y="6458"/>
                    <a:pt x="8783" y="6384"/>
                    <a:pt x="8694" y="6384"/>
                  </a:cubicBezTo>
                  <a:cubicBezTo>
                    <a:pt x="8694" y="6384"/>
                    <a:pt x="8604" y="6458"/>
                    <a:pt x="8604" y="6384"/>
                  </a:cubicBezTo>
                  <a:cubicBezTo>
                    <a:pt x="8515" y="6458"/>
                    <a:pt x="8515" y="6532"/>
                    <a:pt x="8515" y="6532"/>
                  </a:cubicBezTo>
                  <a:cubicBezTo>
                    <a:pt x="8515" y="6532"/>
                    <a:pt x="8515" y="6458"/>
                    <a:pt x="8515" y="6458"/>
                  </a:cubicBezTo>
                  <a:cubicBezTo>
                    <a:pt x="8425" y="6384"/>
                    <a:pt x="8246" y="6458"/>
                    <a:pt x="8156" y="6532"/>
                  </a:cubicBezTo>
                  <a:cubicBezTo>
                    <a:pt x="8156" y="6532"/>
                    <a:pt x="8156" y="6532"/>
                    <a:pt x="8156" y="6532"/>
                  </a:cubicBezTo>
                  <a:cubicBezTo>
                    <a:pt x="8246" y="6532"/>
                    <a:pt x="8335" y="6458"/>
                    <a:pt x="8425" y="6532"/>
                  </a:cubicBezTo>
                  <a:cubicBezTo>
                    <a:pt x="8425" y="6532"/>
                    <a:pt x="8066" y="6532"/>
                    <a:pt x="8156" y="6606"/>
                  </a:cubicBezTo>
                  <a:cubicBezTo>
                    <a:pt x="8156" y="6606"/>
                    <a:pt x="8156" y="6606"/>
                    <a:pt x="8156" y="6606"/>
                  </a:cubicBezTo>
                  <a:cubicBezTo>
                    <a:pt x="8156" y="6606"/>
                    <a:pt x="8156" y="6606"/>
                    <a:pt x="8156" y="6681"/>
                  </a:cubicBezTo>
                  <a:cubicBezTo>
                    <a:pt x="8246" y="6606"/>
                    <a:pt x="8335" y="6606"/>
                    <a:pt x="8335" y="6606"/>
                  </a:cubicBezTo>
                  <a:cubicBezTo>
                    <a:pt x="8246" y="6681"/>
                    <a:pt x="8425" y="6681"/>
                    <a:pt x="8425" y="6681"/>
                  </a:cubicBezTo>
                  <a:cubicBezTo>
                    <a:pt x="8335" y="6681"/>
                    <a:pt x="8156" y="6681"/>
                    <a:pt x="8156" y="6755"/>
                  </a:cubicBezTo>
                  <a:cubicBezTo>
                    <a:pt x="8246" y="6755"/>
                    <a:pt x="8156" y="6829"/>
                    <a:pt x="8066" y="6829"/>
                  </a:cubicBezTo>
                  <a:cubicBezTo>
                    <a:pt x="8156" y="6903"/>
                    <a:pt x="8425" y="6829"/>
                    <a:pt x="8425" y="6755"/>
                  </a:cubicBezTo>
                  <a:cubicBezTo>
                    <a:pt x="8515" y="6755"/>
                    <a:pt x="8604" y="6681"/>
                    <a:pt x="8604" y="6606"/>
                  </a:cubicBezTo>
                  <a:cubicBezTo>
                    <a:pt x="8604" y="6532"/>
                    <a:pt x="8604" y="6532"/>
                    <a:pt x="8604" y="6458"/>
                  </a:cubicBezTo>
                  <a:cubicBezTo>
                    <a:pt x="8604" y="6532"/>
                    <a:pt x="8694" y="6532"/>
                    <a:pt x="8694" y="6532"/>
                  </a:cubicBezTo>
                  <a:cubicBezTo>
                    <a:pt x="8694" y="6532"/>
                    <a:pt x="8694" y="6532"/>
                    <a:pt x="8694" y="6458"/>
                  </a:cubicBezTo>
                  <a:cubicBezTo>
                    <a:pt x="8694" y="6532"/>
                    <a:pt x="8694" y="6532"/>
                    <a:pt x="8694" y="6606"/>
                  </a:cubicBezTo>
                  <a:cubicBezTo>
                    <a:pt x="8694" y="6606"/>
                    <a:pt x="8783" y="6606"/>
                    <a:pt x="8783" y="6606"/>
                  </a:cubicBezTo>
                  <a:cubicBezTo>
                    <a:pt x="8873" y="6606"/>
                    <a:pt x="8873" y="6606"/>
                    <a:pt x="8873" y="6606"/>
                  </a:cubicBezTo>
                  <a:cubicBezTo>
                    <a:pt x="8873" y="6606"/>
                    <a:pt x="8873" y="6606"/>
                    <a:pt x="8873" y="6681"/>
                  </a:cubicBezTo>
                  <a:cubicBezTo>
                    <a:pt x="8873" y="6681"/>
                    <a:pt x="8963" y="6681"/>
                    <a:pt x="8963" y="6755"/>
                  </a:cubicBezTo>
                  <a:cubicBezTo>
                    <a:pt x="8963" y="6755"/>
                    <a:pt x="8963" y="6755"/>
                    <a:pt x="9052" y="6755"/>
                  </a:cubicBezTo>
                  <a:cubicBezTo>
                    <a:pt x="8963" y="6829"/>
                    <a:pt x="8873" y="6755"/>
                    <a:pt x="8873" y="6681"/>
                  </a:cubicBezTo>
                  <a:cubicBezTo>
                    <a:pt x="8783" y="6681"/>
                    <a:pt x="8783" y="6681"/>
                    <a:pt x="8694" y="6681"/>
                  </a:cubicBezTo>
                  <a:cubicBezTo>
                    <a:pt x="8694" y="6755"/>
                    <a:pt x="8694" y="6755"/>
                    <a:pt x="8783" y="6755"/>
                  </a:cubicBezTo>
                  <a:cubicBezTo>
                    <a:pt x="8783" y="6755"/>
                    <a:pt x="8783" y="6755"/>
                    <a:pt x="8783" y="6755"/>
                  </a:cubicBezTo>
                  <a:cubicBezTo>
                    <a:pt x="8783" y="6755"/>
                    <a:pt x="8873" y="6829"/>
                    <a:pt x="8873" y="6829"/>
                  </a:cubicBezTo>
                  <a:cubicBezTo>
                    <a:pt x="8873" y="6829"/>
                    <a:pt x="8783" y="6829"/>
                    <a:pt x="8783" y="6755"/>
                  </a:cubicBezTo>
                  <a:cubicBezTo>
                    <a:pt x="8783" y="6829"/>
                    <a:pt x="8783" y="6829"/>
                    <a:pt x="8783" y="6829"/>
                  </a:cubicBezTo>
                  <a:cubicBezTo>
                    <a:pt x="8783" y="6829"/>
                    <a:pt x="8694" y="6829"/>
                    <a:pt x="8694" y="6829"/>
                  </a:cubicBezTo>
                  <a:cubicBezTo>
                    <a:pt x="8604" y="6755"/>
                    <a:pt x="8604" y="6755"/>
                    <a:pt x="8604" y="6755"/>
                  </a:cubicBezTo>
                  <a:cubicBezTo>
                    <a:pt x="8515" y="6755"/>
                    <a:pt x="8515" y="6829"/>
                    <a:pt x="8604" y="6829"/>
                  </a:cubicBezTo>
                  <a:cubicBezTo>
                    <a:pt x="8604" y="6829"/>
                    <a:pt x="8425" y="6903"/>
                    <a:pt x="8515" y="6903"/>
                  </a:cubicBezTo>
                  <a:cubicBezTo>
                    <a:pt x="8515" y="6978"/>
                    <a:pt x="8515" y="6903"/>
                    <a:pt x="8515" y="6903"/>
                  </a:cubicBezTo>
                  <a:cubicBezTo>
                    <a:pt x="8515" y="6903"/>
                    <a:pt x="8604" y="6978"/>
                    <a:pt x="8604" y="6978"/>
                  </a:cubicBezTo>
                  <a:cubicBezTo>
                    <a:pt x="8694" y="6903"/>
                    <a:pt x="8604" y="6829"/>
                    <a:pt x="8694" y="6903"/>
                  </a:cubicBezTo>
                  <a:cubicBezTo>
                    <a:pt x="8694" y="6903"/>
                    <a:pt x="8694" y="6978"/>
                    <a:pt x="8694" y="7052"/>
                  </a:cubicBezTo>
                  <a:cubicBezTo>
                    <a:pt x="8694" y="6978"/>
                    <a:pt x="8604" y="6978"/>
                    <a:pt x="8515" y="6978"/>
                  </a:cubicBezTo>
                  <a:cubicBezTo>
                    <a:pt x="8515" y="6978"/>
                    <a:pt x="8515" y="6978"/>
                    <a:pt x="8515" y="6978"/>
                  </a:cubicBezTo>
                  <a:cubicBezTo>
                    <a:pt x="8425" y="7052"/>
                    <a:pt x="8694" y="7126"/>
                    <a:pt x="8783" y="7126"/>
                  </a:cubicBezTo>
                  <a:cubicBezTo>
                    <a:pt x="8783" y="7126"/>
                    <a:pt x="9052" y="6903"/>
                    <a:pt x="9052" y="7052"/>
                  </a:cubicBezTo>
                  <a:cubicBezTo>
                    <a:pt x="8963" y="7052"/>
                    <a:pt x="8873" y="7052"/>
                    <a:pt x="8873" y="7126"/>
                  </a:cubicBezTo>
                  <a:cubicBezTo>
                    <a:pt x="8783" y="7126"/>
                    <a:pt x="8694" y="7200"/>
                    <a:pt x="8783" y="7200"/>
                  </a:cubicBezTo>
                  <a:cubicBezTo>
                    <a:pt x="8783" y="7274"/>
                    <a:pt x="8783" y="7274"/>
                    <a:pt x="8783" y="7349"/>
                  </a:cubicBezTo>
                  <a:cubicBezTo>
                    <a:pt x="8873" y="7349"/>
                    <a:pt x="8873" y="7423"/>
                    <a:pt x="8873" y="7423"/>
                  </a:cubicBezTo>
                  <a:cubicBezTo>
                    <a:pt x="8873" y="7497"/>
                    <a:pt x="8963" y="7497"/>
                    <a:pt x="8873" y="7571"/>
                  </a:cubicBezTo>
                  <a:cubicBezTo>
                    <a:pt x="8783" y="7571"/>
                    <a:pt x="8873" y="7497"/>
                    <a:pt x="8873" y="7497"/>
                  </a:cubicBezTo>
                  <a:cubicBezTo>
                    <a:pt x="8873" y="7423"/>
                    <a:pt x="8783" y="7349"/>
                    <a:pt x="8783" y="7349"/>
                  </a:cubicBezTo>
                  <a:cubicBezTo>
                    <a:pt x="8783" y="7274"/>
                    <a:pt x="8783" y="7200"/>
                    <a:pt x="8694" y="7200"/>
                  </a:cubicBezTo>
                  <a:cubicBezTo>
                    <a:pt x="8604" y="7126"/>
                    <a:pt x="8515" y="7200"/>
                    <a:pt x="8425" y="7274"/>
                  </a:cubicBezTo>
                  <a:cubicBezTo>
                    <a:pt x="8425" y="7274"/>
                    <a:pt x="8425" y="7200"/>
                    <a:pt x="8425" y="7200"/>
                  </a:cubicBezTo>
                  <a:cubicBezTo>
                    <a:pt x="8515" y="7200"/>
                    <a:pt x="8425" y="7200"/>
                    <a:pt x="8425" y="7200"/>
                  </a:cubicBezTo>
                  <a:cubicBezTo>
                    <a:pt x="8425" y="7200"/>
                    <a:pt x="8515" y="7200"/>
                    <a:pt x="8515" y="7200"/>
                  </a:cubicBezTo>
                  <a:cubicBezTo>
                    <a:pt x="8515" y="7126"/>
                    <a:pt x="8515" y="7126"/>
                    <a:pt x="8515" y="7126"/>
                  </a:cubicBezTo>
                  <a:cubicBezTo>
                    <a:pt x="8425" y="7126"/>
                    <a:pt x="8425" y="7126"/>
                    <a:pt x="8335" y="7200"/>
                  </a:cubicBezTo>
                  <a:cubicBezTo>
                    <a:pt x="8335" y="7200"/>
                    <a:pt x="8246" y="7200"/>
                    <a:pt x="8156" y="7200"/>
                  </a:cubicBezTo>
                  <a:cubicBezTo>
                    <a:pt x="8246" y="7126"/>
                    <a:pt x="8335" y="7200"/>
                    <a:pt x="8335" y="7126"/>
                  </a:cubicBezTo>
                  <a:cubicBezTo>
                    <a:pt x="8335" y="7052"/>
                    <a:pt x="8335" y="7052"/>
                    <a:pt x="8335" y="7052"/>
                  </a:cubicBezTo>
                  <a:cubicBezTo>
                    <a:pt x="8335" y="7052"/>
                    <a:pt x="8425" y="7126"/>
                    <a:pt x="8425" y="7052"/>
                  </a:cubicBezTo>
                  <a:cubicBezTo>
                    <a:pt x="8425" y="6903"/>
                    <a:pt x="8156" y="7052"/>
                    <a:pt x="8066" y="7126"/>
                  </a:cubicBezTo>
                  <a:cubicBezTo>
                    <a:pt x="8156" y="7200"/>
                    <a:pt x="8156" y="7200"/>
                    <a:pt x="8156" y="7200"/>
                  </a:cubicBezTo>
                  <a:cubicBezTo>
                    <a:pt x="8156" y="7200"/>
                    <a:pt x="8156" y="7200"/>
                    <a:pt x="8156" y="7200"/>
                  </a:cubicBezTo>
                  <a:cubicBezTo>
                    <a:pt x="8246" y="7200"/>
                    <a:pt x="8335" y="7200"/>
                    <a:pt x="8335" y="7200"/>
                  </a:cubicBezTo>
                  <a:cubicBezTo>
                    <a:pt x="8335" y="7274"/>
                    <a:pt x="8246" y="7274"/>
                    <a:pt x="8246" y="7274"/>
                  </a:cubicBezTo>
                  <a:cubicBezTo>
                    <a:pt x="8246" y="7349"/>
                    <a:pt x="8156" y="7349"/>
                    <a:pt x="8156" y="7349"/>
                  </a:cubicBezTo>
                  <a:cubicBezTo>
                    <a:pt x="8156" y="7349"/>
                    <a:pt x="8156" y="7274"/>
                    <a:pt x="8156" y="7274"/>
                  </a:cubicBezTo>
                  <a:cubicBezTo>
                    <a:pt x="8156" y="7274"/>
                    <a:pt x="8156" y="7274"/>
                    <a:pt x="8066" y="7274"/>
                  </a:cubicBezTo>
                  <a:cubicBezTo>
                    <a:pt x="7977" y="7274"/>
                    <a:pt x="8066" y="7274"/>
                    <a:pt x="7977" y="7349"/>
                  </a:cubicBezTo>
                  <a:cubicBezTo>
                    <a:pt x="7977" y="7349"/>
                    <a:pt x="7977" y="7349"/>
                    <a:pt x="7977" y="7349"/>
                  </a:cubicBezTo>
                  <a:cubicBezTo>
                    <a:pt x="8066" y="7349"/>
                    <a:pt x="7887" y="7423"/>
                    <a:pt x="7887" y="7497"/>
                  </a:cubicBezTo>
                  <a:cubicBezTo>
                    <a:pt x="7887" y="7497"/>
                    <a:pt x="7798" y="7571"/>
                    <a:pt x="7798" y="7571"/>
                  </a:cubicBezTo>
                  <a:cubicBezTo>
                    <a:pt x="7798" y="7571"/>
                    <a:pt x="7887" y="7571"/>
                    <a:pt x="7977" y="7571"/>
                  </a:cubicBezTo>
                  <a:cubicBezTo>
                    <a:pt x="7977" y="7571"/>
                    <a:pt x="8066" y="7497"/>
                    <a:pt x="8066" y="7497"/>
                  </a:cubicBezTo>
                  <a:cubicBezTo>
                    <a:pt x="8066" y="7571"/>
                    <a:pt x="8066" y="7571"/>
                    <a:pt x="7977" y="7646"/>
                  </a:cubicBezTo>
                  <a:cubicBezTo>
                    <a:pt x="8066" y="7646"/>
                    <a:pt x="8156" y="7571"/>
                    <a:pt x="8156" y="7571"/>
                  </a:cubicBezTo>
                  <a:cubicBezTo>
                    <a:pt x="8156" y="7571"/>
                    <a:pt x="8156" y="7571"/>
                    <a:pt x="8156" y="7571"/>
                  </a:cubicBezTo>
                  <a:cubicBezTo>
                    <a:pt x="8156" y="7571"/>
                    <a:pt x="8246" y="7571"/>
                    <a:pt x="8335" y="7571"/>
                  </a:cubicBezTo>
                  <a:cubicBezTo>
                    <a:pt x="8335" y="7571"/>
                    <a:pt x="8335" y="7497"/>
                    <a:pt x="8335" y="7497"/>
                  </a:cubicBezTo>
                  <a:cubicBezTo>
                    <a:pt x="8425" y="7497"/>
                    <a:pt x="8425" y="7497"/>
                    <a:pt x="8425" y="7497"/>
                  </a:cubicBezTo>
                  <a:cubicBezTo>
                    <a:pt x="8425" y="7571"/>
                    <a:pt x="8425" y="7497"/>
                    <a:pt x="8335" y="7571"/>
                  </a:cubicBezTo>
                  <a:cubicBezTo>
                    <a:pt x="8425" y="7571"/>
                    <a:pt x="8425" y="7571"/>
                    <a:pt x="8515" y="7571"/>
                  </a:cubicBezTo>
                  <a:cubicBezTo>
                    <a:pt x="8515" y="7571"/>
                    <a:pt x="8515" y="7571"/>
                    <a:pt x="8604" y="7571"/>
                  </a:cubicBezTo>
                  <a:cubicBezTo>
                    <a:pt x="8604" y="7646"/>
                    <a:pt x="8604" y="7646"/>
                    <a:pt x="8515" y="7646"/>
                  </a:cubicBezTo>
                  <a:cubicBezTo>
                    <a:pt x="8604" y="7646"/>
                    <a:pt x="8604" y="7646"/>
                    <a:pt x="8694" y="7646"/>
                  </a:cubicBezTo>
                  <a:cubicBezTo>
                    <a:pt x="8694" y="7571"/>
                    <a:pt x="8783" y="7646"/>
                    <a:pt x="8783" y="7646"/>
                  </a:cubicBezTo>
                  <a:cubicBezTo>
                    <a:pt x="8873" y="7646"/>
                    <a:pt x="8873" y="7646"/>
                    <a:pt x="8873" y="7646"/>
                  </a:cubicBezTo>
                  <a:cubicBezTo>
                    <a:pt x="8873" y="7646"/>
                    <a:pt x="8963" y="7646"/>
                    <a:pt x="8963" y="7720"/>
                  </a:cubicBezTo>
                  <a:cubicBezTo>
                    <a:pt x="8873" y="7720"/>
                    <a:pt x="8694" y="7571"/>
                    <a:pt x="8604" y="7646"/>
                  </a:cubicBezTo>
                  <a:cubicBezTo>
                    <a:pt x="8694" y="7720"/>
                    <a:pt x="8694" y="7720"/>
                    <a:pt x="8694" y="7794"/>
                  </a:cubicBezTo>
                  <a:cubicBezTo>
                    <a:pt x="8694" y="7868"/>
                    <a:pt x="8694" y="7868"/>
                    <a:pt x="8783" y="7868"/>
                  </a:cubicBezTo>
                  <a:cubicBezTo>
                    <a:pt x="8604" y="7868"/>
                    <a:pt x="8694" y="7794"/>
                    <a:pt x="8604" y="7720"/>
                  </a:cubicBezTo>
                  <a:cubicBezTo>
                    <a:pt x="8604" y="7720"/>
                    <a:pt x="8515" y="7720"/>
                    <a:pt x="8425" y="7646"/>
                  </a:cubicBezTo>
                  <a:cubicBezTo>
                    <a:pt x="8425" y="7646"/>
                    <a:pt x="8425" y="7646"/>
                    <a:pt x="8335" y="7646"/>
                  </a:cubicBezTo>
                  <a:cubicBezTo>
                    <a:pt x="8335" y="7646"/>
                    <a:pt x="8246" y="7720"/>
                    <a:pt x="8246" y="7794"/>
                  </a:cubicBezTo>
                  <a:cubicBezTo>
                    <a:pt x="8335" y="7794"/>
                    <a:pt x="8335" y="7868"/>
                    <a:pt x="8335" y="7868"/>
                  </a:cubicBezTo>
                  <a:cubicBezTo>
                    <a:pt x="8246" y="7794"/>
                    <a:pt x="8246" y="7794"/>
                    <a:pt x="8246" y="7720"/>
                  </a:cubicBezTo>
                  <a:cubicBezTo>
                    <a:pt x="8246" y="7720"/>
                    <a:pt x="8246" y="7720"/>
                    <a:pt x="8246" y="7720"/>
                  </a:cubicBezTo>
                  <a:cubicBezTo>
                    <a:pt x="8246" y="7646"/>
                    <a:pt x="8246" y="7646"/>
                    <a:pt x="8335" y="7646"/>
                  </a:cubicBezTo>
                  <a:cubicBezTo>
                    <a:pt x="8335" y="7646"/>
                    <a:pt x="8335" y="7646"/>
                    <a:pt x="8335" y="7646"/>
                  </a:cubicBezTo>
                  <a:cubicBezTo>
                    <a:pt x="8246" y="7646"/>
                    <a:pt x="8246" y="7646"/>
                    <a:pt x="8246" y="7646"/>
                  </a:cubicBezTo>
                  <a:cubicBezTo>
                    <a:pt x="8156" y="7646"/>
                    <a:pt x="8156" y="7646"/>
                    <a:pt x="8066" y="7646"/>
                  </a:cubicBezTo>
                  <a:cubicBezTo>
                    <a:pt x="8066" y="7646"/>
                    <a:pt x="8066" y="7720"/>
                    <a:pt x="8066" y="7720"/>
                  </a:cubicBezTo>
                  <a:cubicBezTo>
                    <a:pt x="8066" y="7720"/>
                    <a:pt x="7977" y="7646"/>
                    <a:pt x="7977" y="7646"/>
                  </a:cubicBezTo>
                  <a:cubicBezTo>
                    <a:pt x="7977" y="7646"/>
                    <a:pt x="7977" y="7646"/>
                    <a:pt x="7887" y="7720"/>
                  </a:cubicBezTo>
                  <a:cubicBezTo>
                    <a:pt x="7977" y="7720"/>
                    <a:pt x="8156" y="7720"/>
                    <a:pt x="8156" y="7794"/>
                  </a:cubicBezTo>
                  <a:cubicBezTo>
                    <a:pt x="8066" y="7720"/>
                    <a:pt x="7977" y="7720"/>
                    <a:pt x="7887" y="7720"/>
                  </a:cubicBezTo>
                  <a:cubicBezTo>
                    <a:pt x="7887" y="7794"/>
                    <a:pt x="7887" y="7794"/>
                    <a:pt x="7887" y="7794"/>
                  </a:cubicBezTo>
                  <a:cubicBezTo>
                    <a:pt x="7798" y="7794"/>
                    <a:pt x="7887" y="7794"/>
                    <a:pt x="7887" y="7720"/>
                  </a:cubicBezTo>
                  <a:cubicBezTo>
                    <a:pt x="7708" y="7720"/>
                    <a:pt x="7798" y="7794"/>
                    <a:pt x="7708" y="7868"/>
                  </a:cubicBezTo>
                  <a:cubicBezTo>
                    <a:pt x="7798" y="7942"/>
                    <a:pt x="7887" y="7868"/>
                    <a:pt x="7977" y="7942"/>
                  </a:cubicBezTo>
                  <a:cubicBezTo>
                    <a:pt x="7977" y="7942"/>
                    <a:pt x="7977" y="7942"/>
                    <a:pt x="7977" y="8017"/>
                  </a:cubicBezTo>
                  <a:cubicBezTo>
                    <a:pt x="7977" y="7942"/>
                    <a:pt x="7798" y="7868"/>
                    <a:pt x="7708" y="7942"/>
                  </a:cubicBezTo>
                  <a:cubicBezTo>
                    <a:pt x="7798" y="7942"/>
                    <a:pt x="7618" y="8091"/>
                    <a:pt x="7618" y="8091"/>
                  </a:cubicBezTo>
                  <a:cubicBezTo>
                    <a:pt x="7529" y="8017"/>
                    <a:pt x="7529" y="7942"/>
                    <a:pt x="7529" y="7942"/>
                  </a:cubicBezTo>
                  <a:cubicBezTo>
                    <a:pt x="7439" y="7942"/>
                    <a:pt x="7529" y="8017"/>
                    <a:pt x="7529" y="8017"/>
                  </a:cubicBezTo>
                  <a:cubicBezTo>
                    <a:pt x="7529" y="8091"/>
                    <a:pt x="7439" y="8091"/>
                    <a:pt x="7439" y="8165"/>
                  </a:cubicBezTo>
                  <a:cubicBezTo>
                    <a:pt x="7439" y="8165"/>
                    <a:pt x="7439" y="8165"/>
                    <a:pt x="7439" y="8165"/>
                  </a:cubicBezTo>
                  <a:cubicBezTo>
                    <a:pt x="7439" y="8165"/>
                    <a:pt x="7439" y="8091"/>
                    <a:pt x="7439" y="8091"/>
                  </a:cubicBezTo>
                  <a:cubicBezTo>
                    <a:pt x="7439" y="8091"/>
                    <a:pt x="7439" y="8091"/>
                    <a:pt x="7439" y="8017"/>
                  </a:cubicBezTo>
                  <a:cubicBezTo>
                    <a:pt x="7349" y="8017"/>
                    <a:pt x="7439" y="8091"/>
                    <a:pt x="7260" y="8091"/>
                  </a:cubicBezTo>
                  <a:cubicBezTo>
                    <a:pt x="7349" y="8165"/>
                    <a:pt x="7260" y="8091"/>
                    <a:pt x="7170" y="8165"/>
                  </a:cubicBezTo>
                  <a:cubicBezTo>
                    <a:pt x="7170" y="8165"/>
                    <a:pt x="7170" y="8165"/>
                    <a:pt x="7080" y="8165"/>
                  </a:cubicBezTo>
                  <a:cubicBezTo>
                    <a:pt x="7170" y="8239"/>
                    <a:pt x="7170" y="8165"/>
                    <a:pt x="7170" y="8239"/>
                  </a:cubicBezTo>
                  <a:cubicBezTo>
                    <a:pt x="7260" y="8239"/>
                    <a:pt x="7170" y="8239"/>
                    <a:pt x="7260" y="8239"/>
                  </a:cubicBezTo>
                  <a:cubicBezTo>
                    <a:pt x="7170" y="8314"/>
                    <a:pt x="7260" y="8314"/>
                    <a:pt x="7260" y="8314"/>
                  </a:cubicBezTo>
                  <a:cubicBezTo>
                    <a:pt x="7349" y="8314"/>
                    <a:pt x="7349" y="8314"/>
                    <a:pt x="7349" y="8388"/>
                  </a:cubicBezTo>
                  <a:cubicBezTo>
                    <a:pt x="7439" y="8388"/>
                    <a:pt x="7439" y="8388"/>
                    <a:pt x="7529" y="8388"/>
                  </a:cubicBezTo>
                  <a:cubicBezTo>
                    <a:pt x="7439" y="8388"/>
                    <a:pt x="7260" y="8314"/>
                    <a:pt x="7170" y="8388"/>
                  </a:cubicBezTo>
                  <a:cubicBezTo>
                    <a:pt x="6991" y="8388"/>
                    <a:pt x="7260" y="8388"/>
                    <a:pt x="7260" y="8462"/>
                  </a:cubicBezTo>
                  <a:cubicBezTo>
                    <a:pt x="7260" y="8462"/>
                    <a:pt x="7170" y="8388"/>
                    <a:pt x="7170" y="8462"/>
                  </a:cubicBezTo>
                  <a:cubicBezTo>
                    <a:pt x="7080" y="8462"/>
                    <a:pt x="7080" y="8462"/>
                    <a:pt x="7170" y="8536"/>
                  </a:cubicBezTo>
                  <a:cubicBezTo>
                    <a:pt x="7170" y="8536"/>
                    <a:pt x="7260" y="8462"/>
                    <a:pt x="7260" y="8462"/>
                  </a:cubicBezTo>
                  <a:cubicBezTo>
                    <a:pt x="7260" y="8462"/>
                    <a:pt x="7349" y="8462"/>
                    <a:pt x="7439" y="8462"/>
                  </a:cubicBezTo>
                  <a:cubicBezTo>
                    <a:pt x="7349" y="8536"/>
                    <a:pt x="7260" y="8536"/>
                    <a:pt x="7260" y="8536"/>
                  </a:cubicBezTo>
                  <a:cubicBezTo>
                    <a:pt x="7260" y="8536"/>
                    <a:pt x="7260" y="8536"/>
                    <a:pt x="7260" y="8536"/>
                  </a:cubicBezTo>
                  <a:cubicBezTo>
                    <a:pt x="7170" y="8611"/>
                    <a:pt x="6991" y="8388"/>
                    <a:pt x="6812" y="8536"/>
                  </a:cubicBezTo>
                  <a:cubicBezTo>
                    <a:pt x="6901" y="8536"/>
                    <a:pt x="7080" y="8611"/>
                    <a:pt x="7080" y="8685"/>
                  </a:cubicBezTo>
                  <a:cubicBezTo>
                    <a:pt x="7080" y="8611"/>
                    <a:pt x="7080" y="8611"/>
                    <a:pt x="7080" y="8611"/>
                  </a:cubicBezTo>
                  <a:cubicBezTo>
                    <a:pt x="6991" y="8611"/>
                    <a:pt x="6991" y="8611"/>
                    <a:pt x="6991" y="8611"/>
                  </a:cubicBezTo>
                  <a:cubicBezTo>
                    <a:pt x="6901" y="8611"/>
                    <a:pt x="6812" y="8611"/>
                    <a:pt x="6812" y="8611"/>
                  </a:cubicBezTo>
                  <a:cubicBezTo>
                    <a:pt x="6812" y="8685"/>
                    <a:pt x="6991" y="8685"/>
                    <a:pt x="6991" y="8685"/>
                  </a:cubicBezTo>
                  <a:cubicBezTo>
                    <a:pt x="6991" y="8685"/>
                    <a:pt x="6901" y="8685"/>
                    <a:pt x="6901" y="8685"/>
                  </a:cubicBezTo>
                  <a:cubicBezTo>
                    <a:pt x="6812" y="8759"/>
                    <a:pt x="6812" y="8759"/>
                    <a:pt x="6901" y="8833"/>
                  </a:cubicBezTo>
                  <a:cubicBezTo>
                    <a:pt x="6991" y="8833"/>
                    <a:pt x="7170" y="8611"/>
                    <a:pt x="7260" y="8685"/>
                  </a:cubicBezTo>
                  <a:cubicBezTo>
                    <a:pt x="7170" y="8685"/>
                    <a:pt x="7170" y="8685"/>
                    <a:pt x="7080" y="8759"/>
                  </a:cubicBezTo>
                  <a:cubicBezTo>
                    <a:pt x="7080" y="8833"/>
                    <a:pt x="7170" y="8759"/>
                    <a:pt x="7260" y="8833"/>
                  </a:cubicBezTo>
                  <a:cubicBezTo>
                    <a:pt x="7170" y="8833"/>
                    <a:pt x="6991" y="8759"/>
                    <a:pt x="6901" y="8833"/>
                  </a:cubicBezTo>
                  <a:cubicBezTo>
                    <a:pt x="6901" y="8833"/>
                    <a:pt x="6901" y="8907"/>
                    <a:pt x="6901" y="8907"/>
                  </a:cubicBezTo>
                  <a:cubicBezTo>
                    <a:pt x="6901" y="8907"/>
                    <a:pt x="6901" y="8907"/>
                    <a:pt x="6901" y="8982"/>
                  </a:cubicBezTo>
                  <a:cubicBezTo>
                    <a:pt x="6901" y="8982"/>
                    <a:pt x="6991" y="8982"/>
                    <a:pt x="6991" y="8907"/>
                  </a:cubicBezTo>
                  <a:cubicBezTo>
                    <a:pt x="6991" y="8982"/>
                    <a:pt x="6901" y="8982"/>
                    <a:pt x="6901" y="8982"/>
                  </a:cubicBezTo>
                  <a:cubicBezTo>
                    <a:pt x="6812" y="8982"/>
                    <a:pt x="6901" y="8907"/>
                    <a:pt x="6812" y="8833"/>
                  </a:cubicBezTo>
                  <a:cubicBezTo>
                    <a:pt x="6812" y="8833"/>
                    <a:pt x="6722" y="8833"/>
                    <a:pt x="6632" y="8833"/>
                  </a:cubicBezTo>
                  <a:cubicBezTo>
                    <a:pt x="6632" y="8833"/>
                    <a:pt x="6722" y="8907"/>
                    <a:pt x="6722" y="8907"/>
                  </a:cubicBezTo>
                  <a:cubicBezTo>
                    <a:pt x="6722" y="8907"/>
                    <a:pt x="6722" y="8907"/>
                    <a:pt x="6722" y="8907"/>
                  </a:cubicBezTo>
                  <a:cubicBezTo>
                    <a:pt x="6722" y="8907"/>
                    <a:pt x="6722" y="8907"/>
                    <a:pt x="6722" y="8907"/>
                  </a:cubicBezTo>
                  <a:cubicBezTo>
                    <a:pt x="6812" y="8907"/>
                    <a:pt x="6812" y="8907"/>
                    <a:pt x="6812" y="8982"/>
                  </a:cubicBezTo>
                  <a:cubicBezTo>
                    <a:pt x="6812" y="8982"/>
                    <a:pt x="6812" y="8982"/>
                    <a:pt x="6722" y="8982"/>
                  </a:cubicBezTo>
                  <a:cubicBezTo>
                    <a:pt x="6812" y="8982"/>
                    <a:pt x="6812" y="9056"/>
                    <a:pt x="6812" y="9056"/>
                  </a:cubicBezTo>
                  <a:cubicBezTo>
                    <a:pt x="6722" y="9130"/>
                    <a:pt x="6632" y="9130"/>
                    <a:pt x="6722" y="9130"/>
                  </a:cubicBezTo>
                  <a:cubicBezTo>
                    <a:pt x="6722" y="9279"/>
                    <a:pt x="6812" y="9130"/>
                    <a:pt x="6812" y="9204"/>
                  </a:cubicBezTo>
                  <a:cubicBezTo>
                    <a:pt x="6812" y="9204"/>
                    <a:pt x="6901" y="9204"/>
                    <a:pt x="6901" y="9204"/>
                  </a:cubicBezTo>
                  <a:cubicBezTo>
                    <a:pt x="6991" y="9130"/>
                    <a:pt x="6901" y="9130"/>
                    <a:pt x="6901" y="9130"/>
                  </a:cubicBezTo>
                  <a:cubicBezTo>
                    <a:pt x="6991" y="9204"/>
                    <a:pt x="6991" y="9130"/>
                    <a:pt x="7080" y="9130"/>
                  </a:cubicBezTo>
                  <a:cubicBezTo>
                    <a:pt x="6991" y="9204"/>
                    <a:pt x="6991" y="9204"/>
                    <a:pt x="6991" y="9204"/>
                  </a:cubicBezTo>
                  <a:cubicBezTo>
                    <a:pt x="7080" y="9204"/>
                    <a:pt x="7080" y="9204"/>
                    <a:pt x="7080" y="9204"/>
                  </a:cubicBezTo>
                  <a:cubicBezTo>
                    <a:pt x="7080" y="9279"/>
                    <a:pt x="6991" y="9204"/>
                    <a:pt x="6991" y="9204"/>
                  </a:cubicBezTo>
                  <a:cubicBezTo>
                    <a:pt x="6901" y="9204"/>
                    <a:pt x="6901" y="9279"/>
                    <a:pt x="6901" y="9279"/>
                  </a:cubicBezTo>
                  <a:cubicBezTo>
                    <a:pt x="6812" y="9279"/>
                    <a:pt x="6632" y="9427"/>
                    <a:pt x="6722" y="9427"/>
                  </a:cubicBezTo>
                  <a:cubicBezTo>
                    <a:pt x="6722" y="9427"/>
                    <a:pt x="6901" y="9353"/>
                    <a:pt x="6991" y="9353"/>
                  </a:cubicBezTo>
                  <a:cubicBezTo>
                    <a:pt x="6991" y="9279"/>
                    <a:pt x="6991" y="9353"/>
                    <a:pt x="7080" y="9279"/>
                  </a:cubicBezTo>
                  <a:cubicBezTo>
                    <a:pt x="7080" y="9279"/>
                    <a:pt x="7170" y="9204"/>
                    <a:pt x="7170" y="9279"/>
                  </a:cubicBezTo>
                  <a:cubicBezTo>
                    <a:pt x="7080" y="9279"/>
                    <a:pt x="7170" y="9353"/>
                    <a:pt x="7260" y="9353"/>
                  </a:cubicBezTo>
                  <a:cubicBezTo>
                    <a:pt x="7260" y="9279"/>
                    <a:pt x="7260" y="9279"/>
                    <a:pt x="7260" y="9204"/>
                  </a:cubicBezTo>
                  <a:cubicBezTo>
                    <a:pt x="7349" y="9279"/>
                    <a:pt x="7349" y="9279"/>
                    <a:pt x="7349" y="9279"/>
                  </a:cubicBezTo>
                  <a:cubicBezTo>
                    <a:pt x="7439" y="9279"/>
                    <a:pt x="7439" y="9279"/>
                    <a:pt x="7439" y="9279"/>
                  </a:cubicBezTo>
                  <a:cubicBezTo>
                    <a:pt x="7529" y="9204"/>
                    <a:pt x="7529" y="9204"/>
                    <a:pt x="7618" y="9130"/>
                  </a:cubicBezTo>
                  <a:cubicBezTo>
                    <a:pt x="7618" y="9204"/>
                    <a:pt x="7529" y="9279"/>
                    <a:pt x="7529" y="9279"/>
                  </a:cubicBezTo>
                  <a:cubicBezTo>
                    <a:pt x="7529" y="9279"/>
                    <a:pt x="7529" y="9353"/>
                    <a:pt x="7529" y="9353"/>
                  </a:cubicBezTo>
                  <a:cubicBezTo>
                    <a:pt x="7439" y="9353"/>
                    <a:pt x="7439" y="9353"/>
                    <a:pt x="7349" y="9353"/>
                  </a:cubicBezTo>
                  <a:cubicBezTo>
                    <a:pt x="7349" y="9353"/>
                    <a:pt x="7349" y="9427"/>
                    <a:pt x="7260" y="9427"/>
                  </a:cubicBezTo>
                  <a:cubicBezTo>
                    <a:pt x="7349" y="9353"/>
                    <a:pt x="7349" y="9353"/>
                    <a:pt x="7349" y="9353"/>
                  </a:cubicBezTo>
                  <a:cubicBezTo>
                    <a:pt x="7260" y="9279"/>
                    <a:pt x="7170" y="9353"/>
                    <a:pt x="7170" y="9427"/>
                  </a:cubicBezTo>
                  <a:cubicBezTo>
                    <a:pt x="7260" y="9427"/>
                    <a:pt x="7349" y="9427"/>
                    <a:pt x="7349" y="9427"/>
                  </a:cubicBezTo>
                  <a:cubicBezTo>
                    <a:pt x="7439" y="9501"/>
                    <a:pt x="7260" y="9501"/>
                    <a:pt x="7349" y="9501"/>
                  </a:cubicBezTo>
                  <a:cubicBezTo>
                    <a:pt x="7260" y="9501"/>
                    <a:pt x="7260" y="9501"/>
                    <a:pt x="7260" y="9501"/>
                  </a:cubicBezTo>
                  <a:cubicBezTo>
                    <a:pt x="7260" y="9501"/>
                    <a:pt x="7170" y="9501"/>
                    <a:pt x="7170" y="9501"/>
                  </a:cubicBezTo>
                  <a:cubicBezTo>
                    <a:pt x="7170" y="9501"/>
                    <a:pt x="7170" y="9575"/>
                    <a:pt x="7170" y="9575"/>
                  </a:cubicBezTo>
                  <a:cubicBezTo>
                    <a:pt x="7080" y="9575"/>
                    <a:pt x="7170" y="9427"/>
                    <a:pt x="7170" y="9427"/>
                  </a:cubicBezTo>
                  <a:cubicBezTo>
                    <a:pt x="7170" y="9427"/>
                    <a:pt x="7080" y="9427"/>
                    <a:pt x="7080" y="9427"/>
                  </a:cubicBezTo>
                  <a:cubicBezTo>
                    <a:pt x="7080" y="9427"/>
                    <a:pt x="7080" y="9427"/>
                    <a:pt x="7080" y="9427"/>
                  </a:cubicBezTo>
                  <a:cubicBezTo>
                    <a:pt x="7170" y="9427"/>
                    <a:pt x="7170" y="9353"/>
                    <a:pt x="7080" y="9353"/>
                  </a:cubicBezTo>
                  <a:cubicBezTo>
                    <a:pt x="6991" y="9353"/>
                    <a:pt x="6901" y="9427"/>
                    <a:pt x="6812" y="9427"/>
                  </a:cubicBezTo>
                  <a:cubicBezTo>
                    <a:pt x="6722" y="9501"/>
                    <a:pt x="6722" y="9501"/>
                    <a:pt x="6632" y="9501"/>
                  </a:cubicBezTo>
                  <a:cubicBezTo>
                    <a:pt x="6543" y="9501"/>
                    <a:pt x="6453" y="9575"/>
                    <a:pt x="6363" y="9650"/>
                  </a:cubicBezTo>
                  <a:cubicBezTo>
                    <a:pt x="6453" y="9650"/>
                    <a:pt x="6453" y="9650"/>
                    <a:pt x="6453" y="9650"/>
                  </a:cubicBezTo>
                  <a:cubicBezTo>
                    <a:pt x="6453" y="9650"/>
                    <a:pt x="6543" y="9650"/>
                    <a:pt x="6632" y="9650"/>
                  </a:cubicBezTo>
                  <a:cubicBezTo>
                    <a:pt x="6632" y="9650"/>
                    <a:pt x="6632" y="9575"/>
                    <a:pt x="6722" y="9575"/>
                  </a:cubicBezTo>
                  <a:cubicBezTo>
                    <a:pt x="6722" y="9650"/>
                    <a:pt x="6632" y="9650"/>
                    <a:pt x="6632" y="9650"/>
                  </a:cubicBezTo>
                  <a:cubicBezTo>
                    <a:pt x="6632" y="9650"/>
                    <a:pt x="6632" y="9650"/>
                    <a:pt x="6632" y="9724"/>
                  </a:cubicBezTo>
                  <a:cubicBezTo>
                    <a:pt x="6632" y="9724"/>
                    <a:pt x="6632" y="9724"/>
                    <a:pt x="6632" y="9798"/>
                  </a:cubicBezTo>
                  <a:cubicBezTo>
                    <a:pt x="6722" y="9798"/>
                    <a:pt x="6722" y="9798"/>
                    <a:pt x="6812" y="9872"/>
                  </a:cubicBezTo>
                  <a:cubicBezTo>
                    <a:pt x="6812" y="9872"/>
                    <a:pt x="6812" y="9947"/>
                    <a:pt x="6812" y="10021"/>
                  </a:cubicBezTo>
                  <a:cubicBezTo>
                    <a:pt x="6722" y="9947"/>
                    <a:pt x="6722" y="9872"/>
                    <a:pt x="6722" y="9872"/>
                  </a:cubicBezTo>
                  <a:cubicBezTo>
                    <a:pt x="6722" y="9872"/>
                    <a:pt x="6632" y="9872"/>
                    <a:pt x="6632" y="9872"/>
                  </a:cubicBezTo>
                  <a:cubicBezTo>
                    <a:pt x="6632" y="9872"/>
                    <a:pt x="6632" y="9798"/>
                    <a:pt x="6632" y="9798"/>
                  </a:cubicBezTo>
                  <a:cubicBezTo>
                    <a:pt x="6543" y="9798"/>
                    <a:pt x="6543" y="9798"/>
                    <a:pt x="6453" y="9798"/>
                  </a:cubicBezTo>
                  <a:cubicBezTo>
                    <a:pt x="6453" y="9798"/>
                    <a:pt x="6363" y="9947"/>
                    <a:pt x="6363" y="10021"/>
                  </a:cubicBezTo>
                  <a:cubicBezTo>
                    <a:pt x="6363" y="10095"/>
                    <a:pt x="6363" y="9947"/>
                    <a:pt x="6363" y="10021"/>
                  </a:cubicBezTo>
                  <a:cubicBezTo>
                    <a:pt x="6453" y="10021"/>
                    <a:pt x="6453" y="10095"/>
                    <a:pt x="6453" y="10095"/>
                  </a:cubicBezTo>
                  <a:cubicBezTo>
                    <a:pt x="6363" y="10021"/>
                    <a:pt x="6363" y="10095"/>
                    <a:pt x="6274" y="10169"/>
                  </a:cubicBezTo>
                  <a:cubicBezTo>
                    <a:pt x="6274" y="10169"/>
                    <a:pt x="6363" y="10169"/>
                    <a:pt x="6363" y="10244"/>
                  </a:cubicBezTo>
                  <a:cubicBezTo>
                    <a:pt x="6363" y="10244"/>
                    <a:pt x="6363" y="10318"/>
                    <a:pt x="6363" y="10318"/>
                  </a:cubicBezTo>
                  <a:cubicBezTo>
                    <a:pt x="6453" y="10318"/>
                    <a:pt x="6543" y="10318"/>
                    <a:pt x="6453" y="10318"/>
                  </a:cubicBezTo>
                  <a:cubicBezTo>
                    <a:pt x="6363" y="10318"/>
                    <a:pt x="6274" y="10318"/>
                    <a:pt x="6363" y="10244"/>
                  </a:cubicBezTo>
                  <a:cubicBezTo>
                    <a:pt x="6274" y="10244"/>
                    <a:pt x="6363" y="10244"/>
                    <a:pt x="6274" y="10169"/>
                  </a:cubicBezTo>
                  <a:cubicBezTo>
                    <a:pt x="6274" y="10169"/>
                    <a:pt x="6184" y="10244"/>
                    <a:pt x="6184" y="10244"/>
                  </a:cubicBezTo>
                  <a:cubicBezTo>
                    <a:pt x="6184" y="10244"/>
                    <a:pt x="6095" y="10466"/>
                    <a:pt x="6184" y="10392"/>
                  </a:cubicBezTo>
                  <a:cubicBezTo>
                    <a:pt x="6184" y="10466"/>
                    <a:pt x="6184" y="10540"/>
                    <a:pt x="6184" y="10540"/>
                  </a:cubicBezTo>
                  <a:cubicBezTo>
                    <a:pt x="6274" y="10540"/>
                    <a:pt x="6274" y="10466"/>
                    <a:pt x="6274" y="10466"/>
                  </a:cubicBezTo>
                  <a:cubicBezTo>
                    <a:pt x="6274" y="10466"/>
                    <a:pt x="6274" y="10466"/>
                    <a:pt x="6184" y="10540"/>
                  </a:cubicBezTo>
                  <a:cubicBezTo>
                    <a:pt x="6274" y="10540"/>
                    <a:pt x="6274" y="10540"/>
                    <a:pt x="6274" y="10540"/>
                  </a:cubicBezTo>
                  <a:cubicBezTo>
                    <a:pt x="6274" y="10540"/>
                    <a:pt x="6274" y="10466"/>
                    <a:pt x="6274" y="10392"/>
                  </a:cubicBezTo>
                  <a:cubicBezTo>
                    <a:pt x="6363" y="10466"/>
                    <a:pt x="6363" y="10466"/>
                    <a:pt x="6363" y="10540"/>
                  </a:cubicBezTo>
                  <a:cubicBezTo>
                    <a:pt x="6274" y="10540"/>
                    <a:pt x="6363" y="10615"/>
                    <a:pt x="6363" y="10615"/>
                  </a:cubicBezTo>
                  <a:cubicBezTo>
                    <a:pt x="6363" y="10615"/>
                    <a:pt x="6363" y="10615"/>
                    <a:pt x="6363" y="10615"/>
                  </a:cubicBezTo>
                  <a:cubicBezTo>
                    <a:pt x="6363" y="10615"/>
                    <a:pt x="6453" y="10615"/>
                    <a:pt x="6453" y="10615"/>
                  </a:cubicBezTo>
                  <a:cubicBezTo>
                    <a:pt x="6363" y="10689"/>
                    <a:pt x="6363" y="10689"/>
                    <a:pt x="6453" y="10763"/>
                  </a:cubicBezTo>
                  <a:cubicBezTo>
                    <a:pt x="6363" y="10763"/>
                    <a:pt x="6363" y="10689"/>
                    <a:pt x="6363" y="10689"/>
                  </a:cubicBezTo>
                  <a:cubicBezTo>
                    <a:pt x="6363" y="10689"/>
                    <a:pt x="6363" y="10689"/>
                    <a:pt x="6363" y="10689"/>
                  </a:cubicBezTo>
                  <a:cubicBezTo>
                    <a:pt x="6274" y="10689"/>
                    <a:pt x="6274" y="10615"/>
                    <a:pt x="6274" y="10689"/>
                  </a:cubicBezTo>
                  <a:cubicBezTo>
                    <a:pt x="6274" y="10689"/>
                    <a:pt x="6274" y="10763"/>
                    <a:pt x="6274" y="10763"/>
                  </a:cubicBezTo>
                  <a:cubicBezTo>
                    <a:pt x="6363" y="10837"/>
                    <a:pt x="6453" y="10763"/>
                    <a:pt x="6453" y="10837"/>
                  </a:cubicBezTo>
                  <a:cubicBezTo>
                    <a:pt x="6453" y="10912"/>
                    <a:pt x="6363" y="10837"/>
                    <a:pt x="6363" y="10837"/>
                  </a:cubicBezTo>
                  <a:cubicBezTo>
                    <a:pt x="6274" y="10837"/>
                    <a:pt x="6274" y="10837"/>
                    <a:pt x="6274" y="10763"/>
                  </a:cubicBezTo>
                  <a:cubicBezTo>
                    <a:pt x="6184" y="10837"/>
                    <a:pt x="6184" y="10837"/>
                    <a:pt x="6184" y="10837"/>
                  </a:cubicBezTo>
                  <a:cubicBezTo>
                    <a:pt x="6184" y="10837"/>
                    <a:pt x="6184" y="10837"/>
                    <a:pt x="6274" y="10837"/>
                  </a:cubicBezTo>
                  <a:cubicBezTo>
                    <a:pt x="6184" y="10912"/>
                    <a:pt x="6184" y="10837"/>
                    <a:pt x="6095" y="10912"/>
                  </a:cubicBezTo>
                  <a:cubicBezTo>
                    <a:pt x="6095" y="10912"/>
                    <a:pt x="6095" y="10986"/>
                    <a:pt x="6005" y="10986"/>
                  </a:cubicBezTo>
                  <a:cubicBezTo>
                    <a:pt x="6005" y="10986"/>
                    <a:pt x="6274" y="10912"/>
                    <a:pt x="6184" y="10986"/>
                  </a:cubicBezTo>
                  <a:cubicBezTo>
                    <a:pt x="6274" y="10912"/>
                    <a:pt x="6363" y="10912"/>
                    <a:pt x="6453" y="10986"/>
                  </a:cubicBezTo>
                  <a:cubicBezTo>
                    <a:pt x="6363" y="10986"/>
                    <a:pt x="6184" y="10986"/>
                    <a:pt x="6095" y="11060"/>
                  </a:cubicBezTo>
                  <a:cubicBezTo>
                    <a:pt x="6184" y="10986"/>
                    <a:pt x="6184" y="11060"/>
                    <a:pt x="6274" y="11060"/>
                  </a:cubicBezTo>
                  <a:cubicBezTo>
                    <a:pt x="6274" y="11134"/>
                    <a:pt x="6095" y="11134"/>
                    <a:pt x="6184" y="11134"/>
                  </a:cubicBezTo>
                  <a:cubicBezTo>
                    <a:pt x="6184" y="11208"/>
                    <a:pt x="6274" y="11134"/>
                    <a:pt x="6274" y="11134"/>
                  </a:cubicBezTo>
                  <a:cubicBezTo>
                    <a:pt x="6453" y="11060"/>
                    <a:pt x="6543" y="10912"/>
                    <a:pt x="6632" y="10837"/>
                  </a:cubicBezTo>
                  <a:cubicBezTo>
                    <a:pt x="6632" y="10912"/>
                    <a:pt x="6543" y="10986"/>
                    <a:pt x="6453" y="11060"/>
                  </a:cubicBezTo>
                  <a:cubicBezTo>
                    <a:pt x="6453" y="11060"/>
                    <a:pt x="6363" y="11134"/>
                    <a:pt x="6363" y="11134"/>
                  </a:cubicBezTo>
                  <a:cubicBezTo>
                    <a:pt x="6363" y="11134"/>
                    <a:pt x="6363" y="11134"/>
                    <a:pt x="6363" y="11208"/>
                  </a:cubicBezTo>
                  <a:cubicBezTo>
                    <a:pt x="6274" y="11208"/>
                    <a:pt x="6274" y="11208"/>
                    <a:pt x="6184" y="11283"/>
                  </a:cubicBezTo>
                  <a:cubicBezTo>
                    <a:pt x="6184" y="11283"/>
                    <a:pt x="6184" y="11208"/>
                    <a:pt x="6095" y="11283"/>
                  </a:cubicBezTo>
                  <a:cubicBezTo>
                    <a:pt x="6095" y="11283"/>
                    <a:pt x="6095" y="11283"/>
                    <a:pt x="6095" y="11283"/>
                  </a:cubicBezTo>
                  <a:cubicBezTo>
                    <a:pt x="6095" y="11283"/>
                    <a:pt x="6005" y="11283"/>
                    <a:pt x="6005" y="11283"/>
                  </a:cubicBezTo>
                  <a:cubicBezTo>
                    <a:pt x="6005" y="11357"/>
                    <a:pt x="6005" y="11357"/>
                    <a:pt x="6005" y="11357"/>
                  </a:cubicBezTo>
                  <a:cubicBezTo>
                    <a:pt x="6005" y="11431"/>
                    <a:pt x="6005" y="11357"/>
                    <a:pt x="6005" y="11357"/>
                  </a:cubicBezTo>
                  <a:cubicBezTo>
                    <a:pt x="6005" y="11357"/>
                    <a:pt x="6005" y="11357"/>
                    <a:pt x="5915" y="11283"/>
                  </a:cubicBezTo>
                  <a:cubicBezTo>
                    <a:pt x="5915" y="11283"/>
                    <a:pt x="5915" y="11357"/>
                    <a:pt x="5915" y="11283"/>
                  </a:cubicBezTo>
                  <a:cubicBezTo>
                    <a:pt x="5915" y="11283"/>
                    <a:pt x="5826" y="11357"/>
                    <a:pt x="5826" y="11357"/>
                  </a:cubicBezTo>
                  <a:cubicBezTo>
                    <a:pt x="5915" y="11208"/>
                    <a:pt x="5646" y="11357"/>
                    <a:pt x="5736" y="11431"/>
                  </a:cubicBezTo>
                  <a:cubicBezTo>
                    <a:pt x="5646" y="11431"/>
                    <a:pt x="5557" y="11505"/>
                    <a:pt x="5557" y="11431"/>
                  </a:cubicBezTo>
                  <a:cubicBezTo>
                    <a:pt x="5557" y="11431"/>
                    <a:pt x="5557" y="11431"/>
                    <a:pt x="5557" y="11505"/>
                  </a:cubicBezTo>
                  <a:cubicBezTo>
                    <a:pt x="5557" y="11431"/>
                    <a:pt x="5467" y="11431"/>
                    <a:pt x="5378" y="11505"/>
                  </a:cubicBezTo>
                  <a:cubicBezTo>
                    <a:pt x="5378" y="11580"/>
                    <a:pt x="5467" y="11505"/>
                    <a:pt x="5467" y="11505"/>
                  </a:cubicBezTo>
                  <a:cubicBezTo>
                    <a:pt x="5467" y="11580"/>
                    <a:pt x="5467" y="11505"/>
                    <a:pt x="5378" y="11505"/>
                  </a:cubicBezTo>
                  <a:cubicBezTo>
                    <a:pt x="5288" y="11505"/>
                    <a:pt x="5288" y="11580"/>
                    <a:pt x="5198" y="11654"/>
                  </a:cubicBezTo>
                  <a:cubicBezTo>
                    <a:pt x="5288" y="11580"/>
                    <a:pt x="5378" y="11580"/>
                    <a:pt x="5467" y="11580"/>
                  </a:cubicBezTo>
                  <a:cubicBezTo>
                    <a:pt x="5467" y="11580"/>
                    <a:pt x="5557" y="11505"/>
                    <a:pt x="5557" y="11505"/>
                  </a:cubicBezTo>
                  <a:cubicBezTo>
                    <a:pt x="5557" y="11580"/>
                    <a:pt x="5378" y="11580"/>
                    <a:pt x="5288" y="11654"/>
                  </a:cubicBezTo>
                  <a:cubicBezTo>
                    <a:pt x="5198" y="11654"/>
                    <a:pt x="5198" y="11654"/>
                    <a:pt x="5198" y="11654"/>
                  </a:cubicBezTo>
                  <a:cubicBezTo>
                    <a:pt x="5198" y="11654"/>
                    <a:pt x="5288" y="11728"/>
                    <a:pt x="5288" y="11728"/>
                  </a:cubicBezTo>
                  <a:cubicBezTo>
                    <a:pt x="5288" y="11728"/>
                    <a:pt x="5378" y="11728"/>
                    <a:pt x="5378" y="11654"/>
                  </a:cubicBezTo>
                  <a:cubicBezTo>
                    <a:pt x="5288" y="11728"/>
                    <a:pt x="5288" y="11802"/>
                    <a:pt x="5198" y="11802"/>
                  </a:cubicBezTo>
                  <a:cubicBezTo>
                    <a:pt x="5288" y="11877"/>
                    <a:pt x="5378" y="11728"/>
                    <a:pt x="5378" y="11728"/>
                  </a:cubicBezTo>
                  <a:cubicBezTo>
                    <a:pt x="5467" y="11654"/>
                    <a:pt x="5467" y="11654"/>
                    <a:pt x="5557" y="11654"/>
                  </a:cubicBezTo>
                  <a:cubicBezTo>
                    <a:pt x="5557" y="11654"/>
                    <a:pt x="5557" y="11580"/>
                    <a:pt x="5557" y="11580"/>
                  </a:cubicBezTo>
                  <a:cubicBezTo>
                    <a:pt x="5646" y="11505"/>
                    <a:pt x="5915" y="11357"/>
                    <a:pt x="6005" y="11505"/>
                  </a:cubicBezTo>
                  <a:cubicBezTo>
                    <a:pt x="5915" y="11431"/>
                    <a:pt x="5915" y="11431"/>
                    <a:pt x="5826" y="11505"/>
                  </a:cubicBezTo>
                  <a:cubicBezTo>
                    <a:pt x="5736" y="11505"/>
                    <a:pt x="5736" y="11580"/>
                    <a:pt x="5646" y="11580"/>
                  </a:cubicBezTo>
                  <a:cubicBezTo>
                    <a:pt x="5646" y="11580"/>
                    <a:pt x="5557" y="11654"/>
                    <a:pt x="5557" y="11654"/>
                  </a:cubicBezTo>
                  <a:cubicBezTo>
                    <a:pt x="5557" y="11654"/>
                    <a:pt x="5646" y="11654"/>
                    <a:pt x="5646" y="11654"/>
                  </a:cubicBezTo>
                  <a:cubicBezTo>
                    <a:pt x="5646" y="11654"/>
                    <a:pt x="5646" y="11654"/>
                    <a:pt x="5646" y="11654"/>
                  </a:cubicBezTo>
                  <a:cubicBezTo>
                    <a:pt x="5646" y="11654"/>
                    <a:pt x="5557" y="11654"/>
                    <a:pt x="5557" y="11654"/>
                  </a:cubicBezTo>
                  <a:cubicBezTo>
                    <a:pt x="5557" y="11654"/>
                    <a:pt x="5646" y="11654"/>
                    <a:pt x="5646" y="11728"/>
                  </a:cubicBezTo>
                  <a:cubicBezTo>
                    <a:pt x="5646" y="11728"/>
                    <a:pt x="5646" y="11728"/>
                    <a:pt x="5736" y="11728"/>
                  </a:cubicBezTo>
                  <a:cubicBezTo>
                    <a:pt x="5736" y="11728"/>
                    <a:pt x="5736" y="11728"/>
                    <a:pt x="5736" y="11728"/>
                  </a:cubicBezTo>
                  <a:cubicBezTo>
                    <a:pt x="5646" y="11728"/>
                    <a:pt x="5557" y="11728"/>
                    <a:pt x="5467" y="11728"/>
                  </a:cubicBezTo>
                  <a:cubicBezTo>
                    <a:pt x="5467" y="11802"/>
                    <a:pt x="5557" y="11802"/>
                    <a:pt x="5557" y="11802"/>
                  </a:cubicBezTo>
                  <a:cubicBezTo>
                    <a:pt x="5467" y="11802"/>
                    <a:pt x="5378" y="11802"/>
                    <a:pt x="5378" y="11877"/>
                  </a:cubicBezTo>
                  <a:cubicBezTo>
                    <a:pt x="5378" y="11877"/>
                    <a:pt x="5378" y="11951"/>
                    <a:pt x="5378" y="11951"/>
                  </a:cubicBezTo>
                  <a:cubicBezTo>
                    <a:pt x="5378" y="12025"/>
                    <a:pt x="5467" y="12173"/>
                    <a:pt x="5467" y="12025"/>
                  </a:cubicBezTo>
                  <a:cubicBezTo>
                    <a:pt x="5467" y="12025"/>
                    <a:pt x="5467" y="12025"/>
                    <a:pt x="5467" y="12025"/>
                  </a:cubicBezTo>
                  <a:cubicBezTo>
                    <a:pt x="5557" y="12025"/>
                    <a:pt x="5557" y="12025"/>
                    <a:pt x="5557" y="12025"/>
                  </a:cubicBezTo>
                  <a:cubicBezTo>
                    <a:pt x="5557" y="12025"/>
                    <a:pt x="5646" y="12025"/>
                    <a:pt x="5646" y="12025"/>
                  </a:cubicBezTo>
                  <a:cubicBezTo>
                    <a:pt x="5646" y="12099"/>
                    <a:pt x="5557" y="12173"/>
                    <a:pt x="5467" y="12099"/>
                  </a:cubicBezTo>
                  <a:cubicBezTo>
                    <a:pt x="5467" y="12099"/>
                    <a:pt x="5467" y="12099"/>
                    <a:pt x="5467" y="12099"/>
                  </a:cubicBezTo>
                  <a:cubicBezTo>
                    <a:pt x="5467" y="12099"/>
                    <a:pt x="5467" y="12099"/>
                    <a:pt x="5467" y="12099"/>
                  </a:cubicBezTo>
                  <a:cubicBezTo>
                    <a:pt x="5467" y="12099"/>
                    <a:pt x="5467" y="12173"/>
                    <a:pt x="5467" y="12173"/>
                  </a:cubicBezTo>
                  <a:cubicBezTo>
                    <a:pt x="5378" y="12173"/>
                    <a:pt x="5378" y="12173"/>
                    <a:pt x="5378" y="12248"/>
                  </a:cubicBezTo>
                  <a:cubicBezTo>
                    <a:pt x="5467" y="12248"/>
                    <a:pt x="5467" y="12248"/>
                    <a:pt x="5557" y="12248"/>
                  </a:cubicBezTo>
                  <a:cubicBezTo>
                    <a:pt x="5467" y="12248"/>
                    <a:pt x="5378" y="12322"/>
                    <a:pt x="5378" y="12248"/>
                  </a:cubicBezTo>
                  <a:cubicBezTo>
                    <a:pt x="5378" y="12322"/>
                    <a:pt x="5288" y="12322"/>
                    <a:pt x="5288" y="12322"/>
                  </a:cubicBezTo>
                  <a:cubicBezTo>
                    <a:pt x="5288" y="12322"/>
                    <a:pt x="5288" y="12322"/>
                    <a:pt x="5378" y="12322"/>
                  </a:cubicBezTo>
                  <a:cubicBezTo>
                    <a:pt x="5288" y="12396"/>
                    <a:pt x="5198" y="12470"/>
                    <a:pt x="5198" y="12470"/>
                  </a:cubicBezTo>
                  <a:cubicBezTo>
                    <a:pt x="5198" y="12396"/>
                    <a:pt x="5288" y="12322"/>
                    <a:pt x="5288" y="12248"/>
                  </a:cubicBezTo>
                  <a:cubicBezTo>
                    <a:pt x="5198" y="12248"/>
                    <a:pt x="5198" y="12248"/>
                    <a:pt x="5198" y="12248"/>
                  </a:cubicBezTo>
                  <a:cubicBezTo>
                    <a:pt x="5198" y="12248"/>
                    <a:pt x="5198" y="12322"/>
                    <a:pt x="5198" y="12248"/>
                  </a:cubicBezTo>
                  <a:cubicBezTo>
                    <a:pt x="5109" y="12248"/>
                    <a:pt x="5198" y="12248"/>
                    <a:pt x="5198" y="12248"/>
                  </a:cubicBezTo>
                  <a:cubicBezTo>
                    <a:pt x="5109" y="12173"/>
                    <a:pt x="5109" y="12173"/>
                    <a:pt x="5109" y="12173"/>
                  </a:cubicBezTo>
                  <a:cubicBezTo>
                    <a:pt x="5109" y="12173"/>
                    <a:pt x="5109" y="12099"/>
                    <a:pt x="5109" y="12099"/>
                  </a:cubicBezTo>
                  <a:cubicBezTo>
                    <a:pt x="5019" y="12025"/>
                    <a:pt x="5019" y="12025"/>
                    <a:pt x="4929" y="12025"/>
                  </a:cubicBezTo>
                  <a:cubicBezTo>
                    <a:pt x="4929" y="12099"/>
                    <a:pt x="4929" y="12173"/>
                    <a:pt x="5019" y="12173"/>
                  </a:cubicBezTo>
                  <a:cubicBezTo>
                    <a:pt x="4929" y="12173"/>
                    <a:pt x="4929" y="12173"/>
                    <a:pt x="5019" y="12248"/>
                  </a:cubicBezTo>
                  <a:cubicBezTo>
                    <a:pt x="4929" y="12173"/>
                    <a:pt x="4929" y="12173"/>
                    <a:pt x="4929" y="12248"/>
                  </a:cubicBezTo>
                  <a:cubicBezTo>
                    <a:pt x="4929" y="12173"/>
                    <a:pt x="4929" y="12173"/>
                    <a:pt x="4840" y="12173"/>
                  </a:cubicBezTo>
                  <a:cubicBezTo>
                    <a:pt x="4840" y="12173"/>
                    <a:pt x="4840" y="12248"/>
                    <a:pt x="4840" y="12248"/>
                  </a:cubicBezTo>
                  <a:cubicBezTo>
                    <a:pt x="4840" y="12248"/>
                    <a:pt x="4840" y="12173"/>
                    <a:pt x="4840" y="12248"/>
                  </a:cubicBezTo>
                  <a:cubicBezTo>
                    <a:pt x="4750" y="12248"/>
                    <a:pt x="4750" y="12248"/>
                    <a:pt x="4750" y="12322"/>
                  </a:cubicBezTo>
                  <a:cubicBezTo>
                    <a:pt x="4750" y="12322"/>
                    <a:pt x="4840" y="12248"/>
                    <a:pt x="4840" y="12322"/>
                  </a:cubicBezTo>
                  <a:cubicBezTo>
                    <a:pt x="4840" y="12322"/>
                    <a:pt x="4840" y="12322"/>
                    <a:pt x="4840" y="12322"/>
                  </a:cubicBezTo>
                  <a:cubicBezTo>
                    <a:pt x="4840" y="12322"/>
                    <a:pt x="4929" y="12396"/>
                    <a:pt x="4840" y="12396"/>
                  </a:cubicBezTo>
                  <a:cubicBezTo>
                    <a:pt x="4840" y="12396"/>
                    <a:pt x="4840" y="12396"/>
                    <a:pt x="4840" y="12322"/>
                  </a:cubicBezTo>
                  <a:cubicBezTo>
                    <a:pt x="4750" y="12322"/>
                    <a:pt x="4750" y="12322"/>
                    <a:pt x="4661" y="12248"/>
                  </a:cubicBezTo>
                  <a:cubicBezTo>
                    <a:pt x="4661" y="12322"/>
                    <a:pt x="4661" y="12322"/>
                    <a:pt x="4661" y="12322"/>
                  </a:cubicBezTo>
                  <a:cubicBezTo>
                    <a:pt x="4661" y="12322"/>
                    <a:pt x="4571" y="12248"/>
                    <a:pt x="4571" y="12322"/>
                  </a:cubicBezTo>
                  <a:cubicBezTo>
                    <a:pt x="4661" y="12322"/>
                    <a:pt x="4661" y="12396"/>
                    <a:pt x="4750" y="12396"/>
                  </a:cubicBezTo>
                  <a:cubicBezTo>
                    <a:pt x="4661" y="12470"/>
                    <a:pt x="4661" y="12396"/>
                    <a:pt x="4571" y="12396"/>
                  </a:cubicBezTo>
                  <a:cubicBezTo>
                    <a:pt x="4661" y="12396"/>
                    <a:pt x="4661" y="12470"/>
                    <a:pt x="4661" y="12470"/>
                  </a:cubicBezTo>
                  <a:cubicBezTo>
                    <a:pt x="4661" y="12470"/>
                    <a:pt x="4571" y="12396"/>
                    <a:pt x="4571" y="12396"/>
                  </a:cubicBezTo>
                  <a:cubicBezTo>
                    <a:pt x="4571" y="12396"/>
                    <a:pt x="4571" y="12396"/>
                    <a:pt x="4571" y="12396"/>
                  </a:cubicBezTo>
                  <a:cubicBezTo>
                    <a:pt x="4571" y="12396"/>
                    <a:pt x="4571" y="12396"/>
                    <a:pt x="4571" y="12396"/>
                  </a:cubicBezTo>
                  <a:cubicBezTo>
                    <a:pt x="4571" y="12470"/>
                    <a:pt x="4571" y="12545"/>
                    <a:pt x="4571" y="12545"/>
                  </a:cubicBezTo>
                  <a:cubicBezTo>
                    <a:pt x="4571" y="12545"/>
                    <a:pt x="4571" y="12545"/>
                    <a:pt x="4571" y="12545"/>
                  </a:cubicBezTo>
                  <a:cubicBezTo>
                    <a:pt x="4571" y="12545"/>
                    <a:pt x="4481" y="12545"/>
                    <a:pt x="4481" y="12545"/>
                  </a:cubicBezTo>
                  <a:cubicBezTo>
                    <a:pt x="4481" y="12545"/>
                    <a:pt x="4481" y="12545"/>
                    <a:pt x="4481" y="12545"/>
                  </a:cubicBezTo>
                  <a:cubicBezTo>
                    <a:pt x="4481" y="12619"/>
                    <a:pt x="4392" y="12545"/>
                    <a:pt x="4392" y="12619"/>
                  </a:cubicBezTo>
                  <a:cubicBezTo>
                    <a:pt x="4481" y="12619"/>
                    <a:pt x="4481" y="12619"/>
                    <a:pt x="4481" y="12693"/>
                  </a:cubicBezTo>
                  <a:cubicBezTo>
                    <a:pt x="4481" y="12693"/>
                    <a:pt x="4392" y="12619"/>
                    <a:pt x="4392" y="12693"/>
                  </a:cubicBezTo>
                  <a:cubicBezTo>
                    <a:pt x="4392" y="12693"/>
                    <a:pt x="4392" y="12693"/>
                    <a:pt x="4302" y="12693"/>
                  </a:cubicBezTo>
                  <a:cubicBezTo>
                    <a:pt x="4302" y="12693"/>
                    <a:pt x="4302" y="12693"/>
                    <a:pt x="4392" y="12767"/>
                  </a:cubicBezTo>
                  <a:cubicBezTo>
                    <a:pt x="4302" y="12767"/>
                    <a:pt x="4302" y="12767"/>
                    <a:pt x="4302" y="12767"/>
                  </a:cubicBezTo>
                  <a:cubicBezTo>
                    <a:pt x="4302" y="12767"/>
                    <a:pt x="4302" y="12767"/>
                    <a:pt x="4302" y="12767"/>
                  </a:cubicBezTo>
                  <a:cubicBezTo>
                    <a:pt x="4302" y="12767"/>
                    <a:pt x="4302" y="12767"/>
                    <a:pt x="4302" y="12767"/>
                  </a:cubicBezTo>
                  <a:cubicBezTo>
                    <a:pt x="4302" y="12767"/>
                    <a:pt x="4302" y="12767"/>
                    <a:pt x="4392" y="12767"/>
                  </a:cubicBezTo>
                  <a:cubicBezTo>
                    <a:pt x="4392" y="12841"/>
                    <a:pt x="4302" y="12841"/>
                    <a:pt x="4302" y="12841"/>
                  </a:cubicBezTo>
                  <a:cubicBezTo>
                    <a:pt x="4212" y="12841"/>
                    <a:pt x="4302" y="12841"/>
                    <a:pt x="4212" y="12841"/>
                  </a:cubicBezTo>
                  <a:cubicBezTo>
                    <a:pt x="4212" y="12841"/>
                    <a:pt x="4212" y="12767"/>
                    <a:pt x="4212" y="12841"/>
                  </a:cubicBezTo>
                  <a:cubicBezTo>
                    <a:pt x="4212" y="12841"/>
                    <a:pt x="4212" y="12916"/>
                    <a:pt x="4212" y="12916"/>
                  </a:cubicBezTo>
                  <a:cubicBezTo>
                    <a:pt x="4212" y="12916"/>
                    <a:pt x="4123" y="12990"/>
                    <a:pt x="4123" y="13064"/>
                  </a:cubicBezTo>
                  <a:cubicBezTo>
                    <a:pt x="4212" y="13064"/>
                    <a:pt x="4212" y="12990"/>
                    <a:pt x="4212" y="12990"/>
                  </a:cubicBezTo>
                  <a:cubicBezTo>
                    <a:pt x="4212" y="13064"/>
                    <a:pt x="4302" y="12990"/>
                    <a:pt x="4302" y="12990"/>
                  </a:cubicBezTo>
                  <a:cubicBezTo>
                    <a:pt x="4212" y="13064"/>
                    <a:pt x="4123" y="13064"/>
                    <a:pt x="4123" y="13138"/>
                  </a:cubicBezTo>
                  <a:cubicBezTo>
                    <a:pt x="4212" y="13064"/>
                    <a:pt x="4302" y="12990"/>
                    <a:pt x="4392" y="13064"/>
                  </a:cubicBezTo>
                  <a:cubicBezTo>
                    <a:pt x="4212" y="13064"/>
                    <a:pt x="4212" y="13138"/>
                    <a:pt x="4123" y="13138"/>
                  </a:cubicBezTo>
                  <a:cubicBezTo>
                    <a:pt x="4123" y="13138"/>
                    <a:pt x="4033" y="13138"/>
                    <a:pt x="4033" y="13138"/>
                  </a:cubicBezTo>
                  <a:cubicBezTo>
                    <a:pt x="4033" y="13213"/>
                    <a:pt x="4033" y="13213"/>
                    <a:pt x="4123" y="13213"/>
                  </a:cubicBezTo>
                  <a:cubicBezTo>
                    <a:pt x="4123" y="13213"/>
                    <a:pt x="4123" y="13213"/>
                    <a:pt x="4123" y="13213"/>
                  </a:cubicBezTo>
                  <a:cubicBezTo>
                    <a:pt x="4033" y="13213"/>
                    <a:pt x="3854" y="13287"/>
                    <a:pt x="3764" y="13361"/>
                  </a:cubicBezTo>
                  <a:cubicBezTo>
                    <a:pt x="3854" y="13361"/>
                    <a:pt x="3944" y="13361"/>
                    <a:pt x="4033" y="13361"/>
                  </a:cubicBezTo>
                  <a:cubicBezTo>
                    <a:pt x="4033" y="13361"/>
                    <a:pt x="4033" y="13361"/>
                    <a:pt x="4033" y="13361"/>
                  </a:cubicBezTo>
                  <a:cubicBezTo>
                    <a:pt x="3944" y="13361"/>
                    <a:pt x="3854" y="13361"/>
                    <a:pt x="3854" y="13435"/>
                  </a:cubicBezTo>
                  <a:cubicBezTo>
                    <a:pt x="3764" y="13435"/>
                    <a:pt x="3854" y="13510"/>
                    <a:pt x="3764" y="13510"/>
                  </a:cubicBezTo>
                  <a:cubicBezTo>
                    <a:pt x="3854" y="13435"/>
                    <a:pt x="3944" y="13435"/>
                    <a:pt x="3944" y="13435"/>
                  </a:cubicBezTo>
                  <a:cubicBezTo>
                    <a:pt x="4033" y="13435"/>
                    <a:pt x="4123" y="13361"/>
                    <a:pt x="4212" y="13287"/>
                  </a:cubicBezTo>
                  <a:cubicBezTo>
                    <a:pt x="4212" y="13361"/>
                    <a:pt x="4212" y="13361"/>
                    <a:pt x="4212" y="13361"/>
                  </a:cubicBezTo>
                  <a:cubicBezTo>
                    <a:pt x="4212" y="13361"/>
                    <a:pt x="4212" y="13361"/>
                    <a:pt x="4302" y="13361"/>
                  </a:cubicBezTo>
                  <a:cubicBezTo>
                    <a:pt x="4212" y="13361"/>
                    <a:pt x="4212" y="13361"/>
                    <a:pt x="4212" y="13435"/>
                  </a:cubicBezTo>
                  <a:cubicBezTo>
                    <a:pt x="4123" y="13435"/>
                    <a:pt x="4033" y="13435"/>
                    <a:pt x="4033" y="13435"/>
                  </a:cubicBezTo>
                  <a:cubicBezTo>
                    <a:pt x="4033" y="13510"/>
                    <a:pt x="4033" y="13510"/>
                    <a:pt x="4033" y="13510"/>
                  </a:cubicBezTo>
                  <a:cubicBezTo>
                    <a:pt x="4033" y="13510"/>
                    <a:pt x="4033" y="13584"/>
                    <a:pt x="4033" y="13584"/>
                  </a:cubicBezTo>
                  <a:cubicBezTo>
                    <a:pt x="4033" y="13584"/>
                    <a:pt x="4123" y="13584"/>
                    <a:pt x="4123" y="13584"/>
                  </a:cubicBezTo>
                  <a:cubicBezTo>
                    <a:pt x="4123" y="13658"/>
                    <a:pt x="4123" y="13658"/>
                    <a:pt x="4123" y="13658"/>
                  </a:cubicBezTo>
                  <a:cubicBezTo>
                    <a:pt x="4123" y="13732"/>
                    <a:pt x="4212" y="13806"/>
                    <a:pt x="4212" y="13732"/>
                  </a:cubicBezTo>
                  <a:cubicBezTo>
                    <a:pt x="4302" y="13732"/>
                    <a:pt x="4302" y="13658"/>
                    <a:pt x="4392" y="13658"/>
                  </a:cubicBezTo>
                  <a:cubicBezTo>
                    <a:pt x="4392" y="13658"/>
                    <a:pt x="4392" y="13658"/>
                    <a:pt x="4481" y="13658"/>
                  </a:cubicBezTo>
                  <a:cubicBezTo>
                    <a:pt x="4481" y="13658"/>
                    <a:pt x="4661" y="13584"/>
                    <a:pt x="4661" y="13510"/>
                  </a:cubicBezTo>
                  <a:cubicBezTo>
                    <a:pt x="4750" y="13510"/>
                    <a:pt x="4750" y="13510"/>
                    <a:pt x="4750" y="13435"/>
                  </a:cubicBezTo>
                  <a:cubicBezTo>
                    <a:pt x="4750" y="13435"/>
                    <a:pt x="4750" y="13435"/>
                    <a:pt x="4840" y="13435"/>
                  </a:cubicBezTo>
                  <a:cubicBezTo>
                    <a:pt x="4840" y="13435"/>
                    <a:pt x="4840" y="13435"/>
                    <a:pt x="4840" y="13435"/>
                  </a:cubicBezTo>
                  <a:cubicBezTo>
                    <a:pt x="4929" y="13361"/>
                    <a:pt x="4929" y="13435"/>
                    <a:pt x="5019" y="13361"/>
                  </a:cubicBezTo>
                  <a:cubicBezTo>
                    <a:pt x="5019" y="13361"/>
                    <a:pt x="5019" y="13287"/>
                    <a:pt x="5019" y="13287"/>
                  </a:cubicBezTo>
                  <a:cubicBezTo>
                    <a:pt x="5019" y="13213"/>
                    <a:pt x="5109" y="13213"/>
                    <a:pt x="5019" y="13213"/>
                  </a:cubicBezTo>
                  <a:cubicBezTo>
                    <a:pt x="5019" y="13138"/>
                    <a:pt x="4929" y="13138"/>
                    <a:pt x="4929" y="13138"/>
                  </a:cubicBezTo>
                  <a:cubicBezTo>
                    <a:pt x="4840" y="13213"/>
                    <a:pt x="4750" y="13287"/>
                    <a:pt x="4661" y="13287"/>
                  </a:cubicBezTo>
                  <a:cubicBezTo>
                    <a:pt x="4750" y="13213"/>
                    <a:pt x="4929" y="13138"/>
                    <a:pt x="5019" y="13064"/>
                  </a:cubicBezTo>
                  <a:cubicBezTo>
                    <a:pt x="5109" y="12990"/>
                    <a:pt x="5109" y="12990"/>
                    <a:pt x="5198" y="12916"/>
                  </a:cubicBezTo>
                  <a:cubicBezTo>
                    <a:pt x="5198" y="12841"/>
                    <a:pt x="5198" y="12841"/>
                    <a:pt x="5288" y="12767"/>
                  </a:cubicBezTo>
                  <a:cubicBezTo>
                    <a:pt x="5288" y="12841"/>
                    <a:pt x="5198" y="12841"/>
                    <a:pt x="5198" y="12916"/>
                  </a:cubicBezTo>
                  <a:cubicBezTo>
                    <a:pt x="5288" y="12916"/>
                    <a:pt x="5378" y="12916"/>
                    <a:pt x="5467" y="12916"/>
                  </a:cubicBezTo>
                  <a:cubicBezTo>
                    <a:pt x="5378" y="12990"/>
                    <a:pt x="5288" y="12990"/>
                    <a:pt x="5198" y="13064"/>
                  </a:cubicBezTo>
                  <a:cubicBezTo>
                    <a:pt x="5198" y="13064"/>
                    <a:pt x="5109" y="13138"/>
                    <a:pt x="5109" y="13138"/>
                  </a:cubicBezTo>
                  <a:cubicBezTo>
                    <a:pt x="5019" y="13287"/>
                    <a:pt x="5198" y="13213"/>
                    <a:pt x="5198" y="13213"/>
                  </a:cubicBezTo>
                  <a:cubicBezTo>
                    <a:pt x="5288" y="13213"/>
                    <a:pt x="5378" y="13213"/>
                    <a:pt x="5378" y="13287"/>
                  </a:cubicBezTo>
                  <a:cubicBezTo>
                    <a:pt x="5467" y="13287"/>
                    <a:pt x="5288" y="13287"/>
                    <a:pt x="5288" y="13361"/>
                  </a:cubicBezTo>
                  <a:cubicBezTo>
                    <a:pt x="5198" y="13361"/>
                    <a:pt x="5198" y="13361"/>
                    <a:pt x="5198" y="13435"/>
                  </a:cubicBezTo>
                  <a:cubicBezTo>
                    <a:pt x="5109" y="13435"/>
                    <a:pt x="5109" y="13435"/>
                    <a:pt x="5109" y="13435"/>
                  </a:cubicBezTo>
                  <a:cubicBezTo>
                    <a:pt x="5019" y="13435"/>
                    <a:pt x="4929" y="13510"/>
                    <a:pt x="4840" y="13510"/>
                  </a:cubicBezTo>
                  <a:cubicBezTo>
                    <a:pt x="4840" y="13584"/>
                    <a:pt x="4750" y="13658"/>
                    <a:pt x="4750" y="13658"/>
                  </a:cubicBezTo>
                  <a:cubicBezTo>
                    <a:pt x="4840" y="13658"/>
                    <a:pt x="4840" y="13584"/>
                    <a:pt x="4929" y="13584"/>
                  </a:cubicBezTo>
                  <a:cubicBezTo>
                    <a:pt x="4929" y="13658"/>
                    <a:pt x="4840" y="13658"/>
                    <a:pt x="4929" y="13658"/>
                  </a:cubicBezTo>
                  <a:cubicBezTo>
                    <a:pt x="4929" y="13658"/>
                    <a:pt x="4929" y="13658"/>
                    <a:pt x="4929" y="13658"/>
                  </a:cubicBezTo>
                  <a:cubicBezTo>
                    <a:pt x="4929" y="13658"/>
                    <a:pt x="4840" y="13658"/>
                    <a:pt x="4840" y="13732"/>
                  </a:cubicBezTo>
                  <a:cubicBezTo>
                    <a:pt x="4840" y="13806"/>
                    <a:pt x="4929" y="13806"/>
                    <a:pt x="4929" y="13806"/>
                  </a:cubicBezTo>
                  <a:cubicBezTo>
                    <a:pt x="4929" y="13881"/>
                    <a:pt x="4840" y="13806"/>
                    <a:pt x="4840" y="13881"/>
                  </a:cubicBezTo>
                  <a:cubicBezTo>
                    <a:pt x="4840" y="13881"/>
                    <a:pt x="4750" y="13806"/>
                    <a:pt x="4750" y="13806"/>
                  </a:cubicBezTo>
                  <a:cubicBezTo>
                    <a:pt x="4750" y="13806"/>
                    <a:pt x="4661" y="13881"/>
                    <a:pt x="4661" y="13881"/>
                  </a:cubicBezTo>
                  <a:cubicBezTo>
                    <a:pt x="4661" y="13881"/>
                    <a:pt x="4661" y="13806"/>
                    <a:pt x="4571" y="13806"/>
                  </a:cubicBezTo>
                  <a:cubicBezTo>
                    <a:pt x="4571" y="13806"/>
                    <a:pt x="4481" y="13881"/>
                    <a:pt x="4481" y="13806"/>
                  </a:cubicBezTo>
                  <a:cubicBezTo>
                    <a:pt x="4481" y="13806"/>
                    <a:pt x="4481" y="13806"/>
                    <a:pt x="4392" y="13806"/>
                  </a:cubicBezTo>
                  <a:cubicBezTo>
                    <a:pt x="4302" y="13806"/>
                    <a:pt x="4123" y="13881"/>
                    <a:pt x="4302" y="13955"/>
                  </a:cubicBezTo>
                  <a:cubicBezTo>
                    <a:pt x="4302" y="14029"/>
                    <a:pt x="4481" y="13955"/>
                    <a:pt x="4392" y="14103"/>
                  </a:cubicBezTo>
                  <a:cubicBezTo>
                    <a:pt x="4392" y="13955"/>
                    <a:pt x="4392" y="14029"/>
                    <a:pt x="4212" y="14029"/>
                  </a:cubicBezTo>
                  <a:cubicBezTo>
                    <a:pt x="4212" y="13955"/>
                    <a:pt x="4212" y="13955"/>
                    <a:pt x="4123" y="13955"/>
                  </a:cubicBezTo>
                  <a:cubicBezTo>
                    <a:pt x="4123" y="13955"/>
                    <a:pt x="4123" y="14029"/>
                    <a:pt x="4033" y="14029"/>
                  </a:cubicBezTo>
                  <a:cubicBezTo>
                    <a:pt x="4123" y="13955"/>
                    <a:pt x="4123" y="13955"/>
                    <a:pt x="4123" y="13881"/>
                  </a:cubicBezTo>
                  <a:cubicBezTo>
                    <a:pt x="4123" y="13806"/>
                    <a:pt x="4033" y="13732"/>
                    <a:pt x="4033" y="13732"/>
                  </a:cubicBezTo>
                  <a:cubicBezTo>
                    <a:pt x="4033" y="13658"/>
                    <a:pt x="3944" y="13584"/>
                    <a:pt x="3944" y="13510"/>
                  </a:cubicBezTo>
                  <a:cubicBezTo>
                    <a:pt x="3944" y="13510"/>
                    <a:pt x="3764" y="13584"/>
                    <a:pt x="3764" y="13584"/>
                  </a:cubicBezTo>
                  <a:cubicBezTo>
                    <a:pt x="3854" y="13584"/>
                    <a:pt x="3854" y="13658"/>
                    <a:pt x="3854" y="13658"/>
                  </a:cubicBezTo>
                  <a:cubicBezTo>
                    <a:pt x="3764" y="13584"/>
                    <a:pt x="3764" y="13658"/>
                    <a:pt x="3675" y="13732"/>
                  </a:cubicBezTo>
                  <a:cubicBezTo>
                    <a:pt x="3675" y="13732"/>
                    <a:pt x="3675" y="13658"/>
                    <a:pt x="3675" y="13658"/>
                  </a:cubicBezTo>
                  <a:cubicBezTo>
                    <a:pt x="3585" y="13658"/>
                    <a:pt x="3585" y="13732"/>
                    <a:pt x="3585" y="13732"/>
                  </a:cubicBezTo>
                  <a:cubicBezTo>
                    <a:pt x="3585" y="13732"/>
                    <a:pt x="3585" y="13732"/>
                    <a:pt x="3585" y="13732"/>
                  </a:cubicBezTo>
                  <a:cubicBezTo>
                    <a:pt x="3406" y="13732"/>
                    <a:pt x="3495" y="13806"/>
                    <a:pt x="3585" y="13806"/>
                  </a:cubicBezTo>
                  <a:cubicBezTo>
                    <a:pt x="3585" y="13806"/>
                    <a:pt x="3585" y="13806"/>
                    <a:pt x="3585" y="13732"/>
                  </a:cubicBezTo>
                  <a:cubicBezTo>
                    <a:pt x="3585" y="13806"/>
                    <a:pt x="3675" y="13806"/>
                    <a:pt x="3764" y="13806"/>
                  </a:cubicBezTo>
                  <a:cubicBezTo>
                    <a:pt x="3764" y="13881"/>
                    <a:pt x="3495" y="13806"/>
                    <a:pt x="3495" y="13881"/>
                  </a:cubicBezTo>
                  <a:cubicBezTo>
                    <a:pt x="3406" y="14029"/>
                    <a:pt x="3675" y="13881"/>
                    <a:pt x="3764" y="13881"/>
                  </a:cubicBezTo>
                  <a:cubicBezTo>
                    <a:pt x="3675" y="14029"/>
                    <a:pt x="3495" y="13955"/>
                    <a:pt x="3406" y="14103"/>
                  </a:cubicBezTo>
                  <a:cubicBezTo>
                    <a:pt x="3406" y="13955"/>
                    <a:pt x="3495" y="13955"/>
                    <a:pt x="3406" y="13881"/>
                  </a:cubicBezTo>
                  <a:cubicBezTo>
                    <a:pt x="3406" y="13881"/>
                    <a:pt x="3406" y="13806"/>
                    <a:pt x="3316" y="13806"/>
                  </a:cubicBezTo>
                  <a:cubicBezTo>
                    <a:pt x="3316" y="13806"/>
                    <a:pt x="3316" y="13881"/>
                    <a:pt x="3316" y="13881"/>
                  </a:cubicBezTo>
                  <a:cubicBezTo>
                    <a:pt x="3316" y="13881"/>
                    <a:pt x="3316" y="13881"/>
                    <a:pt x="3316" y="13881"/>
                  </a:cubicBezTo>
                  <a:cubicBezTo>
                    <a:pt x="3316" y="13881"/>
                    <a:pt x="3227" y="13881"/>
                    <a:pt x="3227" y="13881"/>
                  </a:cubicBezTo>
                  <a:cubicBezTo>
                    <a:pt x="3227" y="13881"/>
                    <a:pt x="3227" y="13881"/>
                    <a:pt x="3137" y="13881"/>
                  </a:cubicBezTo>
                  <a:cubicBezTo>
                    <a:pt x="3227" y="13881"/>
                    <a:pt x="3047" y="13881"/>
                    <a:pt x="3047" y="13881"/>
                  </a:cubicBezTo>
                  <a:cubicBezTo>
                    <a:pt x="3047" y="13881"/>
                    <a:pt x="3137" y="14029"/>
                    <a:pt x="3137" y="13955"/>
                  </a:cubicBezTo>
                  <a:cubicBezTo>
                    <a:pt x="3137" y="14029"/>
                    <a:pt x="2958" y="14029"/>
                    <a:pt x="2958" y="14103"/>
                  </a:cubicBezTo>
                  <a:cubicBezTo>
                    <a:pt x="2958" y="14103"/>
                    <a:pt x="2958" y="14178"/>
                    <a:pt x="3047" y="14178"/>
                  </a:cubicBezTo>
                  <a:cubicBezTo>
                    <a:pt x="3137" y="14252"/>
                    <a:pt x="3227" y="14178"/>
                    <a:pt x="3316" y="14178"/>
                  </a:cubicBezTo>
                  <a:cubicBezTo>
                    <a:pt x="3227" y="14178"/>
                    <a:pt x="3047" y="14178"/>
                    <a:pt x="3047" y="14252"/>
                  </a:cubicBezTo>
                  <a:cubicBezTo>
                    <a:pt x="2958" y="14326"/>
                    <a:pt x="3047" y="14326"/>
                    <a:pt x="3047" y="14326"/>
                  </a:cubicBezTo>
                  <a:cubicBezTo>
                    <a:pt x="2958" y="14326"/>
                    <a:pt x="2868" y="14326"/>
                    <a:pt x="2689" y="14252"/>
                  </a:cubicBezTo>
                  <a:cubicBezTo>
                    <a:pt x="2778" y="14326"/>
                    <a:pt x="2868" y="14400"/>
                    <a:pt x="2778" y="14400"/>
                  </a:cubicBezTo>
                  <a:cubicBezTo>
                    <a:pt x="2778" y="14400"/>
                    <a:pt x="2778" y="14326"/>
                    <a:pt x="2689" y="14326"/>
                  </a:cubicBezTo>
                  <a:cubicBezTo>
                    <a:pt x="2599" y="14326"/>
                    <a:pt x="2689" y="14400"/>
                    <a:pt x="2689" y="14400"/>
                  </a:cubicBezTo>
                  <a:cubicBezTo>
                    <a:pt x="2778" y="14474"/>
                    <a:pt x="2689" y="14474"/>
                    <a:pt x="2778" y="14474"/>
                  </a:cubicBezTo>
                  <a:cubicBezTo>
                    <a:pt x="2778" y="14474"/>
                    <a:pt x="2868" y="14474"/>
                    <a:pt x="2958" y="14474"/>
                  </a:cubicBezTo>
                  <a:cubicBezTo>
                    <a:pt x="2868" y="14474"/>
                    <a:pt x="2868" y="14474"/>
                    <a:pt x="2778" y="14549"/>
                  </a:cubicBezTo>
                  <a:cubicBezTo>
                    <a:pt x="2868" y="14623"/>
                    <a:pt x="2868" y="14474"/>
                    <a:pt x="3047" y="14474"/>
                  </a:cubicBezTo>
                  <a:cubicBezTo>
                    <a:pt x="2868" y="14549"/>
                    <a:pt x="3047" y="14549"/>
                    <a:pt x="3047" y="14549"/>
                  </a:cubicBezTo>
                  <a:cubicBezTo>
                    <a:pt x="3047" y="14623"/>
                    <a:pt x="2958" y="14549"/>
                    <a:pt x="2868" y="14549"/>
                  </a:cubicBezTo>
                  <a:cubicBezTo>
                    <a:pt x="2958" y="14697"/>
                    <a:pt x="3047" y="14697"/>
                    <a:pt x="3137" y="14771"/>
                  </a:cubicBezTo>
                  <a:cubicBezTo>
                    <a:pt x="3047" y="14771"/>
                    <a:pt x="2958" y="14697"/>
                    <a:pt x="2868" y="14697"/>
                  </a:cubicBezTo>
                  <a:cubicBezTo>
                    <a:pt x="2958" y="14697"/>
                    <a:pt x="2958" y="14697"/>
                    <a:pt x="2958" y="14771"/>
                  </a:cubicBezTo>
                  <a:cubicBezTo>
                    <a:pt x="2958" y="14697"/>
                    <a:pt x="2868" y="14623"/>
                    <a:pt x="2778" y="14697"/>
                  </a:cubicBezTo>
                  <a:cubicBezTo>
                    <a:pt x="2778" y="14697"/>
                    <a:pt x="2778" y="14623"/>
                    <a:pt x="2778" y="14623"/>
                  </a:cubicBezTo>
                  <a:cubicBezTo>
                    <a:pt x="2778" y="14549"/>
                    <a:pt x="2778" y="14549"/>
                    <a:pt x="2778" y="14549"/>
                  </a:cubicBezTo>
                  <a:cubicBezTo>
                    <a:pt x="2778" y="14474"/>
                    <a:pt x="2689" y="14474"/>
                    <a:pt x="2689" y="14474"/>
                  </a:cubicBezTo>
                  <a:cubicBezTo>
                    <a:pt x="2599" y="14474"/>
                    <a:pt x="2689" y="14400"/>
                    <a:pt x="2599" y="14400"/>
                  </a:cubicBezTo>
                  <a:cubicBezTo>
                    <a:pt x="2599" y="14326"/>
                    <a:pt x="2510" y="14326"/>
                    <a:pt x="2510" y="14400"/>
                  </a:cubicBezTo>
                  <a:cubicBezTo>
                    <a:pt x="2510" y="14474"/>
                    <a:pt x="2330" y="14549"/>
                    <a:pt x="2510" y="14474"/>
                  </a:cubicBezTo>
                  <a:cubicBezTo>
                    <a:pt x="2510" y="14474"/>
                    <a:pt x="2510" y="14474"/>
                    <a:pt x="2510" y="14474"/>
                  </a:cubicBezTo>
                  <a:cubicBezTo>
                    <a:pt x="2510" y="14474"/>
                    <a:pt x="2689" y="14623"/>
                    <a:pt x="2689" y="14623"/>
                  </a:cubicBezTo>
                  <a:cubicBezTo>
                    <a:pt x="2599" y="14697"/>
                    <a:pt x="2778" y="14771"/>
                    <a:pt x="2778" y="14846"/>
                  </a:cubicBezTo>
                  <a:cubicBezTo>
                    <a:pt x="2868" y="14846"/>
                    <a:pt x="3047" y="14920"/>
                    <a:pt x="2958" y="14994"/>
                  </a:cubicBezTo>
                  <a:cubicBezTo>
                    <a:pt x="2958" y="14994"/>
                    <a:pt x="2958" y="14994"/>
                    <a:pt x="2958" y="14920"/>
                  </a:cubicBezTo>
                  <a:cubicBezTo>
                    <a:pt x="2868" y="14920"/>
                    <a:pt x="2868" y="14846"/>
                    <a:pt x="2778" y="14846"/>
                  </a:cubicBezTo>
                  <a:cubicBezTo>
                    <a:pt x="2778" y="14846"/>
                    <a:pt x="2689" y="14846"/>
                    <a:pt x="2689" y="14846"/>
                  </a:cubicBezTo>
                  <a:cubicBezTo>
                    <a:pt x="2599" y="14771"/>
                    <a:pt x="2689" y="14771"/>
                    <a:pt x="2599" y="14697"/>
                  </a:cubicBezTo>
                  <a:cubicBezTo>
                    <a:pt x="2599" y="14623"/>
                    <a:pt x="2599" y="14549"/>
                    <a:pt x="2510" y="14549"/>
                  </a:cubicBezTo>
                  <a:cubicBezTo>
                    <a:pt x="2420" y="14549"/>
                    <a:pt x="2330" y="14697"/>
                    <a:pt x="2241" y="14623"/>
                  </a:cubicBezTo>
                  <a:cubicBezTo>
                    <a:pt x="2330" y="14623"/>
                    <a:pt x="2330" y="14474"/>
                    <a:pt x="2241" y="14549"/>
                  </a:cubicBezTo>
                  <a:cubicBezTo>
                    <a:pt x="2241" y="14549"/>
                    <a:pt x="2151" y="14623"/>
                    <a:pt x="2151" y="14623"/>
                  </a:cubicBezTo>
                  <a:cubicBezTo>
                    <a:pt x="2061" y="14623"/>
                    <a:pt x="2061" y="14623"/>
                    <a:pt x="2061" y="14623"/>
                  </a:cubicBezTo>
                  <a:cubicBezTo>
                    <a:pt x="1972" y="14549"/>
                    <a:pt x="1972" y="14474"/>
                    <a:pt x="1882" y="14474"/>
                  </a:cubicBezTo>
                  <a:cubicBezTo>
                    <a:pt x="1793" y="14549"/>
                    <a:pt x="1613" y="14623"/>
                    <a:pt x="1613" y="14623"/>
                  </a:cubicBezTo>
                  <a:cubicBezTo>
                    <a:pt x="1703" y="14623"/>
                    <a:pt x="1703" y="14697"/>
                    <a:pt x="1703" y="14771"/>
                  </a:cubicBezTo>
                  <a:cubicBezTo>
                    <a:pt x="1703" y="14771"/>
                    <a:pt x="1793" y="14771"/>
                    <a:pt x="1793" y="14771"/>
                  </a:cubicBezTo>
                  <a:cubicBezTo>
                    <a:pt x="1793" y="14771"/>
                    <a:pt x="1882" y="14771"/>
                    <a:pt x="1882" y="14771"/>
                  </a:cubicBezTo>
                  <a:cubicBezTo>
                    <a:pt x="1793" y="14771"/>
                    <a:pt x="1703" y="14771"/>
                    <a:pt x="1703" y="14846"/>
                  </a:cubicBezTo>
                  <a:cubicBezTo>
                    <a:pt x="1703" y="14846"/>
                    <a:pt x="1703" y="14920"/>
                    <a:pt x="1703" y="14920"/>
                  </a:cubicBezTo>
                  <a:cubicBezTo>
                    <a:pt x="1703" y="14920"/>
                    <a:pt x="1882" y="14920"/>
                    <a:pt x="1972" y="14846"/>
                  </a:cubicBezTo>
                  <a:cubicBezTo>
                    <a:pt x="2061" y="14846"/>
                    <a:pt x="2151" y="14846"/>
                    <a:pt x="2241" y="14846"/>
                  </a:cubicBezTo>
                  <a:cubicBezTo>
                    <a:pt x="2241" y="14846"/>
                    <a:pt x="2151" y="14846"/>
                    <a:pt x="2061" y="14846"/>
                  </a:cubicBezTo>
                  <a:cubicBezTo>
                    <a:pt x="2061" y="14846"/>
                    <a:pt x="2061" y="14920"/>
                    <a:pt x="1972" y="14920"/>
                  </a:cubicBezTo>
                  <a:cubicBezTo>
                    <a:pt x="2061" y="14920"/>
                    <a:pt x="2061" y="14994"/>
                    <a:pt x="1972" y="14994"/>
                  </a:cubicBezTo>
                  <a:cubicBezTo>
                    <a:pt x="2061" y="14994"/>
                    <a:pt x="2241" y="14920"/>
                    <a:pt x="2241" y="14920"/>
                  </a:cubicBezTo>
                  <a:cubicBezTo>
                    <a:pt x="2420" y="14920"/>
                    <a:pt x="2510" y="14846"/>
                    <a:pt x="2599" y="14846"/>
                  </a:cubicBezTo>
                  <a:cubicBezTo>
                    <a:pt x="2510" y="14920"/>
                    <a:pt x="2599" y="14920"/>
                    <a:pt x="2689" y="14994"/>
                  </a:cubicBezTo>
                  <a:cubicBezTo>
                    <a:pt x="2599" y="14994"/>
                    <a:pt x="2599" y="14920"/>
                    <a:pt x="2510" y="14920"/>
                  </a:cubicBezTo>
                  <a:cubicBezTo>
                    <a:pt x="2510" y="14920"/>
                    <a:pt x="2420" y="14920"/>
                    <a:pt x="2330" y="14920"/>
                  </a:cubicBezTo>
                  <a:cubicBezTo>
                    <a:pt x="2241" y="14994"/>
                    <a:pt x="2241" y="14994"/>
                    <a:pt x="2151" y="14994"/>
                  </a:cubicBezTo>
                  <a:cubicBezTo>
                    <a:pt x="2061" y="15068"/>
                    <a:pt x="2151" y="14994"/>
                    <a:pt x="2151" y="15142"/>
                  </a:cubicBezTo>
                  <a:cubicBezTo>
                    <a:pt x="2151" y="15142"/>
                    <a:pt x="2151" y="15068"/>
                    <a:pt x="2151" y="15068"/>
                  </a:cubicBezTo>
                  <a:cubicBezTo>
                    <a:pt x="2061" y="15068"/>
                    <a:pt x="2061" y="15068"/>
                    <a:pt x="2061" y="15142"/>
                  </a:cubicBezTo>
                  <a:cubicBezTo>
                    <a:pt x="2061" y="15217"/>
                    <a:pt x="2241" y="15068"/>
                    <a:pt x="2330" y="15142"/>
                  </a:cubicBezTo>
                  <a:cubicBezTo>
                    <a:pt x="2330" y="15142"/>
                    <a:pt x="2241" y="15142"/>
                    <a:pt x="2151" y="15217"/>
                  </a:cubicBezTo>
                  <a:cubicBezTo>
                    <a:pt x="2151" y="15217"/>
                    <a:pt x="2151" y="15217"/>
                    <a:pt x="2151" y="15291"/>
                  </a:cubicBezTo>
                  <a:cubicBezTo>
                    <a:pt x="2151" y="15217"/>
                    <a:pt x="2151" y="15217"/>
                    <a:pt x="2061" y="15217"/>
                  </a:cubicBezTo>
                  <a:cubicBezTo>
                    <a:pt x="2061" y="15217"/>
                    <a:pt x="2061" y="15217"/>
                    <a:pt x="2061" y="15217"/>
                  </a:cubicBezTo>
                  <a:cubicBezTo>
                    <a:pt x="2061" y="15217"/>
                    <a:pt x="2061" y="15142"/>
                    <a:pt x="2061" y="15142"/>
                  </a:cubicBezTo>
                  <a:cubicBezTo>
                    <a:pt x="1972" y="15142"/>
                    <a:pt x="1882" y="15068"/>
                    <a:pt x="1793" y="15068"/>
                  </a:cubicBezTo>
                  <a:cubicBezTo>
                    <a:pt x="1793" y="15142"/>
                    <a:pt x="1793" y="15142"/>
                    <a:pt x="1793" y="15217"/>
                  </a:cubicBezTo>
                  <a:cubicBezTo>
                    <a:pt x="1793" y="15217"/>
                    <a:pt x="1793" y="15142"/>
                    <a:pt x="1793" y="15142"/>
                  </a:cubicBezTo>
                  <a:cubicBezTo>
                    <a:pt x="1793" y="15142"/>
                    <a:pt x="1703" y="15068"/>
                    <a:pt x="1793" y="15068"/>
                  </a:cubicBezTo>
                  <a:cubicBezTo>
                    <a:pt x="1703" y="15068"/>
                    <a:pt x="1793" y="15068"/>
                    <a:pt x="1793" y="15068"/>
                  </a:cubicBezTo>
                  <a:cubicBezTo>
                    <a:pt x="1703" y="15068"/>
                    <a:pt x="1524" y="15068"/>
                    <a:pt x="1613" y="15068"/>
                  </a:cubicBezTo>
                  <a:cubicBezTo>
                    <a:pt x="1613" y="15068"/>
                    <a:pt x="1613" y="15142"/>
                    <a:pt x="1613" y="15142"/>
                  </a:cubicBezTo>
                  <a:cubicBezTo>
                    <a:pt x="1613" y="15142"/>
                    <a:pt x="1613" y="15068"/>
                    <a:pt x="1524" y="15068"/>
                  </a:cubicBezTo>
                  <a:cubicBezTo>
                    <a:pt x="1434" y="14994"/>
                    <a:pt x="1434" y="15068"/>
                    <a:pt x="1434" y="15068"/>
                  </a:cubicBezTo>
                  <a:cubicBezTo>
                    <a:pt x="1434" y="15068"/>
                    <a:pt x="1434" y="15068"/>
                    <a:pt x="1434" y="15068"/>
                  </a:cubicBezTo>
                  <a:cubicBezTo>
                    <a:pt x="1344" y="15142"/>
                    <a:pt x="1344" y="15142"/>
                    <a:pt x="1344" y="15142"/>
                  </a:cubicBezTo>
                  <a:cubicBezTo>
                    <a:pt x="1344" y="15068"/>
                    <a:pt x="1255" y="15068"/>
                    <a:pt x="1165" y="15068"/>
                  </a:cubicBezTo>
                  <a:cubicBezTo>
                    <a:pt x="1076" y="15142"/>
                    <a:pt x="1076" y="15142"/>
                    <a:pt x="1076" y="15217"/>
                  </a:cubicBezTo>
                  <a:cubicBezTo>
                    <a:pt x="1165" y="15217"/>
                    <a:pt x="1255" y="15217"/>
                    <a:pt x="1344" y="15217"/>
                  </a:cubicBezTo>
                  <a:cubicBezTo>
                    <a:pt x="1344" y="15217"/>
                    <a:pt x="1255" y="15217"/>
                    <a:pt x="1255" y="15217"/>
                  </a:cubicBezTo>
                  <a:cubicBezTo>
                    <a:pt x="1255" y="15217"/>
                    <a:pt x="1255" y="15217"/>
                    <a:pt x="1255" y="15217"/>
                  </a:cubicBezTo>
                  <a:cubicBezTo>
                    <a:pt x="1344" y="15217"/>
                    <a:pt x="1434" y="15217"/>
                    <a:pt x="1434" y="15291"/>
                  </a:cubicBezTo>
                  <a:cubicBezTo>
                    <a:pt x="1344" y="15291"/>
                    <a:pt x="1255" y="15217"/>
                    <a:pt x="1255" y="15291"/>
                  </a:cubicBezTo>
                  <a:cubicBezTo>
                    <a:pt x="1165" y="15291"/>
                    <a:pt x="1165" y="15291"/>
                    <a:pt x="1165" y="15291"/>
                  </a:cubicBezTo>
                  <a:cubicBezTo>
                    <a:pt x="1076" y="15291"/>
                    <a:pt x="1076" y="15291"/>
                    <a:pt x="1076" y="15291"/>
                  </a:cubicBezTo>
                  <a:cubicBezTo>
                    <a:pt x="1076" y="15365"/>
                    <a:pt x="1076" y="15365"/>
                    <a:pt x="1165" y="15365"/>
                  </a:cubicBezTo>
                  <a:cubicBezTo>
                    <a:pt x="1165" y="15365"/>
                    <a:pt x="1165" y="15365"/>
                    <a:pt x="1255" y="15365"/>
                  </a:cubicBezTo>
                  <a:cubicBezTo>
                    <a:pt x="1344" y="15365"/>
                    <a:pt x="1434" y="15291"/>
                    <a:pt x="1524" y="15291"/>
                  </a:cubicBezTo>
                  <a:cubicBezTo>
                    <a:pt x="1524" y="15291"/>
                    <a:pt x="1524" y="15291"/>
                    <a:pt x="1524" y="15291"/>
                  </a:cubicBezTo>
                  <a:cubicBezTo>
                    <a:pt x="1613" y="15291"/>
                    <a:pt x="1613" y="15365"/>
                    <a:pt x="1703" y="15439"/>
                  </a:cubicBezTo>
                  <a:cubicBezTo>
                    <a:pt x="1703" y="15439"/>
                    <a:pt x="1613" y="15439"/>
                    <a:pt x="1613" y="15439"/>
                  </a:cubicBezTo>
                  <a:cubicBezTo>
                    <a:pt x="1703" y="15514"/>
                    <a:pt x="1703" y="15588"/>
                    <a:pt x="1882" y="15588"/>
                  </a:cubicBezTo>
                  <a:cubicBezTo>
                    <a:pt x="1972" y="15588"/>
                    <a:pt x="2061" y="15588"/>
                    <a:pt x="2061" y="15662"/>
                  </a:cubicBezTo>
                  <a:cubicBezTo>
                    <a:pt x="1972" y="15662"/>
                    <a:pt x="1972" y="15588"/>
                    <a:pt x="1972" y="15588"/>
                  </a:cubicBezTo>
                  <a:cubicBezTo>
                    <a:pt x="1882" y="15588"/>
                    <a:pt x="1882" y="15588"/>
                    <a:pt x="1882" y="15588"/>
                  </a:cubicBezTo>
                  <a:cubicBezTo>
                    <a:pt x="1882" y="15662"/>
                    <a:pt x="1793" y="15588"/>
                    <a:pt x="1703" y="15588"/>
                  </a:cubicBezTo>
                  <a:cubicBezTo>
                    <a:pt x="1703" y="15662"/>
                    <a:pt x="1703" y="15736"/>
                    <a:pt x="1703" y="15736"/>
                  </a:cubicBezTo>
                  <a:cubicBezTo>
                    <a:pt x="1703" y="15736"/>
                    <a:pt x="1703" y="15811"/>
                    <a:pt x="1703" y="15811"/>
                  </a:cubicBezTo>
                  <a:cubicBezTo>
                    <a:pt x="1703" y="15885"/>
                    <a:pt x="1793" y="15736"/>
                    <a:pt x="1882" y="15885"/>
                  </a:cubicBezTo>
                  <a:cubicBezTo>
                    <a:pt x="1793" y="15811"/>
                    <a:pt x="1613" y="15959"/>
                    <a:pt x="1613" y="15811"/>
                  </a:cubicBezTo>
                  <a:cubicBezTo>
                    <a:pt x="1703" y="15736"/>
                    <a:pt x="1703" y="15736"/>
                    <a:pt x="1703" y="15662"/>
                  </a:cubicBezTo>
                  <a:cubicBezTo>
                    <a:pt x="1703" y="15588"/>
                    <a:pt x="1703" y="15588"/>
                    <a:pt x="1613" y="15514"/>
                  </a:cubicBezTo>
                  <a:cubicBezTo>
                    <a:pt x="1613" y="15514"/>
                    <a:pt x="1613" y="15514"/>
                    <a:pt x="1613" y="15514"/>
                  </a:cubicBezTo>
                  <a:cubicBezTo>
                    <a:pt x="1613" y="15439"/>
                    <a:pt x="1613" y="15439"/>
                    <a:pt x="1613" y="15365"/>
                  </a:cubicBezTo>
                  <a:cubicBezTo>
                    <a:pt x="1613" y="15365"/>
                    <a:pt x="1524" y="15365"/>
                    <a:pt x="1524" y="15365"/>
                  </a:cubicBezTo>
                  <a:cubicBezTo>
                    <a:pt x="1434" y="15365"/>
                    <a:pt x="1434" y="15365"/>
                    <a:pt x="1434" y="15365"/>
                  </a:cubicBezTo>
                  <a:cubicBezTo>
                    <a:pt x="1434" y="15365"/>
                    <a:pt x="1344" y="15365"/>
                    <a:pt x="1344" y="15365"/>
                  </a:cubicBezTo>
                  <a:cubicBezTo>
                    <a:pt x="1344" y="15439"/>
                    <a:pt x="1344" y="15439"/>
                    <a:pt x="1344" y="15514"/>
                  </a:cubicBezTo>
                  <a:cubicBezTo>
                    <a:pt x="1344" y="15439"/>
                    <a:pt x="1255" y="15365"/>
                    <a:pt x="1255" y="15439"/>
                  </a:cubicBezTo>
                  <a:cubicBezTo>
                    <a:pt x="1165" y="15439"/>
                    <a:pt x="1165" y="15514"/>
                    <a:pt x="1255" y="15514"/>
                  </a:cubicBezTo>
                  <a:cubicBezTo>
                    <a:pt x="1255" y="15588"/>
                    <a:pt x="1434" y="15811"/>
                    <a:pt x="1344" y="15811"/>
                  </a:cubicBezTo>
                  <a:cubicBezTo>
                    <a:pt x="1344" y="15736"/>
                    <a:pt x="1344" y="15736"/>
                    <a:pt x="1255" y="15662"/>
                  </a:cubicBezTo>
                  <a:cubicBezTo>
                    <a:pt x="1255" y="15662"/>
                    <a:pt x="1165" y="15514"/>
                    <a:pt x="1165" y="15439"/>
                  </a:cubicBezTo>
                  <a:cubicBezTo>
                    <a:pt x="1076" y="15439"/>
                    <a:pt x="896" y="15588"/>
                    <a:pt x="807" y="15662"/>
                  </a:cubicBezTo>
                  <a:cubicBezTo>
                    <a:pt x="896" y="15662"/>
                    <a:pt x="896" y="15662"/>
                    <a:pt x="896" y="15736"/>
                  </a:cubicBezTo>
                  <a:cubicBezTo>
                    <a:pt x="896" y="15662"/>
                    <a:pt x="807" y="15662"/>
                    <a:pt x="807" y="15662"/>
                  </a:cubicBezTo>
                  <a:cubicBezTo>
                    <a:pt x="807" y="15736"/>
                    <a:pt x="896" y="15736"/>
                    <a:pt x="896" y="15736"/>
                  </a:cubicBezTo>
                  <a:cubicBezTo>
                    <a:pt x="896" y="15811"/>
                    <a:pt x="896" y="15811"/>
                    <a:pt x="986" y="15811"/>
                  </a:cubicBezTo>
                  <a:cubicBezTo>
                    <a:pt x="986" y="15885"/>
                    <a:pt x="1076" y="15885"/>
                    <a:pt x="1165" y="15885"/>
                  </a:cubicBezTo>
                  <a:cubicBezTo>
                    <a:pt x="1165" y="15885"/>
                    <a:pt x="1165" y="15885"/>
                    <a:pt x="1165" y="15885"/>
                  </a:cubicBezTo>
                  <a:cubicBezTo>
                    <a:pt x="1076" y="15885"/>
                    <a:pt x="986" y="15885"/>
                    <a:pt x="896" y="15885"/>
                  </a:cubicBezTo>
                  <a:cubicBezTo>
                    <a:pt x="896" y="15885"/>
                    <a:pt x="896" y="15811"/>
                    <a:pt x="807" y="15811"/>
                  </a:cubicBezTo>
                  <a:cubicBezTo>
                    <a:pt x="807" y="15811"/>
                    <a:pt x="807" y="15959"/>
                    <a:pt x="717" y="15959"/>
                  </a:cubicBezTo>
                  <a:cubicBezTo>
                    <a:pt x="717" y="15885"/>
                    <a:pt x="896" y="15736"/>
                    <a:pt x="717" y="15736"/>
                  </a:cubicBezTo>
                  <a:cubicBezTo>
                    <a:pt x="717" y="15736"/>
                    <a:pt x="627" y="15736"/>
                    <a:pt x="627" y="15736"/>
                  </a:cubicBezTo>
                  <a:cubicBezTo>
                    <a:pt x="538" y="15811"/>
                    <a:pt x="627" y="15811"/>
                    <a:pt x="627" y="15885"/>
                  </a:cubicBezTo>
                  <a:cubicBezTo>
                    <a:pt x="627" y="15885"/>
                    <a:pt x="627" y="15811"/>
                    <a:pt x="627" y="15811"/>
                  </a:cubicBezTo>
                  <a:cubicBezTo>
                    <a:pt x="538" y="15811"/>
                    <a:pt x="627" y="15811"/>
                    <a:pt x="538" y="15736"/>
                  </a:cubicBezTo>
                  <a:cubicBezTo>
                    <a:pt x="538" y="15736"/>
                    <a:pt x="448" y="15736"/>
                    <a:pt x="448" y="15736"/>
                  </a:cubicBezTo>
                  <a:cubicBezTo>
                    <a:pt x="359" y="15736"/>
                    <a:pt x="359" y="15811"/>
                    <a:pt x="359" y="15811"/>
                  </a:cubicBezTo>
                  <a:cubicBezTo>
                    <a:pt x="448" y="15885"/>
                    <a:pt x="538" y="15811"/>
                    <a:pt x="538" y="15885"/>
                  </a:cubicBezTo>
                  <a:cubicBezTo>
                    <a:pt x="448" y="15811"/>
                    <a:pt x="448" y="15959"/>
                    <a:pt x="448" y="15959"/>
                  </a:cubicBezTo>
                  <a:cubicBezTo>
                    <a:pt x="448" y="15959"/>
                    <a:pt x="448" y="15959"/>
                    <a:pt x="448" y="15885"/>
                  </a:cubicBezTo>
                  <a:cubicBezTo>
                    <a:pt x="359" y="15885"/>
                    <a:pt x="269" y="15885"/>
                    <a:pt x="269" y="15811"/>
                  </a:cubicBezTo>
                  <a:cubicBezTo>
                    <a:pt x="269" y="15811"/>
                    <a:pt x="269" y="15736"/>
                    <a:pt x="179" y="15662"/>
                  </a:cubicBezTo>
                  <a:cubicBezTo>
                    <a:pt x="179" y="15662"/>
                    <a:pt x="90" y="15736"/>
                    <a:pt x="90" y="15736"/>
                  </a:cubicBezTo>
                  <a:cubicBezTo>
                    <a:pt x="90" y="15736"/>
                    <a:pt x="90" y="15811"/>
                    <a:pt x="179" y="15811"/>
                  </a:cubicBezTo>
                  <a:cubicBezTo>
                    <a:pt x="179" y="15811"/>
                    <a:pt x="90" y="15811"/>
                    <a:pt x="90" y="15811"/>
                  </a:cubicBezTo>
                  <a:cubicBezTo>
                    <a:pt x="179" y="15885"/>
                    <a:pt x="179" y="15811"/>
                    <a:pt x="179" y="15885"/>
                  </a:cubicBezTo>
                  <a:cubicBezTo>
                    <a:pt x="269" y="15885"/>
                    <a:pt x="269" y="15885"/>
                    <a:pt x="269" y="15885"/>
                  </a:cubicBezTo>
                  <a:cubicBezTo>
                    <a:pt x="269" y="15959"/>
                    <a:pt x="359" y="15959"/>
                    <a:pt x="359" y="15959"/>
                  </a:cubicBezTo>
                  <a:cubicBezTo>
                    <a:pt x="359" y="15959"/>
                    <a:pt x="359" y="15959"/>
                    <a:pt x="269" y="15959"/>
                  </a:cubicBezTo>
                  <a:cubicBezTo>
                    <a:pt x="269" y="16033"/>
                    <a:pt x="269" y="16033"/>
                    <a:pt x="269" y="16033"/>
                  </a:cubicBezTo>
                  <a:cubicBezTo>
                    <a:pt x="269" y="16033"/>
                    <a:pt x="179" y="16033"/>
                    <a:pt x="179" y="16033"/>
                  </a:cubicBezTo>
                  <a:cubicBezTo>
                    <a:pt x="179" y="16033"/>
                    <a:pt x="179" y="16033"/>
                    <a:pt x="179" y="16033"/>
                  </a:cubicBezTo>
                  <a:cubicBezTo>
                    <a:pt x="179" y="16033"/>
                    <a:pt x="179" y="16033"/>
                    <a:pt x="179" y="16033"/>
                  </a:cubicBezTo>
                  <a:cubicBezTo>
                    <a:pt x="90" y="16107"/>
                    <a:pt x="90" y="16107"/>
                    <a:pt x="179" y="16107"/>
                  </a:cubicBezTo>
                  <a:cubicBezTo>
                    <a:pt x="269" y="16107"/>
                    <a:pt x="359" y="16107"/>
                    <a:pt x="359" y="16107"/>
                  </a:cubicBezTo>
                  <a:cubicBezTo>
                    <a:pt x="448" y="16107"/>
                    <a:pt x="448" y="16107"/>
                    <a:pt x="448" y="16107"/>
                  </a:cubicBezTo>
                  <a:cubicBezTo>
                    <a:pt x="448" y="16107"/>
                    <a:pt x="448" y="16107"/>
                    <a:pt x="448" y="16107"/>
                  </a:cubicBezTo>
                  <a:cubicBezTo>
                    <a:pt x="538" y="16107"/>
                    <a:pt x="538" y="16107"/>
                    <a:pt x="538" y="16107"/>
                  </a:cubicBezTo>
                  <a:cubicBezTo>
                    <a:pt x="627" y="16107"/>
                    <a:pt x="717" y="16107"/>
                    <a:pt x="807" y="16107"/>
                  </a:cubicBezTo>
                  <a:cubicBezTo>
                    <a:pt x="807" y="16182"/>
                    <a:pt x="717" y="16182"/>
                    <a:pt x="627" y="16182"/>
                  </a:cubicBezTo>
                  <a:cubicBezTo>
                    <a:pt x="627" y="16182"/>
                    <a:pt x="717" y="16182"/>
                    <a:pt x="717" y="16182"/>
                  </a:cubicBezTo>
                  <a:cubicBezTo>
                    <a:pt x="717" y="16182"/>
                    <a:pt x="717" y="16182"/>
                    <a:pt x="807" y="16182"/>
                  </a:cubicBezTo>
                  <a:cubicBezTo>
                    <a:pt x="807" y="16182"/>
                    <a:pt x="807" y="16182"/>
                    <a:pt x="807" y="16182"/>
                  </a:cubicBezTo>
                  <a:cubicBezTo>
                    <a:pt x="896" y="16182"/>
                    <a:pt x="896" y="16182"/>
                    <a:pt x="986" y="16256"/>
                  </a:cubicBezTo>
                  <a:cubicBezTo>
                    <a:pt x="986" y="16256"/>
                    <a:pt x="1076" y="16182"/>
                    <a:pt x="1076" y="16182"/>
                  </a:cubicBezTo>
                  <a:cubicBezTo>
                    <a:pt x="1165" y="16182"/>
                    <a:pt x="1255" y="16256"/>
                    <a:pt x="1255" y="16256"/>
                  </a:cubicBezTo>
                  <a:cubicBezTo>
                    <a:pt x="1344" y="16256"/>
                    <a:pt x="1344" y="16182"/>
                    <a:pt x="1344" y="16182"/>
                  </a:cubicBezTo>
                  <a:cubicBezTo>
                    <a:pt x="1434" y="16107"/>
                    <a:pt x="1434" y="16182"/>
                    <a:pt x="1524" y="16182"/>
                  </a:cubicBezTo>
                  <a:cubicBezTo>
                    <a:pt x="1524" y="16256"/>
                    <a:pt x="1524" y="16182"/>
                    <a:pt x="1434" y="16182"/>
                  </a:cubicBezTo>
                  <a:cubicBezTo>
                    <a:pt x="1344" y="16182"/>
                    <a:pt x="1344" y="16256"/>
                    <a:pt x="1255" y="16256"/>
                  </a:cubicBezTo>
                  <a:cubicBezTo>
                    <a:pt x="1255" y="16330"/>
                    <a:pt x="1165" y="16256"/>
                    <a:pt x="1165" y="16256"/>
                  </a:cubicBezTo>
                  <a:cubicBezTo>
                    <a:pt x="1076" y="16256"/>
                    <a:pt x="986" y="16256"/>
                    <a:pt x="896" y="16256"/>
                  </a:cubicBezTo>
                  <a:cubicBezTo>
                    <a:pt x="986" y="16256"/>
                    <a:pt x="986" y="16330"/>
                    <a:pt x="986" y="16330"/>
                  </a:cubicBezTo>
                  <a:cubicBezTo>
                    <a:pt x="986" y="16330"/>
                    <a:pt x="896" y="16256"/>
                    <a:pt x="896" y="16256"/>
                  </a:cubicBezTo>
                  <a:cubicBezTo>
                    <a:pt x="807" y="16256"/>
                    <a:pt x="807" y="16330"/>
                    <a:pt x="807" y="16404"/>
                  </a:cubicBezTo>
                  <a:cubicBezTo>
                    <a:pt x="807" y="16330"/>
                    <a:pt x="896" y="16256"/>
                    <a:pt x="807" y="16182"/>
                  </a:cubicBezTo>
                  <a:cubicBezTo>
                    <a:pt x="807" y="16182"/>
                    <a:pt x="627" y="16256"/>
                    <a:pt x="538" y="16256"/>
                  </a:cubicBezTo>
                  <a:cubicBezTo>
                    <a:pt x="538" y="16256"/>
                    <a:pt x="627" y="16256"/>
                    <a:pt x="627" y="16256"/>
                  </a:cubicBezTo>
                  <a:cubicBezTo>
                    <a:pt x="627" y="16182"/>
                    <a:pt x="448" y="16107"/>
                    <a:pt x="359" y="16107"/>
                  </a:cubicBezTo>
                  <a:cubicBezTo>
                    <a:pt x="359" y="16107"/>
                    <a:pt x="269" y="16182"/>
                    <a:pt x="359" y="16256"/>
                  </a:cubicBezTo>
                  <a:cubicBezTo>
                    <a:pt x="269" y="16256"/>
                    <a:pt x="269" y="16256"/>
                    <a:pt x="269" y="16256"/>
                  </a:cubicBezTo>
                  <a:cubicBezTo>
                    <a:pt x="269" y="16256"/>
                    <a:pt x="269" y="16256"/>
                    <a:pt x="269" y="16256"/>
                  </a:cubicBezTo>
                  <a:cubicBezTo>
                    <a:pt x="179" y="16256"/>
                    <a:pt x="90" y="16330"/>
                    <a:pt x="90" y="16330"/>
                  </a:cubicBezTo>
                  <a:cubicBezTo>
                    <a:pt x="90" y="16330"/>
                    <a:pt x="179" y="16330"/>
                    <a:pt x="179" y="16330"/>
                  </a:cubicBezTo>
                  <a:cubicBezTo>
                    <a:pt x="179" y="16330"/>
                    <a:pt x="179" y="16330"/>
                    <a:pt x="179" y="16330"/>
                  </a:cubicBezTo>
                  <a:cubicBezTo>
                    <a:pt x="269" y="16404"/>
                    <a:pt x="179" y="16404"/>
                    <a:pt x="90" y="16404"/>
                  </a:cubicBezTo>
                  <a:cubicBezTo>
                    <a:pt x="90" y="16404"/>
                    <a:pt x="0" y="16330"/>
                    <a:pt x="0" y="16404"/>
                  </a:cubicBezTo>
                  <a:cubicBezTo>
                    <a:pt x="0" y="16404"/>
                    <a:pt x="0" y="16479"/>
                    <a:pt x="0" y="16553"/>
                  </a:cubicBezTo>
                  <a:cubicBezTo>
                    <a:pt x="90" y="16553"/>
                    <a:pt x="269" y="16479"/>
                    <a:pt x="359" y="16553"/>
                  </a:cubicBezTo>
                  <a:cubicBezTo>
                    <a:pt x="269" y="16553"/>
                    <a:pt x="269" y="16553"/>
                    <a:pt x="269" y="16553"/>
                  </a:cubicBezTo>
                  <a:cubicBezTo>
                    <a:pt x="269" y="16553"/>
                    <a:pt x="359" y="16553"/>
                    <a:pt x="359" y="16627"/>
                  </a:cubicBezTo>
                  <a:cubicBezTo>
                    <a:pt x="359" y="16627"/>
                    <a:pt x="359" y="16627"/>
                    <a:pt x="269" y="16627"/>
                  </a:cubicBezTo>
                  <a:cubicBezTo>
                    <a:pt x="269" y="16627"/>
                    <a:pt x="269" y="16627"/>
                    <a:pt x="359" y="16553"/>
                  </a:cubicBezTo>
                  <a:cubicBezTo>
                    <a:pt x="269" y="16553"/>
                    <a:pt x="179" y="16553"/>
                    <a:pt x="179" y="16553"/>
                  </a:cubicBezTo>
                  <a:cubicBezTo>
                    <a:pt x="179" y="16627"/>
                    <a:pt x="359" y="16627"/>
                    <a:pt x="359" y="16627"/>
                  </a:cubicBezTo>
                  <a:cubicBezTo>
                    <a:pt x="269" y="16627"/>
                    <a:pt x="179" y="16627"/>
                    <a:pt x="179" y="16627"/>
                  </a:cubicBezTo>
                  <a:cubicBezTo>
                    <a:pt x="179" y="16701"/>
                    <a:pt x="179" y="16701"/>
                    <a:pt x="269" y="16775"/>
                  </a:cubicBezTo>
                  <a:cubicBezTo>
                    <a:pt x="269" y="16775"/>
                    <a:pt x="359" y="16701"/>
                    <a:pt x="359" y="16775"/>
                  </a:cubicBezTo>
                  <a:cubicBezTo>
                    <a:pt x="448" y="16775"/>
                    <a:pt x="359" y="16775"/>
                    <a:pt x="448" y="16775"/>
                  </a:cubicBezTo>
                  <a:cubicBezTo>
                    <a:pt x="538" y="16850"/>
                    <a:pt x="627" y="16627"/>
                    <a:pt x="717" y="16775"/>
                  </a:cubicBezTo>
                  <a:cubicBezTo>
                    <a:pt x="627" y="16775"/>
                    <a:pt x="627" y="16701"/>
                    <a:pt x="627" y="16775"/>
                  </a:cubicBezTo>
                  <a:cubicBezTo>
                    <a:pt x="538" y="16775"/>
                    <a:pt x="538" y="16775"/>
                    <a:pt x="448" y="16775"/>
                  </a:cubicBezTo>
                  <a:cubicBezTo>
                    <a:pt x="448" y="16775"/>
                    <a:pt x="538" y="16850"/>
                    <a:pt x="448" y="16850"/>
                  </a:cubicBezTo>
                  <a:cubicBezTo>
                    <a:pt x="448" y="16850"/>
                    <a:pt x="359" y="16775"/>
                    <a:pt x="359" y="16775"/>
                  </a:cubicBezTo>
                  <a:cubicBezTo>
                    <a:pt x="269" y="16775"/>
                    <a:pt x="269" y="16775"/>
                    <a:pt x="179" y="16775"/>
                  </a:cubicBezTo>
                  <a:cubicBezTo>
                    <a:pt x="179" y="16775"/>
                    <a:pt x="0" y="16775"/>
                    <a:pt x="0" y="16850"/>
                  </a:cubicBezTo>
                  <a:cubicBezTo>
                    <a:pt x="90" y="16850"/>
                    <a:pt x="90" y="16850"/>
                    <a:pt x="179" y="16850"/>
                  </a:cubicBezTo>
                  <a:cubicBezTo>
                    <a:pt x="179" y="16850"/>
                    <a:pt x="179" y="16850"/>
                    <a:pt x="179" y="16850"/>
                  </a:cubicBezTo>
                  <a:cubicBezTo>
                    <a:pt x="90" y="16850"/>
                    <a:pt x="90" y="16850"/>
                    <a:pt x="90" y="16924"/>
                  </a:cubicBezTo>
                  <a:cubicBezTo>
                    <a:pt x="90" y="16850"/>
                    <a:pt x="0" y="16850"/>
                    <a:pt x="0" y="16924"/>
                  </a:cubicBezTo>
                  <a:cubicBezTo>
                    <a:pt x="90" y="16998"/>
                    <a:pt x="90" y="16924"/>
                    <a:pt x="179" y="16924"/>
                  </a:cubicBezTo>
                  <a:cubicBezTo>
                    <a:pt x="269" y="16924"/>
                    <a:pt x="538" y="16850"/>
                    <a:pt x="538" y="16924"/>
                  </a:cubicBezTo>
                  <a:cubicBezTo>
                    <a:pt x="448" y="16924"/>
                    <a:pt x="359" y="16924"/>
                    <a:pt x="269" y="16924"/>
                  </a:cubicBezTo>
                  <a:cubicBezTo>
                    <a:pt x="269" y="16998"/>
                    <a:pt x="359" y="17072"/>
                    <a:pt x="269" y="17072"/>
                  </a:cubicBezTo>
                  <a:cubicBezTo>
                    <a:pt x="269" y="17072"/>
                    <a:pt x="269" y="16998"/>
                    <a:pt x="269" y="16998"/>
                  </a:cubicBezTo>
                  <a:cubicBezTo>
                    <a:pt x="179" y="16924"/>
                    <a:pt x="179" y="16998"/>
                    <a:pt x="179" y="16998"/>
                  </a:cubicBezTo>
                  <a:cubicBezTo>
                    <a:pt x="179" y="16998"/>
                    <a:pt x="90" y="16998"/>
                    <a:pt x="90" y="16998"/>
                  </a:cubicBezTo>
                  <a:cubicBezTo>
                    <a:pt x="90" y="16998"/>
                    <a:pt x="0" y="17072"/>
                    <a:pt x="0" y="17072"/>
                  </a:cubicBezTo>
                  <a:cubicBezTo>
                    <a:pt x="0" y="17072"/>
                    <a:pt x="90" y="17147"/>
                    <a:pt x="90" y="17072"/>
                  </a:cubicBezTo>
                  <a:cubicBezTo>
                    <a:pt x="90" y="17072"/>
                    <a:pt x="90" y="17147"/>
                    <a:pt x="0" y="17147"/>
                  </a:cubicBezTo>
                  <a:cubicBezTo>
                    <a:pt x="90" y="17147"/>
                    <a:pt x="179" y="17072"/>
                    <a:pt x="269" y="17147"/>
                  </a:cubicBezTo>
                  <a:cubicBezTo>
                    <a:pt x="269" y="17147"/>
                    <a:pt x="269" y="17147"/>
                    <a:pt x="179" y="17147"/>
                  </a:cubicBezTo>
                  <a:cubicBezTo>
                    <a:pt x="269" y="17221"/>
                    <a:pt x="269" y="17221"/>
                    <a:pt x="269" y="17221"/>
                  </a:cubicBezTo>
                  <a:cubicBezTo>
                    <a:pt x="179" y="17221"/>
                    <a:pt x="0" y="17147"/>
                    <a:pt x="90" y="17221"/>
                  </a:cubicBezTo>
                  <a:cubicBezTo>
                    <a:pt x="90" y="17221"/>
                    <a:pt x="179" y="17221"/>
                    <a:pt x="269" y="17221"/>
                  </a:cubicBezTo>
                  <a:cubicBezTo>
                    <a:pt x="90" y="17221"/>
                    <a:pt x="269" y="17369"/>
                    <a:pt x="269" y="17221"/>
                  </a:cubicBezTo>
                  <a:cubicBezTo>
                    <a:pt x="359" y="17369"/>
                    <a:pt x="448" y="17295"/>
                    <a:pt x="448" y="17221"/>
                  </a:cubicBezTo>
                  <a:cubicBezTo>
                    <a:pt x="538" y="17221"/>
                    <a:pt x="627" y="17221"/>
                    <a:pt x="717" y="17147"/>
                  </a:cubicBezTo>
                  <a:cubicBezTo>
                    <a:pt x="627" y="17295"/>
                    <a:pt x="896" y="17147"/>
                    <a:pt x="896" y="17147"/>
                  </a:cubicBezTo>
                  <a:cubicBezTo>
                    <a:pt x="896" y="17147"/>
                    <a:pt x="896" y="17221"/>
                    <a:pt x="807" y="17221"/>
                  </a:cubicBezTo>
                  <a:cubicBezTo>
                    <a:pt x="896" y="17221"/>
                    <a:pt x="986" y="17221"/>
                    <a:pt x="986" y="17147"/>
                  </a:cubicBezTo>
                  <a:cubicBezTo>
                    <a:pt x="1076" y="17369"/>
                    <a:pt x="1434" y="17221"/>
                    <a:pt x="1255" y="17147"/>
                  </a:cubicBezTo>
                  <a:cubicBezTo>
                    <a:pt x="1255" y="17147"/>
                    <a:pt x="1255" y="17147"/>
                    <a:pt x="1344" y="17147"/>
                  </a:cubicBezTo>
                  <a:cubicBezTo>
                    <a:pt x="1344" y="17072"/>
                    <a:pt x="1255" y="17072"/>
                    <a:pt x="1344" y="16998"/>
                  </a:cubicBezTo>
                  <a:cubicBezTo>
                    <a:pt x="1344" y="17147"/>
                    <a:pt x="1434" y="16924"/>
                    <a:pt x="1434" y="16850"/>
                  </a:cubicBezTo>
                  <a:cubicBezTo>
                    <a:pt x="1434" y="16850"/>
                    <a:pt x="1434" y="16850"/>
                    <a:pt x="1434" y="16850"/>
                  </a:cubicBezTo>
                  <a:cubicBezTo>
                    <a:pt x="1434" y="16924"/>
                    <a:pt x="1344" y="16998"/>
                    <a:pt x="1344" y="17147"/>
                  </a:cubicBezTo>
                  <a:cubicBezTo>
                    <a:pt x="1434" y="17147"/>
                    <a:pt x="1613" y="17221"/>
                    <a:pt x="1703" y="17147"/>
                  </a:cubicBezTo>
                  <a:cubicBezTo>
                    <a:pt x="1703" y="17221"/>
                    <a:pt x="1613" y="17221"/>
                    <a:pt x="1613" y="17295"/>
                  </a:cubicBezTo>
                  <a:cubicBezTo>
                    <a:pt x="1703" y="17295"/>
                    <a:pt x="1793" y="17221"/>
                    <a:pt x="1793" y="17221"/>
                  </a:cubicBezTo>
                  <a:cubicBezTo>
                    <a:pt x="1882" y="17221"/>
                    <a:pt x="1882" y="17147"/>
                    <a:pt x="1882" y="17147"/>
                  </a:cubicBezTo>
                  <a:cubicBezTo>
                    <a:pt x="1972" y="17147"/>
                    <a:pt x="1972" y="17221"/>
                    <a:pt x="1972" y="17147"/>
                  </a:cubicBezTo>
                  <a:cubicBezTo>
                    <a:pt x="1972" y="17147"/>
                    <a:pt x="1972" y="17147"/>
                    <a:pt x="1972" y="17072"/>
                  </a:cubicBezTo>
                  <a:cubicBezTo>
                    <a:pt x="1972" y="17072"/>
                    <a:pt x="1882" y="16998"/>
                    <a:pt x="1882" y="16998"/>
                  </a:cubicBezTo>
                  <a:cubicBezTo>
                    <a:pt x="1882" y="16924"/>
                    <a:pt x="1972" y="16924"/>
                    <a:pt x="1882" y="16850"/>
                  </a:cubicBezTo>
                  <a:cubicBezTo>
                    <a:pt x="1972" y="16924"/>
                    <a:pt x="2151" y="16775"/>
                    <a:pt x="2151" y="16775"/>
                  </a:cubicBezTo>
                  <a:cubicBezTo>
                    <a:pt x="2151" y="16775"/>
                    <a:pt x="2061" y="16850"/>
                    <a:pt x="2061" y="16924"/>
                  </a:cubicBezTo>
                  <a:cubicBezTo>
                    <a:pt x="1972" y="16924"/>
                    <a:pt x="1972" y="16998"/>
                    <a:pt x="1972" y="16998"/>
                  </a:cubicBezTo>
                  <a:cubicBezTo>
                    <a:pt x="1972" y="17221"/>
                    <a:pt x="2151" y="17147"/>
                    <a:pt x="2241" y="17072"/>
                  </a:cubicBezTo>
                  <a:cubicBezTo>
                    <a:pt x="2241" y="17147"/>
                    <a:pt x="2151" y="17147"/>
                    <a:pt x="2061" y="17221"/>
                  </a:cubicBezTo>
                  <a:cubicBezTo>
                    <a:pt x="1972" y="17221"/>
                    <a:pt x="1972" y="17295"/>
                    <a:pt x="2061" y="17295"/>
                  </a:cubicBezTo>
                  <a:cubicBezTo>
                    <a:pt x="2061" y="17295"/>
                    <a:pt x="2061" y="17295"/>
                    <a:pt x="2061" y="17295"/>
                  </a:cubicBezTo>
                  <a:cubicBezTo>
                    <a:pt x="1972" y="17295"/>
                    <a:pt x="1972" y="17221"/>
                    <a:pt x="1882" y="17221"/>
                  </a:cubicBezTo>
                  <a:cubicBezTo>
                    <a:pt x="1882" y="17221"/>
                    <a:pt x="1793" y="17295"/>
                    <a:pt x="1793" y="17295"/>
                  </a:cubicBezTo>
                  <a:cubicBezTo>
                    <a:pt x="1793" y="17295"/>
                    <a:pt x="1703" y="17295"/>
                    <a:pt x="1703" y="17295"/>
                  </a:cubicBezTo>
                  <a:cubicBezTo>
                    <a:pt x="1703" y="17295"/>
                    <a:pt x="1793" y="17444"/>
                    <a:pt x="1793" y="17518"/>
                  </a:cubicBezTo>
                  <a:cubicBezTo>
                    <a:pt x="1793" y="17518"/>
                    <a:pt x="1793" y="17518"/>
                    <a:pt x="1882" y="17518"/>
                  </a:cubicBezTo>
                  <a:cubicBezTo>
                    <a:pt x="1882" y="17592"/>
                    <a:pt x="1793" y="17592"/>
                    <a:pt x="1793" y="17666"/>
                  </a:cubicBezTo>
                  <a:cubicBezTo>
                    <a:pt x="1793" y="17592"/>
                    <a:pt x="1793" y="17518"/>
                    <a:pt x="1793" y="17518"/>
                  </a:cubicBezTo>
                  <a:cubicBezTo>
                    <a:pt x="1703" y="17444"/>
                    <a:pt x="1703" y="17518"/>
                    <a:pt x="1613" y="17518"/>
                  </a:cubicBezTo>
                  <a:cubicBezTo>
                    <a:pt x="1613" y="17518"/>
                    <a:pt x="1703" y="17444"/>
                    <a:pt x="1703" y="17444"/>
                  </a:cubicBezTo>
                  <a:cubicBezTo>
                    <a:pt x="1703" y="17369"/>
                    <a:pt x="1703" y="17295"/>
                    <a:pt x="1703" y="17295"/>
                  </a:cubicBezTo>
                  <a:cubicBezTo>
                    <a:pt x="1703" y="17295"/>
                    <a:pt x="1613" y="17295"/>
                    <a:pt x="1613" y="17295"/>
                  </a:cubicBezTo>
                  <a:cubicBezTo>
                    <a:pt x="1613" y="17295"/>
                    <a:pt x="1613" y="17221"/>
                    <a:pt x="1524" y="17221"/>
                  </a:cubicBezTo>
                  <a:cubicBezTo>
                    <a:pt x="1524" y="17221"/>
                    <a:pt x="1434" y="17221"/>
                    <a:pt x="1344" y="17221"/>
                  </a:cubicBezTo>
                  <a:cubicBezTo>
                    <a:pt x="1344" y="17221"/>
                    <a:pt x="1344" y="17295"/>
                    <a:pt x="1344" y="17295"/>
                  </a:cubicBezTo>
                  <a:cubicBezTo>
                    <a:pt x="1344" y="17295"/>
                    <a:pt x="1255" y="17295"/>
                    <a:pt x="1255" y="17295"/>
                  </a:cubicBezTo>
                  <a:cubicBezTo>
                    <a:pt x="1255" y="17369"/>
                    <a:pt x="1165" y="17444"/>
                    <a:pt x="1165" y="17444"/>
                  </a:cubicBezTo>
                  <a:cubicBezTo>
                    <a:pt x="1255" y="17295"/>
                    <a:pt x="1165" y="17369"/>
                    <a:pt x="1076" y="17369"/>
                  </a:cubicBezTo>
                  <a:cubicBezTo>
                    <a:pt x="1165" y="17295"/>
                    <a:pt x="807" y="17221"/>
                    <a:pt x="717" y="17295"/>
                  </a:cubicBezTo>
                  <a:cubicBezTo>
                    <a:pt x="717" y="17295"/>
                    <a:pt x="717" y="17295"/>
                    <a:pt x="717" y="17295"/>
                  </a:cubicBezTo>
                  <a:cubicBezTo>
                    <a:pt x="717" y="17295"/>
                    <a:pt x="717" y="17295"/>
                    <a:pt x="717" y="17369"/>
                  </a:cubicBezTo>
                  <a:cubicBezTo>
                    <a:pt x="717" y="17221"/>
                    <a:pt x="627" y="17295"/>
                    <a:pt x="538" y="17295"/>
                  </a:cubicBezTo>
                  <a:cubicBezTo>
                    <a:pt x="538" y="17295"/>
                    <a:pt x="538" y="17369"/>
                    <a:pt x="538" y="17369"/>
                  </a:cubicBezTo>
                  <a:cubicBezTo>
                    <a:pt x="538" y="17369"/>
                    <a:pt x="448" y="17295"/>
                    <a:pt x="448" y="17369"/>
                  </a:cubicBezTo>
                  <a:cubicBezTo>
                    <a:pt x="448" y="17369"/>
                    <a:pt x="448" y="17444"/>
                    <a:pt x="448" y="17444"/>
                  </a:cubicBezTo>
                  <a:cubicBezTo>
                    <a:pt x="448" y="17369"/>
                    <a:pt x="359" y="17369"/>
                    <a:pt x="269" y="17369"/>
                  </a:cubicBezTo>
                  <a:cubicBezTo>
                    <a:pt x="269" y="17369"/>
                    <a:pt x="179" y="17295"/>
                    <a:pt x="90" y="17295"/>
                  </a:cubicBezTo>
                  <a:cubicBezTo>
                    <a:pt x="0" y="17369"/>
                    <a:pt x="90" y="17518"/>
                    <a:pt x="179" y="17444"/>
                  </a:cubicBezTo>
                  <a:cubicBezTo>
                    <a:pt x="179" y="17518"/>
                    <a:pt x="179" y="17444"/>
                    <a:pt x="90" y="17518"/>
                  </a:cubicBezTo>
                  <a:cubicBezTo>
                    <a:pt x="90" y="17518"/>
                    <a:pt x="90" y="17592"/>
                    <a:pt x="90" y="17592"/>
                  </a:cubicBezTo>
                  <a:cubicBezTo>
                    <a:pt x="90" y="17592"/>
                    <a:pt x="90" y="17444"/>
                    <a:pt x="0" y="17518"/>
                  </a:cubicBezTo>
                  <a:cubicBezTo>
                    <a:pt x="0" y="17518"/>
                    <a:pt x="90" y="17666"/>
                    <a:pt x="179" y="17666"/>
                  </a:cubicBezTo>
                  <a:cubicBezTo>
                    <a:pt x="179" y="17666"/>
                    <a:pt x="179" y="17666"/>
                    <a:pt x="179" y="17666"/>
                  </a:cubicBezTo>
                  <a:cubicBezTo>
                    <a:pt x="179" y="17666"/>
                    <a:pt x="179" y="17666"/>
                    <a:pt x="179" y="17666"/>
                  </a:cubicBezTo>
                  <a:cubicBezTo>
                    <a:pt x="179" y="17666"/>
                    <a:pt x="179" y="17666"/>
                    <a:pt x="269" y="17666"/>
                  </a:cubicBezTo>
                  <a:cubicBezTo>
                    <a:pt x="269" y="17666"/>
                    <a:pt x="269" y="17666"/>
                    <a:pt x="269" y="17666"/>
                  </a:cubicBezTo>
                  <a:cubicBezTo>
                    <a:pt x="359" y="17592"/>
                    <a:pt x="359" y="17592"/>
                    <a:pt x="448" y="17592"/>
                  </a:cubicBezTo>
                  <a:cubicBezTo>
                    <a:pt x="448" y="17592"/>
                    <a:pt x="448" y="17592"/>
                    <a:pt x="448" y="17592"/>
                  </a:cubicBezTo>
                  <a:cubicBezTo>
                    <a:pt x="448" y="17666"/>
                    <a:pt x="359" y="17592"/>
                    <a:pt x="359" y="17666"/>
                  </a:cubicBezTo>
                  <a:cubicBezTo>
                    <a:pt x="359" y="17666"/>
                    <a:pt x="359" y="17666"/>
                    <a:pt x="359" y="17666"/>
                  </a:cubicBezTo>
                  <a:cubicBezTo>
                    <a:pt x="359" y="17740"/>
                    <a:pt x="269" y="17740"/>
                    <a:pt x="269" y="17740"/>
                  </a:cubicBezTo>
                  <a:cubicBezTo>
                    <a:pt x="269" y="17815"/>
                    <a:pt x="359" y="17815"/>
                    <a:pt x="359" y="17815"/>
                  </a:cubicBezTo>
                  <a:cubicBezTo>
                    <a:pt x="359" y="17815"/>
                    <a:pt x="359" y="17889"/>
                    <a:pt x="448" y="17889"/>
                  </a:cubicBezTo>
                  <a:cubicBezTo>
                    <a:pt x="359" y="17889"/>
                    <a:pt x="359" y="17889"/>
                    <a:pt x="359" y="17889"/>
                  </a:cubicBezTo>
                  <a:cubicBezTo>
                    <a:pt x="359" y="17889"/>
                    <a:pt x="359" y="17963"/>
                    <a:pt x="448" y="17963"/>
                  </a:cubicBezTo>
                  <a:cubicBezTo>
                    <a:pt x="359" y="17963"/>
                    <a:pt x="359" y="17963"/>
                    <a:pt x="359" y="17889"/>
                  </a:cubicBezTo>
                  <a:cubicBezTo>
                    <a:pt x="359" y="17889"/>
                    <a:pt x="359" y="17963"/>
                    <a:pt x="359" y="17963"/>
                  </a:cubicBezTo>
                  <a:cubicBezTo>
                    <a:pt x="359" y="17963"/>
                    <a:pt x="359" y="17889"/>
                    <a:pt x="269" y="17889"/>
                  </a:cubicBezTo>
                  <a:cubicBezTo>
                    <a:pt x="269" y="17815"/>
                    <a:pt x="269" y="17815"/>
                    <a:pt x="179" y="17815"/>
                  </a:cubicBezTo>
                  <a:cubicBezTo>
                    <a:pt x="179" y="17740"/>
                    <a:pt x="0" y="17666"/>
                    <a:pt x="0" y="17740"/>
                  </a:cubicBezTo>
                  <a:cubicBezTo>
                    <a:pt x="0" y="17740"/>
                    <a:pt x="0" y="17740"/>
                    <a:pt x="90" y="17815"/>
                  </a:cubicBezTo>
                  <a:cubicBezTo>
                    <a:pt x="90" y="17815"/>
                    <a:pt x="179" y="17815"/>
                    <a:pt x="179" y="17815"/>
                  </a:cubicBezTo>
                  <a:cubicBezTo>
                    <a:pt x="179" y="17815"/>
                    <a:pt x="90" y="17815"/>
                    <a:pt x="90" y="17815"/>
                  </a:cubicBezTo>
                  <a:cubicBezTo>
                    <a:pt x="179" y="17889"/>
                    <a:pt x="179" y="17889"/>
                    <a:pt x="269" y="17963"/>
                  </a:cubicBezTo>
                  <a:cubicBezTo>
                    <a:pt x="269" y="17963"/>
                    <a:pt x="269" y="17963"/>
                    <a:pt x="269" y="17963"/>
                  </a:cubicBezTo>
                  <a:cubicBezTo>
                    <a:pt x="179" y="17963"/>
                    <a:pt x="179" y="17889"/>
                    <a:pt x="90" y="17889"/>
                  </a:cubicBezTo>
                  <a:cubicBezTo>
                    <a:pt x="179" y="18037"/>
                    <a:pt x="269" y="18112"/>
                    <a:pt x="448" y="17963"/>
                  </a:cubicBezTo>
                  <a:cubicBezTo>
                    <a:pt x="538" y="17963"/>
                    <a:pt x="448" y="17889"/>
                    <a:pt x="448" y="17889"/>
                  </a:cubicBezTo>
                  <a:cubicBezTo>
                    <a:pt x="448" y="17815"/>
                    <a:pt x="538" y="17889"/>
                    <a:pt x="538" y="17889"/>
                  </a:cubicBezTo>
                  <a:cubicBezTo>
                    <a:pt x="538" y="17815"/>
                    <a:pt x="538" y="17815"/>
                    <a:pt x="627" y="17740"/>
                  </a:cubicBezTo>
                  <a:cubicBezTo>
                    <a:pt x="627" y="17815"/>
                    <a:pt x="627" y="17815"/>
                    <a:pt x="627" y="17815"/>
                  </a:cubicBezTo>
                  <a:cubicBezTo>
                    <a:pt x="627" y="17815"/>
                    <a:pt x="627" y="17889"/>
                    <a:pt x="627" y="17815"/>
                  </a:cubicBezTo>
                  <a:cubicBezTo>
                    <a:pt x="627" y="17963"/>
                    <a:pt x="717" y="18260"/>
                    <a:pt x="538" y="18260"/>
                  </a:cubicBezTo>
                  <a:cubicBezTo>
                    <a:pt x="448" y="18260"/>
                    <a:pt x="359" y="18112"/>
                    <a:pt x="269" y="18112"/>
                  </a:cubicBezTo>
                  <a:cubicBezTo>
                    <a:pt x="179" y="18112"/>
                    <a:pt x="269" y="18260"/>
                    <a:pt x="269" y="18260"/>
                  </a:cubicBezTo>
                  <a:cubicBezTo>
                    <a:pt x="269" y="18334"/>
                    <a:pt x="179" y="18260"/>
                    <a:pt x="179" y="18334"/>
                  </a:cubicBezTo>
                  <a:cubicBezTo>
                    <a:pt x="179" y="18334"/>
                    <a:pt x="179" y="18334"/>
                    <a:pt x="269" y="18408"/>
                  </a:cubicBezTo>
                  <a:cubicBezTo>
                    <a:pt x="179" y="18408"/>
                    <a:pt x="179" y="18408"/>
                    <a:pt x="179" y="18408"/>
                  </a:cubicBezTo>
                  <a:cubicBezTo>
                    <a:pt x="179" y="18483"/>
                    <a:pt x="269" y="18483"/>
                    <a:pt x="269" y="18483"/>
                  </a:cubicBezTo>
                  <a:cubicBezTo>
                    <a:pt x="269" y="18483"/>
                    <a:pt x="269" y="18483"/>
                    <a:pt x="269" y="18557"/>
                  </a:cubicBezTo>
                  <a:cubicBezTo>
                    <a:pt x="269" y="18557"/>
                    <a:pt x="269" y="18483"/>
                    <a:pt x="359" y="18557"/>
                  </a:cubicBezTo>
                  <a:cubicBezTo>
                    <a:pt x="269" y="18557"/>
                    <a:pt x="359" y="18557"/>
                    <a:pt x="359" y="18631"/>
                  </a:cubicBezTo>
                  <a:cubicBezTo>
                    <a:pt x="359" y="18631"/>
                    <a:pt x="359" y="18631"/>
                    <a:pt x="359" y="18631"/>
                  </a:cubicBezTo>
                  <a:cubicBezTo>
                    <a:pt x="359" y="18557"/>
                    <a:pt x="448" y="18557"/>
                    <a:pt x="448" y="18483"/>
                  </a:cubicBezTo>
                  <a:cubicBezTo>
                    <a:pt x="538" y="18483"/>
                    <a:pt x="538" y="18408"/>
                    <a:pt x="538" y="18334"/>
                  </a:cubicBezTo>
                  <a:cubicBezTo>
                    <a:pt x="538" y="18334"/>
                    <a:pt x="538" y="18334"/>
                    <a:pt x="538" y="18334"/>
                  </a:cubicBezTo>
                  <a:cubicBezTo>
                    <a:pt x="627" y="18334"/>
                    <a:pt x="627" y="18260"/>
                    <a:pt x="627" y="18260"/>
                  </a:cubicBezTo>
                  <a:cubicBezTo>
                    <a:pt x="627" y="18334"/>
                    <a:pt x="627" y="18334"/>
                    <a:pt x="627" y="18334"/>
                  </a:cubicBezTo>
                  <a:cubicBezTo>
                    <a:pt x="538" y="18408"/>
                    <a:pt x="538" y="18483"/>
                    <a:pt x="538" y="18483"/>
                  </a:cubicBezTo>
                  <a:cubicBezTo>
                    <a:pt x="538" y="18483"/>
                    <a:pt x="538" y="18483"/>
                    <a:pt x="538" y="18483"/>
                  </a:cubicBezTo>
                  <a:cubicBezTo>
                    <a:pt x="538" y="18483"/>
                    <a:pt x="538" y="18483"/>
                    <a:pt x="538" y="18483"/>
                  </a:cubicBezTo>
                  <a:cubicBezTo>
                    <a:pt x="538" y="18483"/>
                    <a:pt x="627" y="18483"/>
                    <a:pt x="627" y="18483"/>
                  </a:cubicBezTo>
                  <a:cubicBezTo>
                    <a:pt x="627" y="18557"/>
                    <a:pt x="538" y="18557"/>
                    <a:pt x="538" y="18557"/>
                  </a:cubicBezTo>
                  <a:cubicBezTo>
                    <a:pt x="538" y="18557"/>
                    <a:pt x="538" y="18631"/>
                    <a:pt x="538" y="18631"/>
                  </a:cubicBezTo>
                  <a:cubicBezTo>
                    <a:pt x="538" y="18705"/>
                    <a:pt x="627" y="18557"/>
                    <a:pt x="717" y="18557"/>
                  </a:cubicBezTo>
                  <a:cubicBezTo>
                    <a:pt x="627" y="18631"/>
                    <a:pt x="627" y="18557"/>
                    <a:pt x="627" y="18631"/>
                  </a:cubicBezTo>
                  <a:cubicBezTo>
                    <a:pt x="627" y="18705"/>
                    <a:pt x="627" y="18705"/>
                    <a:pt x="627" y="18705"/>
                  </a:cubicBezTo>
                  <a:cubicBezTo>
                    <a:pt x="627" y="18705"/>
                    <a:pt x="717" y="18705"/>
                    <a:pt x="717" y="18705"/>
                  </a:cubicBezTo>
                  <a:cubicBezTo>
                    <a:pt x="717" y="18780"/>
                    <a:pt x="627" y="18705"/>
                    <a:pt x="627" y="18705"/>
                  </a:cubicBezTo>
                  <a:cubicBezTo>
                    <a:pt x="627" y="18780"/>
                    <a:pt x="627" y="18854"/>
                    <a:pt x="627" y="18854"/>
                  </a:cubicBezTo>
                  <a:cubicBezTo>
                    <a:pt x="717" y="18854"/>
                    <a:pt x="717" y="18780"/>
                    <a:pt x="717" y="18780"/>
                  </a:cubicBezTo>
                  <a:cubicBezTo>
                    <a:pt x="717" y="18780"/>
                    <a:pt x="717" y="18780"/>
                    <a:pt x="717" y="18780"/>
                  </a:cubicBezTo>
                  <a:cubicBezTo>
                    <a:pt x="717" y="18780"/>
                    <a:pt x="717" y="18780"/>
                    <a:pt x="717" y="18854"/>
                  </a:cubicBezTo>
                  <a:cubicBezTo>
                    <a:pt x="807" y="18854"/>
                    <a:pt x="717" y="18631"/>
                    <a:pt x="717" y="18631"/>
                  </a:cubicBezTo>
                  <a:cubicBezTo>
                    <a:pt x="807" y="18631"/>
                    <a:pt x="807" y="18483"/>
                    <a:pt x="896" y="18483"/>
                  </a:cubicBezTo>
                  <a:cubicBezTo>
                    <a:pt x="986" y="18483"/>
                    <a:pt x="986" y="18483"/>
                    <a:pt x="986" y="18483"/>
                  </a:cubicBezTo>
                  <a:cubicBezTo>
                    <a:pt x="986" y="18408"/>
                    <a:pt x="986" y="18408"/>
                    <a:pt x="986" y="18408"/>
                  </a:cubicBezTo>
                  <a:cubicBezTo>
                    <a:pt x="986" y="18408"/>
                    <a:pt x="986" y="18334"/>
                    <a:pt x="986" y="18334"/>
                  </a:cubicBezTo>
                  <a:cubicBezTo>
                    <a:pt x="986" y="18334"/>
                    <a:pt x="986" y="18334"/>
                    <a:pt x="986" y="18334"/>
                  </a:cubicBezTo>
                  <a:cubicBezTo>
                    <a:pt x="986" y="18334"/>
                    <a:pt x="1076" y="18334"/>
                    <a:pt x="1076" y="18334"/>
                  </a:cubicBezTo>
                  <a:cubicBezTo>
                    <a:pt x="1076" y="18260"/>
                    <a:pt x="986" y="18186"/>
                    <a:pt x="986" y="18186"/>
                  </a:cubicBezTo>
                  <a:cubicBezTo>
                    <a:pt x="1076" y="18186"/>
                    <a:pt x="1076" y="18260"/>
                    <a:pt x="1076" y="18260"/>
                  </a:cubicBezTo>
                  <a:cubicBezTo>
                    <a:pt x="1165" y="18334"/>
                    <a:pt x="1165" y="18260"/>
                    <a:pt x="1165" y="18260"/>
                  </a:cubicBezTo>
                  <a:cubicBezTo>
                    <a:pt x="1255" y="18186"/>
                    <a:pt x="1255" y="18186"/>
                    <a:pt x="1344" y="18186"/>
                  </a:cubicBezTo>
                  <a:cubicBezTo>
                    <a:pt x="1344" y="18186"/>
                    <a:pt x="1344" y="18112"/>
                    <a:pt x="1434" y="18112"/>
                  </a:cubicBezTo>
                  <a:cubicBezTo>
                    <a:pt x="1344" y="18186"/>
                    <a:pt x="1344" y="18260"/>
                    <a:pt x="1434" y="18186"/>
                  </a:cubicBezTo>
                  <a:cubicBezTo>
                    <a:pt x="1524" y="18186"/>
                    <a:pt x="1524" y="18112"/>
                    <a:pt x="1613" y="18112"/>
                  </a:cubicBezTo>
                  <a:cubicBezTo>
                    <a:pt x="1613" y="18112"/>
                    <a:pt x="1613" y="18037"/>
                    <a:pt x="1703" y="18037"/>
                  </a:cubicBezTo>
                  <a:cubicBezTo>
                    <a:pt x="1703" y="18037"/>
                    <a:pt x="1613" y="18112"/>
                    <a:pt x="1613" y="18112"/>
                  </a:cubicBezTo>
                  <a:cubicBezTo>
                    <a:pt x="1703" y="18112"/>
                    <a:pt x="1703" y="18112"/>
                    <a:pt x="1793" y="18112"/>
                  </a:cubicBezTo>
                  <a:cubicBezTo>
                    <a:pt x="1793" y="18186"/>
                    <a:pt x="1613" y="18112"/>
                    <a:pt x="1613" y="18186"/>
                  </a:cubicBezTo>
                  <a:cubicBezTo>
                    <a:pt x="1524" y="18186"/>
                    <a:pt x="1434" y="18260"/>
                    <a:pt x="1434" y="18334"/>
                  </a:cubicBezTo>
                  <a:cubicBezTo>
                    <a:pt x="1344" y="18408"/>
                    <a:pt x="1344" y="18631"/>
                    <a:pt x="1344" y="18705"/>
                  </a:cubicBezTo>
                  <a:cubicBezTo>
                    <a:pt x="1344" y="18557"/>
                    <a:pt x="1344" y="18408"/>
                    <a:pt x="1434" y="18260"/>
                  </a:cubicBezTo>
                  <a:cubicBezTo>
                    <a:pt x="1344" y="18260"/>
                    <a:pt x="1344" y="18186"/>
                    <a:pt x="1255" y="18260"/>
                  </a:cubicBezTo>
                  <a:cubicBezTo>
                    <a:pt x="1255" y="18260"/>
                    <a:pt x="1255" y="18260"/>
                    <a:pt x="1255" y="18260"/>
                  </a:cubicBezTo>
                  <a:cubicBezTo>
                    <a:pt x="1255" y="18334"/>
                    <a:pt x="1165" y="18334"/>
                    <a:pt x="1165" y="18334"/>
                  </a:cubicBezTo>
                  <a:cubicBezTo>
                    <a:pt x="1165" y="18334"/>
                    <a:pt x="1165" y="18408"/>
                    <a:pt x="1076" y="18408"/>
                  </a:cubicBezTo>
                  <a:cubicBezTo>
                    <a:pt x="1076" y="18483"/>
                    <a:pt x="986" y="18483"/>
                    <a:pt x="986" y="18557"/>
                  </a:cubicBezTo>
                  <a:cubicBezTo>
                    <a:pt x="986" y="18557"/>
                    <a:pt x="986" y="18557"/>
                    <a:pt x="896" y="18557"/>
                  </a:cubicBezTo>
                  <a:cubicBezTo>
                    <a:pt x="896" y="18631"/>
                    <a:pt x="986" y="18631"/>
                    <a:pt x="986" y="18705"/>
                  </a:cubicBezTo>
                  <a:cubicBezTo>
                    <a:pt x="986" y="18631"/>
                    <a:pt x="1076" y="18631"/>
                    <a:pt x="1076" y="18631"/>
                  </a:cubicBezTo>
                  <a:cubicBezTo>
                    <a:pt x="1076" y="18631"/>
                    <a:pt x="1076" y="18631"/>
                    <a:pt x="1076" y="18631"/>
                  </a:cubicBezTo>
                  <a:cubicBezTo>
                    <a:pt x="1076" y="18705"/>
                    <a:pt x="986" y="18705"/>
                    <a:pt x="896" y="18705"/>
                  </a:cubicBezTo>
                  <a:cubicBezTo>
                    <a:pt x="896" y="18705"/>
                    <a:pt x="896" y="18780"/>
                    <a:pt x="896" y="18780"/>
                  </a:cubicBezTo>
                  <a:cubicBezTo>
                    <a:pt x="896" y="18780"/>
                    <a:pt x="807" y="18780"/>
                    <a:pt x="807" y="18854"/>
                  </a:cubicBezTo>
                  <a:cubicBezTo>
                    <a:pt x="807" y="18854"/>
                    <a:pt x="896" y="18854"/>
                    <a:pt x="896" y="18854"/>
                  </a:cubicBezTo>
                  <a:cubicBezTo>
                    <a:pt x="807" y="18928"/>
                    <a:pt x="717" y="18854"/>
                    <a:pt x="717" y="18928"/>
                  </a:cubicBezTo>
                  <a:cubicBezTo>
                    <a:pt x="627" y="18928"/>
                    <a:pt x="627" y="19002"/>
                    <a:pt x="538" y="19002"/>
                  </a:cubicBezTo>
                  <a:cubicBezTo>
                    <a:pt x="627" y="19077"/>
                    <a:pt x="627" y="19077"/>
                    <a:pt x="627" y="19002"/>
                  </a:cubicBezTo>
                  <a:cubicBezTo>
                    <a:pt x="627" y="19077"/>
                    <a:pt x="717" y="19151"/>
                    <a:pt x="717" y="19151"/>
                  </a:cubicBezTo>
                  <a:cubicBezTo>
                    <a:pt x="807" y="19151"/>
                    <a:pt x="807" y="19077"/>
                    <a:pt x="807" y="19002"/>
                  </a:cubicBezTo>
                  <a:cubicBezTo>
                    <a:pt x="807" y="19077"/>
                    <a:pt x="807" y="19151"/>
                    <a:pt x="896" y="19151"/>
                  </a:cubicBezTo>
                  <a:cubicBezTo>
                    <a:pt x="896" y="19151"/>
                    <a:pt x="1076" y="19077"/>
                    <a:pt x="1165" y="19002"/>
                  </a:cubicBezTo>
                  <a:cubicBezTo>
                    <a:pt x="1076" y="19077"/>
                    <a:pt x="1076" y="19077"/>
                    <a:pt x="986" y="19077"/>
                  </a:cubicBezTo>
                  <a:cubicBezTo>
                    <a:pt x="986" y="19151"/>
                    <a:pt x="896" y="19151"/>
                    <a:pt x="896" y="19151"/>
                  </a:cubicBezTo>
                  <a:cubicBezTo>
                    <a:pt x="807" y="19151"/>
                    <a:pt x="807" y="19151"/>
                    <a:pt x="807" y="19151"/>
                  </a:cubicBezTo>
                  <a:cubicBezTo>
                    <a:pt x="717" y="19151"/>
                    <a:pt x="538" y="19373"/>
                    <a:pt x="807" y="19299"/>
                  </a:cubicBezTo>
                  <a:cubicBezTo>
                    <a:pt x="807" y="19299"/>
                    <a:pt x="807" y="19299"/>
                    <a:pt x="807" y="19299"/>
                  </a:cubicBezTo>
                  <a:cubicBezTo>
                    <a:pt x="627" y="19299"/>
                    <a:pt x="717" y="19373"/>
                    <a:pt x="627" y="19373"/>
                  </a:cubicBezTo>
                  <a:cubicBezTo>
                    <a:pt x="717" y="19225"/>
                    <a:pt x="538" y="19225"/>
                    <a:pt x="448" y="19299"/>
                  </a:cubicBezTo>
                  <a:cubicBezTo>
                    <a:pt x="448" y="19373"/>
                    <a:pt x="538" y="19373"/>
                    <a:pt x="448" y="19448"/>
                  </a:cubicBezTo>
                  <a:cubicBezTo>
                    <a:pt x="448" y="19448"/>
                    <a:pt x="448" y="19448"/>
                    <a:pt x="359" y="19522"/>
                  </a:cubicBezTo>
                  <a:cubicBezTo>
                    <a:pt x="359" y="19448"/>
                    <a:pt x="448" y="19448"/>
                    <a:pt x="448" y="19373"/>
                  </a:cubicBezTo>
                  <a:cubicBezTo>
                    <a:pt x="448" y="19373"/>
                    <a:pt x="448" y="19225"/>
                    <a:pt x="448" y="19151"/>
                  </a:cubicBezTo>
                  <a:cubicBezTo>
                    <a:pt x="448" y="19225"/>
                    <a:pt x="359" y="19225"/>
                    <a:pt x="359" y="19299"/>
                  </a:cubicBezTo>
                  <a:cubicBezTo>
                    <a:pt x="359" y="19299"/>
                    <a:pt x="359" y="19373"/>
                    <a:pt x="359" y="19373"/>
                  </a:cubicBezTo>
                  <a:cubicBezTo>
                    <a:pt x="359" y="19299"/>
                    <a:pt x="359" y="19299"/>
                    <a:pt x="269" y="19373"/>
                  </a:cubicBezTo>
                  <a:cubicBezTo>
                    <a:pt x="269" y="19373"/>
                    <a:pt x="179" y="19448"/>
                    <a:pt x="269" y="19448"/>
                  </a:cubicBezTo>
                  <a:cubicBezTo>
                    <a:pt x="90" y="19448"/>
                    <a:pt x="269" y="19670"/>
                    <a:pt x="269" y="19745"/>
                  </a:cubicBezTo>
                  <a:cubicBezTo>
                    <a:pt x="359" y="19670"/>
                    <a:pt x="269" y="19670"/>
                    <a:pt x="359" y="19596"/>
                  </a:cubicBezTo>
                  <a:cubicBezTo>
                    <a:pt x="359" y="19670"/>
                    <a:pt x="359" y="19745"/>
                    <a:pt x="359" y="19745"/>
                  </a:cubicBezTo>
                  <a:cubicBezTo>
                    <a:pt x="359" y="19745"/>
                    <a:pt x="359" y="19670"/>
                    <a:pt x="359" y="19596"/>
                  </a:cubicBezTo>
                  <a:cubicBezTo>
                    <a:pt x="448" y="19670"/>
                    <a:pt x="359" y="19819"/>
                    <a:pt x="448" y="19819"/>
                  </a:cubicBezTo>
                  <a:cubicBezTo>
                    <a:pt x="538" y="19819"/>
                    <a:pt x="538" y="19670"/>
                    <a:pt x="538" y="19596"/>
                  </a:cubicBezTo>
                  <a:cubicBezTo>
                    <a:pt x="538" y="19596"/>
                    <a:pt x="538" y="19596"/>
                    <a:pt x="538" y="19596"/>
                  </a:cubicBezTo>
                  <a:cubicBezTo>
                    <a:pt x="538" y="19670"/>
                    <a:pt x="538" y="19670"/>
                    <a:pt x="538" y="19745"/>
                  </a:cubicBezTo>
                  <a:cubicBezTo>
                    <a:pt x="538" y="19745"/>
                    <a:pt x="538" y="19745"/>
                    <a:pt x="538" y="19745"/>
                  </a:cubicBezTo>
                  <a:cubicBezTo>
                    <a:pt x="538" y="19819"/>
                    <a:pt x="538" y="19745"/>
                    <a:pt x="627" y="19745"/>
                  </a:cubicBezTo>
                  <a:cubicBezTo>
                    <a:pt x="627" y="19745"/>
                    <a:pt x="627" y="19745"/>
                    <a:pt x="627" y="19745"/>
                  </a:cubicBezTo>
                  <a:cubicBezTo>
                    <a:pt x="627" y="19745"/>
                    <a:pt x="627" y="19745"/>
                    <a:pt x="627" y="19745"/>
                  </a:cubicBezTo>
                  <a:cubicBezTo>
                    <a:pt x="717" y="19745"/>
                    <a:pt x="807" y="19745"/>
                    <a:pt x="717" y="19670"/>
                  </a:cubicBezTo>
                  <a:cubicBezTo>
                    <a:pt x="717" y="19522"/>
                    <a:pt x="627" y="19596"/>
                    <a:pt x="538" y="19596"/>
                  </a:cubicBezTo>
                  <a:cubicBezTo>
                    <a:pt x="627" y="19596"/>
                    <a:pt x="627" y="19596"/>
                    <a:pt x="627" y="19522"/>
                  </a:cubicBezTo>
                  <a:cubicBezTo>
                    <a:pt x="627" y="19596"/>
                    <a:pt x="717" y="19596"/>
                    <a:pt x="717" y="19522"/>
                  </a:cubicBezTo>
                  <a:cubicBezTo>
                    <a:pt x="717" y="19522"/>
                    <a:pt x="627" y="19448"/>
                    <a:pt x="717" y="19448"/>
                  </a:cubicBezTo>
                  <a:cubicBezTo>
                    <a:pt x="807" y="19522"/>
                    <a:pt x="717" y="19522"/>
                    <a:pt x="896" y="19522"/>
                  </a:cubicBezTo>
                  <a:cubicBezTo>
                    <a:pt x="896" y="19522"/>
                    <a:pt x="986" y="19522"/>
                    <a:pt x="986" y="19522"/>
                  </a:cubicBezTo>
                  <a:cubicBezTo>
                    <a:pt x="896" y="19522"/>
                    <a:pt x="717" y="19522"/>
                    <a:pt x="807" y="19670"/>
                  </a:cubicBezTo>
                  <a:cubicBezTo>
                    <a:pt x="807" y="19670"/>
                    <a:pt x="807" y="19745"/>
                    <a:pt x="896" y="19670"/>
                  </a:cubicBezTo>
                  <a:cubicBezTo>
                    <a:pt x="896" y="19670"/>
                    <a:pt x="807" y="19596"/>
                    <a:pt x="896" y="19596"/>
                  </a:cubicBezTo>
                  <a:cubicBezTo>
                    <a:pt x="896" y="19670"/>
                    <a:pt x="986" y="19596"/>
                    <a:pt x="986" y="19522"/>
                  </a:cubicBezTo>
                  <a:cubicBezTo>
                    <a:pt x="1076" y="19448"/>
                    <a:pt x="1076" y="19373"/>
                    <a:pt x="1165" y="19299"/>
                  </a:cubicBezTo>
                  <a:cubicBezTo>
                    <a:pt x="1076" y="19373"/>
                    <a:pt x="1076" y="19448"/>
                    <a:pt x="1076" y="19448"/>
                  </a:cubicBezTo>
                  <a:cubicBezTo>
                    <a:pt x="1165" y="19448"/>
                    <a:pt x="1255" y="19373"/>
                    <a:pt x="1344" y="19448"/>
                  </a:cubicBezTo>
                  <a:cubicBezTo>
                    <a:pt x="1255" y="19448"/>
                    <a:pt x="1165" y="19448"/>
                    <a:pt x="1076" y="19522"/>
                  </a:cubicBezTo>
                  <a:cubicBezTo>
                    <a:pt x="1076" y="19522"/>
                    <a:pt x="1076" y="19522"/>
                    <a:pt x="986" y="19596"/>
                  </a:cubicBezTo>
                  <a:cubicBezTo>
                    <a:pt x="986" y="19596"/>
                    <a:pt x="986" y="19596"/>
                    <a:pt x="986" y="19596"/>
                  </a:cubicBezTo>
                  <a:cubicBezTo>
                    <a:pt x="986" y="19596"/>
                    <a:pt x="896" y="19670"/>
                    <a:pt x="896" y="19745"/>
                  </a:cubicBezTo>
                  <a:cubicBezTo>
                    <a:pt x="896" y="19745"/>
                    <a:pt x="896" y="19745"/>
                    <a:pt x="896" y="19670"/>
                  </a:cubicBezTo>
                  <a:cubicBezTo>
                    <a:pt x="896" y="19745"/>
                    <a:pt x="986" y="19745"/>
                    <a:pt x="986" y="19745"/>
                  </a:cubicBezTo>
                  <a:cubicBezTo>
                    <a:pt x="986" y="19745"/>
                    <a:pt x="986" y="19745"/>
                    <a:pt x="986" y="19745"/>
                  </a:cubicBezTo>
                  <a:cubicBezTo>
                    <a:pt x="986" y="19745"/>
                    <a:pt x="1076" y="19745"/>
                    <a:pt x="1076" y="19670"/>
                  </a:cubicBezTo>
                  <a:cubicBezTo>
                    <a:pt x="1076" y="19745"/>
                    <a:pt x="1076" y="19745"/>
                    <a:pt x="1076" y="19745"/>
                  </a:cubicBezTo>
                  <a:cubicBezTo>
                    <a:pt x="986" y="19745"/>
                    <a:pt x="986" y="19745"/>
                    <a:pt x="986" y="19745"/>
                  </a:cubicBezTo>
                  <a:cubicBezTo>
                    <a:pt x="986" y="19819"/>
                    <a:pt x="986" y="19819"/>
                    <a:pt x="1076" y="19745"/>
                  </a:cubicBezTo>
                  <a:cubicBezTo>
                    <a:pt x="1165" y="19745"/>
                    <a:pt x="1165" y="19745"/>
                    <a:pt x="1255" y="19745"/>
                  </a:cubicBezTo>
                  <a:cubicBezTo>
                    <a:pt x="1255" y="19745"/>
                    <a:pt x="1165" y="19745"/>
                    <a:pt x="1165" y="19745"/>
                  </a:cubicBezTo>
                  <a:cubicBezTo>
                    <a:pt x="1165" y="19745"/>
                    <a:pt x="1076" y="19819"/>
                    <a:pt x="1076" y="19819"/>
                  </a:cubicBezTo>
                  <a:cubicBezTo>
                    <a:pt x="986" y="19893"/>
                    <a:pt x="896" y="19893"/>
                    <a:pt x="896" y="19967"/>
                  </a:cubicBezTo>
                  <a:cubicBezTo>
                    <a:pt x="896" y="19967"/>
                    <a:pt x="986" y="19967"/>
                    <a:pt x="986" y="19967"/>
                  </a:cubicBezTo>
                  <a:cubicBezTo>
                    <a:pt x="896" y="19967"/>
                    <a:pt x="717" y="20041"/>
                    <a:pt x="807" y="20116"/>
                  </a:cubicBezTo>
                  <a:cubicBezTo>
                    <a:pt x="807" y="20190"/>
                    <a:pt x="896" y="20116"/>
                    <a:pt x="896" y="20190"/>
                  </a:cubicBezTo>
                  <a:cubicBezTo>
                    <a:pt x="807" y="20190"/>
                    <a:pt x="896" y="20264"/>
                    <a:pt x="896" y="20264"/>
                  </a:cubicBezTo>
                  <a:cubicBezTo>
                    <a:pt x="986" y="20264"/>
                    <a:pt x="986" y="20190"/>
                    <a:pt x="1076" y="20190"/>
                  </a:cubicBezTo>
                  <a:cubicBezTo>
                    <a:pt x="1165" y="20116"/>
                    <a:pt x="1255" y="20116"/>
                    <a:pt x="1434" y="20116"/>
                  </a:cubicBezTo>
                  <a:cubicBezTo>
                    <a:pt x="1344" y="20190"/>
                    <a:pt x="1076" y="20190"/>
                    <a:pt x="986" y="20190"/>
                  </a:cubicBezTo>
                  <a:cubicBezTo>
                    <a:pt x="986" y="20264"/>
                    <a:pt x="896" y="20264"/>
                    <a:pt x="896" y="20338"/>
                  </a:cubicBezTo>
                  <a:cubicBezTo>
                    <a:pt x="896" y="20413"/>
                    <a:pt x="986" y="20338"/>
                    <a:pt x="1076" y="20413"/>
                  </a:cubicBezTo>
                  <a:cubicBezTo>
                    <a:pt x="986" y="20413"/>
                    <a:pt x="986" y="20413"/>
                    <a:pt x="896" y="20338"/>
                  </a:cubicBezTo>
                  <a:cubicBezTo>
                    <a:pt x="896" y="20338"/>
                    <a:pt x="807" y="20264"/>
                    <a:pt x="807" y="20190"/>
                  </a:cubicBezTo>
                  <a:cubicBezTo>
                    <a:pt x="717" y="20190"/>
                    <a:pt x="717" y="20264"/>
                    <a:pt x="717" y="20264"/>
                  </a:cubicBezTo>
                  <a:cubicBezTo>
                    <a:pt x="717" y="20264"/>
                    <a:pt x="627" y="20264"/>
                    <a:pt x="627" y="20264"/>
                  </a:cubicBezTo>
                  <a:cubicBezTo>
                    <a:pt x="627" y="20264"/>
                    <a:pt x="627" y="20338"/>
                    <a:pt x="627" y="20338"/>
                  </a:cubicBezTo>
                  <a:cubicBezTo>
                    <a:pt x="627" y="20338"/>
                    <a:pt x="627" y="20264"/>
                    <a:pt x="627" y="20190"/>
                  </a:cubicBezTo>
                  <a:cubicBezTo>
                    <a:pt x="627" y="20190"/>
                    <a:pt x="538" y="20116"/>
                    <a:pt x="538" y="20116"/>
                  </a:cubicBezTo>
                  <a:cubicBezTo>
                    <a:pt x="538" y="20116"/>
                    <a:pt x="448" y="20190"/>
                    <a:pt x="448" y="20190"/>
                  </a:cubicBezTo>
                  <a:cubicBezTo>
                    <a:pt x="538" y="20190"/>
                    <a:pt x="538" y="20190"/>
                    <a:pt x="538" y="20190"/>
                  </a:cubicBezTo>
                  <a:cubicBezTo>
                    <a:pt x="448" y="20190"/>
                    <a:pt x="538" y="20264"/>
                    <a:pt x="538" y="20264"/>
                  </a:cubicBezTo>
                  <a:cubicBezTo>
                    <a:pt x="538" y="20264"/>
                    <a:pt x="538" y="20264"/>
                    <a:pt x="448" y="20264"/>
                  </a:cubicBezTo>
                  <a:cubicBezTo>
                    <a:pt x="448" y="20264"/>
                    <a:pt x="538" y="20264"/>
                    <a:pt x="538" y="20338"/>
                  </a:cubicBezTo>
                  <a:cubicBezTo>
                    <a:pt x="538" y="20338"/>
                    <a:pt x="448" y="20338"/>
                    <a:pt x="448" y="20338"/>
                  </a:cubicBezTo>
                  <a:cubicBezTo>
                    <a:pt x="448" y="20413"/>
                    <a:pt x="448" y="20413"/>
                    <a:pt x="448" y="20487"/>
                  </a:cubicBezTo>
                  <a:cubicBezTo>
                    <a:pt x="448" y="20487"/>
                    <a:pt x="448" y="20487"/>
                    <a:pt x="448" y="20487"/>
                  </a:cubicBezTo>
                  <a:cubicBezTo>
                    <a:pt x="448" y="20561"/>
                    <a:pt x="538" y="20710"/>
                    <a:pt x="627" y="20784"/>
                  </a:cubicBezTo>
                  <a:cubicBezTo>
                    <a:pt x="627" y="20784"/>
                    <a:pt x="627" y="20784"/>
                    <a:pt x="627" y="20784"/>
                  </a:cubicBezTo>
                  <a:cubicBezTo>
                    <a:pt x="627" y="20784"/>
                    <a:pt x="717" y="20784"/>
                    <a:pt x="717" y="20784"/>
                  </a:cubicBezTo>
                  <a:cubicBezTo>
                    <a:pt x="717" y="20784"/>
                    <a:pt x="717" y="20858"/>
                    <a:pt x="717" y="20858"/>
                  </a:cubicBezTo>
                  <a:cubicBezTo>
                    <a:pt x="807" y="20858"/>
                    <a:pt x="807" y="20858"/>
                    <a:pt x="807" y="20932"/>
                  </a:cubicBezTo>
                  <a:cubicBezTo>
                    <a:pt x="896" y="21006"/>
                    <a:pt x="896" y="21006"/>
                    <a:pt x="986" y="21006"/>
                  </a:cubicBezTo>
                  <a:cubicBezTo>
                    <a:pt x="1076" y="21081"/>
                    <a:pt x="1165" y="21155"/>
                    <a:pt x="1344" y="21155"/>
                  </a:cubicBezTo>
                  <a:cubicBezTo>
                    <a:pt x="1434" y="21155"/>
                    <a:pt x="1434" y="21155"/>
                    <a:pt x="1344" y="21081"/>
                  </a:cubicBezTo>
                  <a:cubicBezTo>
                    <a:pt x="1434" y="21081"/>
                    <a:pt x="1434" y="21081"/>
                    <a:pt x="1434" y="21081"/>
                  </a:cubicBezTo>
                  <a:cubicBezTo>
                    <a:pt x="1344" y="21081"/>
                    <a:pt x="1434" y="21155"/>
                    <a:pt x="1434" y="21229"/>
                  </a:cubicBezTo>
                  <a:cubicBezTo>
                    <a:pt x="1434" y="21229"/>
                    <a:pt x="1524" y="21155"/>
                    <a:pt x="1613" y="21155"/>
                  </a:cubicBezTo>
                  <a:cubicBezTo>
                    <a:pt x="1524" y="21155"/>
                    <a:pt x="1434" y="21229"/>
                    <a:pt x="1434" y="21229"/>
                  </a:cubicBezTo>
                  <a:cubicBezTo>
                    <a:pt x="1344" y="21229"/>
                    <a:pt x="1344" y="21303"/>
                    <a:pt x="1344" y="21303"/>
                  </a:cubicBezTo>
                  <a:cubicBezTo>
                    <a:pt x="1344" y="21378"/>
                    <a:pt x="1434" y="21452"/>
                    <a:pt x="1524" y="21378"/>
                  </a:cubicBezTo>
                  <a:cubicBezTo>
                    <a:pt x="1524" y="21378"/>
                    <a:pt x="1434" y="21378"/>
                    <a:pt x="1434" y="21303"/>
                  </a:cubicBezTo>
                  <a:cubicBezTo>
                    <a:pt x="1434" y="21303"/>
                    <a:pt x="1434" y="21303"/>
                    <a:pt x="1434" y="21229"/>
                  </a:cubicBezTo>
                  <a:cubicBezTo>
                    <a:pt x="1524" y="21303"/>
                    <a:pt x="1434" y="21303"/>
                    <a:pt x="1524" y="21303"/>
                  </a:cubicBezTo>
                  <a:cubicBezTo>
                    <a:pt x="1613" y="21378"/>
                    <a:pt x="1524" y="21229"/>
                    <a:pt x="1524" y="21229"/>
                  </a:cubicBezTo>
                  <a:cubicBezTo>
                    <a:pt x="1613" y="21303"/>
                    <a:pt x="1613" y="21303"/>
                    <a:pt x="1703" y="21303"/>
                  </a:cubicBezTo>
                  <a:cubicBezTo>
                    <a:pt x="1703" y="21378"/>
                    <a:pt x="1613" y="21303"/>
                    <a:pt x="1524" y="21378"/>
                  </a:cubicBezTo>
                  <a:cubicBezTo>
                    <a:pt x="1524" y="21378"/>
                    <a:pt x="1613" y="21378"/>
                    <a:pt x="1613" y="21378"/>
                  </a:cubicBezTo>
                  <a:cubicBezTo>
                    <a:pt x="1613" y="21378"/>
                    <a:pt x="1613" y="21378"/>
                    <a:pt x="1613" y="21452"/>
                  </a:cubicBezTo>
                  <a:cubicBezTo>
                    <a:pt x="1613" y="21378"/>
                    <a:pt x="1703" y="21378"/>
                    <a:pt x="1703" y="21378"/>
                  </a:cubicBezTo>
                  <a:cubicBezTo>
                    <a:pt x="1703" y="21378"/>
                    <a:pt x="1703" y="21378"/>
                    <a:pt x="1703" y="21378"/>
                  </a:cubicBezTo>
                  <a:cubicBezTo>
                    <a:pt x="1703" y="21378"/>
                    <a:pt x="1703" y="21378"/>
                    <a:pt x="1613" y="21452"/>
                  </a:cubicBezTo>
                  <a:cubicBezTo>
                    <a:pt x="1703" y="21452"/>
                    <a:pt x="1793" y="21378"/>
                    <a:pt x="1793" y="21378"/>
                  </a:cubicBezTo>
                  <a:cubicBezTo>
                    <a:pt x="1793" y="21378"/>
                    <a:pt x="1793" y="21378"/>
                    <a:pt x="1793" y="21378"/>
                  </a:cubicBezTo>
                  <a:cubicBezTo>
                    <a:pt x="1793" y="21378"/>
                    <a:pt x="1703" y="21452"/>
                    <a:pt x="1703" y="21526"/>
                  </a:cubicBezTo>
                  <a:cubicBezTo>
                    <a:pt x="1703" y="21526"/>
                    <a:pt x="1793" y="21378"/>
                    <a:pt x="1882" y="21452"/>
                  </a:cubicBezTo>
                  <a:cubicBezTo>
                    <a:pt x="1882" y="21452"/>
                    <a:pt x="1882" y="21452"/>
                    <a:pt x="1882" y="21378"/>
                  </a:cubicBezTo>
                  <a:cubicBezTo>
                    <a:pt x="1882" y="21452"/>
                    <a:pt x="2151" y="21452"/>
                    <a:pt x="2151" y="21452"/>
                  </a:cubicBezTo>
                  <a:cubicBezTo>
                    <a:pt x="2151" y="21452"/>
                    <a:pt x="2151" y="21452"/>
                    <a:pt x="2151" y="21452"/>
                  </a:cubicBezTo>
                  <a:cubicBezTo>
                    <a:pt x="2241" y="21452"/>
                    <a:pt x="2241" y="21452"/>
                    <a:pt x="2241" y="21452"/>
                  </a:cubicBezTo>
                  <a:cubicBezTo>
                    <a:pt x="2241" y="21452"/>
                    <a:pt x="2241" y="21452"/>
                    <a:pt x="2241" y="21452"/>
                  </a:cubicBezTo>
                  <a:cubicBezTo>
                    <a:pt x="2241" y="21452"/>
                    <a:pt x="2241" y="21378"/>
                    <a:pt x="2241" y="21378"/>
                  </a:cubicBezTo>
                  <a:cubicBezTo>
                    <a:pt x="2330" y="21452"/>
                    <a:pt x="2420" y="21378"/>
                    <a:pt x="2510" y="21378"/>
                  </a:cubicBezTo>
                  <a:cubicBezTo>
                    <a:pt x="2420" y="21303"/>
                    <a:pt x="2599" y="21303"/>
                    <a:pt x="2510" y="21229"/>
                  </a:cubicBezTo>
                  <a:cubicBezTo>
                    <a:pt x="2599" y="21229"/>
                    <a:pt x="2599" y="21229"/>
                    <a:pt x="2599" y="21303"/>
                  </a:cubicBezTo>
                  <a:cubicBezTo>
                    <a:pt x="2599" y="21303"/>
                    <a:pt x="2510" y="21303"/>
                    <a:pt x="2599" y="21303"/>
                  </a:cubicBezTo>
                  <a:cubicBezTo>
                    <a:pt x="2689" y="21378"/>
                    <a:pt x="2689" y="21229"/>
                    <a:pt x="2689" y="21303"/>
                  </a:cubicBezTo>
                  <a:cubicBezTo>
                    <a:pt x="2689" y="21303"/>
                    <a:pt x="2778" y="21229"/>
                    <a:pt x="2689" y="21229"/>
                  </a:cubicBezTo>
                  <a:cubicBezTo>
                    <a:pt x="2778" y="21229"/>
                    <a:pt x="2778" y="21155"/>
                    <a:pt x="2868" y="21155"/>
                  </a:cubicBezTo>
                  <a:cubicBezTo>
                    <a:pt x="2868" y="21155"/>
                    <a:pt x="2868" y="21155"/>
                    <a:pt x="2868" y="21155"/>
                  </a:cubicBezTo>
                  <a:cubicBezTo>
                    <a:pt x="2868" y="21155"/>
                    <a:pt x="2868" y="21155"/>
                    <a:pt x="2868" y="21155"/>
                  </a:cubicBezTo>
                  <a:cubicBezTo>
                    <a:pt x="2868" y="21155"/>
                    <a:pt x="2958" y="21155"/>
                    <a:pt x="2958" y="21155"/>
                  </a:cubicBezTo>
                  <a:cubicBezTo>
                    <a:pt x="2958" y="21155"/>
                    <a:pt x="2958" y="21081"/>
                    <a:pt x="3047" y="21006"/>
                  </a:cubicBezTo>
                  <a:cubicBezTo>
                    <a:pt x="3047" y="21081"/>
                    <a:pt x="3137" y="21006"/>
                    <a:pt x="3137" y="20932"/>
                  </a:cubicBezTo>
                  <a:cubicBezTo>
                    <a:pt x="3227" y="20858"/>
                    <a:pt x="3406" y="20784"/>
                    <a:pt x="3316" y="20710"/>
                  </a:cubicBezTo>
                  <a:cubicBezTo>
                    <a:pt x="3316" y="20710"/>
                    <a:pt x="3406" y="20710"/>
                    <a:pt x="3406" y="20710"/>
                  </a:cubicBezTo>
                  <a:cubicBezTo>
                    <a:pt x="3495" y="20635"/>
                    <a:pt x="3585" y="20561"/>
                    <a:pt x="3406" y="20561"/>
                  </a:cubicBezTo>
                  <a:cubicBezTo>
                    <a:pt x="3495" y="20561"/>
                    <a:pt x="3585" y="20561"/>
                    <a:pt x="3406" y="20487"/>
                  </a:cubicBezTo>
                  <a:cubicBezTo>
                    <a:pt x="3495" y="20561"/>
                    <a:pt x="3495" y="20561"/>
                    <a:pt x="3495" y="20561"/>
                  </a:cubicBezTo>
                  <a:cubicBezTo>
                    <a:pt x="3406" y="20561"/>
                    <a:pt x="3316" y="20487"/>
                    <a:pt x="3495" y="20487"/>
                  </a:cubicBezTo>
                  <a:cubicBezTo>
                    <a:pt x="3585" y="20487"/>
                    <a:pt x="3585" y="20487"/>
                    <a:pt x="3675" y="20413"/>
                  </a:cubicBezTo>
                  <a:cubicBezTo>
                    <a:pt x="3675" y="20413"/>
                    <a:pt x="3675" y="20413"/>
                    <a:pt x="3675" y="20487"/>
                  </a:cubicBezTo>
                  <a:cubicBezTo>
                    <a:pt x="3675" y="20413"/>
                    <a:pt x="3675" y="20413"/>
                    <a:pt x="3764" y="20413"/>
                  </a:cubicBezTo>
                  <a:cubicBezTo>
                    <a:pt x="3675" y="20338"/>
                    <a:pt x="3675" y="20413"/>
                    <a:pt x="3585" y="20413"/>
                  </a:cubicBezTo>
                  <a:cubicBezTo>
                    <a:pt x="3585" y="20338"/>
                    <a:pt x="3585" y="20338"/>
                    <a:pt x="3585" y="20338"/>
                  </a:cubicBezTo>
                  <a:cubicBezTo>
                    <a:pt x="3675" y="20413"/>
                    <a:pt x="3764" y="20338"/>
                    <a:pt x="3675" y="20338"/>
                  </a:cubicBezTo>
                  <a:cubicBezTo>
                    <a:pt x="3675" y="20338"/>
                    <a:pt x="3675" y="20338"/>
                    <a:pt x="3764" y="20338"/>
                  </a:cubicBezTo>
                  <a:cubicBezTo>
                    <a:pt x="3764" y="20338"/>
                    <a:pt x="3764" y="20338"/>
                    <a:pt x="3764" y="20338"/>
                  </a:cubicBezTo>
                  <a:cubicBezTo>
                    <a:pt x="3764" y="20264"/>
                    <a:pt x="3764" y="20264"/>
                    <a:pt x="3764" y="20264"/>
                  </a:cubicBezTo>
                  <a:cubicBezTo>
                    <a:pt x="3764" y="20264"/>
                    <a:pt x="3854" y="20264"/>
                    <a:pt x="3854" y="20264"/>
                  </a:cubicBezTo>
                  <a:cubicBezTo>
                    <a:pt x="3854" y="20264"/>
                    <a:pt x="3854" y="20264"/>
                    <a:pt x="3944" y="20264"/>
                  </a:cubicBezTo>
                  <a:cubicBezTo>
                    <a:pt x="3944" y="20190"/>
                    <a:pt x="3944" y="20190"/>
                    <a:pt x="3944" y="20190"/>
                  </a:cubicBezTo>
                  <a:cubicBezTo>
                    <a:pt x="3944" y="20190"/>
                    <a:pt x="3944" y="20190"/>
                    <a:pt x="3944" y="20190"/>
                  </a:cubicBezTo>
                  <a:cubicBezTo>
                    <a:pt x="3944" y="20190"/>
                    <a:pt x="3944" y="20190"/>
                    <a:pt x="3944" y="20190"/>
                  </a:cubicBezTo>
                  <a:cubicBezTo>
                    <a:pt x="3944" y="20116"/>
                    <a:pt x="3854" y="20041"/>
                    <a:pt x="3764" y="20041"/>
                  </a:cubicBezTo>
                  <a:cubicBezTo>
                    <a:pt x="3854" y="20041"/>
                    <a:pt x="3854" y="20041"/>
                    <a:pt x="3854" y="19967"/>
                  </a:cubicBezTo>
                  <a:cubicBezTo>
                    <a:pt x="3854" y="20041"/>
                    <a:pt x="3854" y="20116"/>
                    <a:pt x="3944" y="20116"/>
                  </a:cubicBezTo>
                  <a:cubicBezTo>
                    <a:pt x="3944" y="20116"/>
                    <a:pt x="3944" y="20041"/>
                    <a:pt x="3944" y="20041"/>
                  </a:cubicBezTo>
                  <a:cubicBezTo>
                    <a:pt x="3944" y="20041"/>
                    <a:pt x="3944" y="20116"/>
                    <a:pt x="3944" y="20116"/>
                  </a:cubicBezTo>
                  <a:cubicBezTo>
                    <a:pt x="3944" y="20116"/>
                    <a:pt x="4033" y="20116"/>
                    <a:pt x="4033" y="20116"/>
                  </a:cubicBezTo>
                  <a:cubicBezTo>
                    <a:pt x="4033" y="20116"/>
                    <a:pt x="4123" y="20190"/>
                    <a:pt x="4033" y="20190"/>
                  </a:cubicBezTo>
                  <a:cubicBezTo>
                    <a:pt x="4123" y="20264"/>
                    <a:pt x="4212" y="20190"/>
                    <a:pt x="4212" y="20116"/>
                  </a:cubicBezTo>
                  <a:cubicBezTo>
                    <a:pt x="4212" y="20190"/>
                    <a:pt x="4302" y="20116"/>
                    <a:pt x="4302" y="20116"/>
                  </a:cubicBezTo>
                  <a:cubicBezTo>
                    <a:pt x="4392" y="20116"/>
                    <a:pt x="4302" y="20190"/>
                    <a:pt x="4302" y="20190"/>
                  </a:cubicBezTo>
                  <a:cubicBezTo>
                    <a:pt x="4392" y="20190"/>
                    <a:pt x="4392" y="20041"/>
                    <a:pt x="4392" y="20041"/>
                  </a:cubicBezTo>
                  <a:cubicBezTo>
                    <a:pt x="4392" y="20041"/>
                    <a:pt x="4392" y="20116"/>
                    <a:pt x="4392" y="20116"/>
                  </a:cubicBezTo>
                  <a:cubicBezTo>
                    <a:pt x="4392" y="20116"/>
                    <a:pt x="4392" y="20041"/>
                    <a:pt x="4392" y="20041"/>
                  </a:cubicBezTo>
                  <a:cubicBezTo>
                    <a:pt x="4392" y="20041"/>
                    <a:pt x="4392" y="20041"/>
                    <a:pt x="4481" y="20116"/>
                  </a:cubicBezTo>
                  <a:cubicBezTo>
                    <a:pt x="4392" y="20041"/>
                    <a:pt x="4392" y="20041"/>
                    <a:pt x="4392" y="19967"/>
                  </a:cubicBezTo>
                  <a:cubicBezTo>
                    <a:pt x="4392" y="19967"/>
                    <a:pt x="4481" y="19967"/>
                    <a:pt x="4481" y="19967"/>
                  </a:cubicBezTo>
                  <a:cubicBezTo>
                    <a:pt x="4481" y="19967"/>
                    <a:pt x="4481" y="19893"/>
                    <a:pt x="4481" y="19893"/>
                  </a:cubicBezTo>
                  <a:cubicBezTo>
                    <a:pt x="4481" y="19893"/>
                    <a:pt x="4481" y="19819"/>
                    <a:pt x="4481" y="19819"/>
                  </a:cubicBezTo>
                  <a:cubicBezTo>
                    <a:pt x="4481" y="19819"/>
                    <a:pt x="4571" y="19819"/>
                    <a:pt x="4571" y="19819"/>
                  </a:cubicBezTo>
                  <a:cubicBezTo>
                    <a:pt x="4571" y="19819"/>
                    <a:pt x="4571" y="19745"/>
                    <a:pt x="4571" y="19745"/>
                  </a:cubicBezTo>
                  <a:cubicBezTo>
                    <a:pt x="4571" y="19745"/>
                    <a:pt x="4571" y="19745"/>
                    <a:pt x="4571" y="19670"/>
                  </a:cubicBezTo>
                  <a:cubicBezTo>
                    <a:pt x="4571" y="19596"/>
                    <a:pt x="4571" y="19596"/>
                    <a:pt x="4571" y="19596"/>
                  </a:cubicBezTo>
                  <a:cubicBezTo>
                    <a:pt x="4571" y="19596"/>
                    <a:pt x="4481" y="19522"/>
                    <a:pt x="4481" y="19522"/>
                  </a:cubicBezTo>
                  <a:cubicBezTo>
                    <a:pt x="4392" y="19522"/>
                    <a:pt x="4392" y="19448"/>
                    <a:pt x="4392" y="19448"/>
                  </a:cubicBezTo>
                  <a:cubicBezTo>
                    <a:pt x="4392" y="19448"/>
                    <a:pt x="4481" y="19448"/>
                    <a:pt x="4481" y="19448"/>
                  </a:cubicBezTo>
                  <a:cubicBezTo>
                    <a:pt x="4481" y="19448"/>
                    <a:pt x="4481" y="19373"/>
                    <a:pt x="4481" y="19373"/>
                  </a:cubicBezTo>
                  <a:cubicBezTo>
                    <a:pt x="4481" y="19299"/>
                    <a:pt x="4481" y="19299"/>
                    <a:pt x="4392" y="19225"/>
                  </a:cubicBezTo>
                  <a:cubicBezTo>
                    <a:pt x="4302" y="19151"/>
                    <a:pt x="4392" y="19151"/>
                    <a:pt x="4481" y="19225"/>
                  </a:cubicBezTo>
                  <a:cubicBezTo>
                    <a:pt x="4571" y="19225"/>
                    <a:pt x="4481" y="19299"/>
                    <a:pt x="4571" y="19373"/>
                  </a:cubicBezTo>
                  <a:cubicBezTo>
                    <a:pt x="4571" y="19448"/>
                    <a:pt x="4571" y="19448"/>
                    <a:pt x="4571" y="19448"/>
                  </a:cubicBezTo>
                  <a:cubicBezTo>
                    <a:pt x="4571" y="19522"/>
                    <a:pt x="4661" y="19448"/>
                    <a:pt x="4661" y="19373"/>
                  </a:cubicBezTo>
                  <a:cubicBezTo>
                    <a:pt x="4750" y="19299"/>
                    <a:pt x="4661" y="19299"/>
                    <a:pt x="4571" y="19225"/>
                  </a:cubicBezTo>
                  <a:cubicBezTo>
                    <a:pt x="4571" y="19151"/>
                    <a:pt x="4571" y="19151"/>
                    <a:pt x="4571" y="19077"/>
                  </a:cubicBezTo>
                  <a:cubicBezTo>
                    <a:pt x="4571" y="19077"/>
                    <a:pt x="4571" y="19002"/>
                    <a:pt x="4571" y="19002"/>
                  </a:cubicBezTo>
                  <a:cubicBezTo>
                    <a:pt x="4571" y="18928"/>
                    <a:pt x="4750" y="19002"/>
                    <a:pt x="4750" y="18928"/>
                  </a:cubicBezTo>
                  <a:cubicBezTo>
                    <a:pt x="4840" y="19002"/>
                    <a:pt x="4840" y="19077"/>
                    <a:pt x="4750" y="19151"/>
                  </a:cubicBezTo>
                  <a:cubicBezTo>
                    <a:pt x="4750" y="19151"/>
                    <a:pt x="4750" y="19077"/>
                    <a:pt x="4750" y="19002"/>
                  </a:cubicBezTo>
                  <a:cubicBezTo>
                    <a:pt x="4661" y="19077"/>
                    <a:pt x="4661" y="19225"/>
                    <a:pt x="4661" y="19225"/>
                  </a:cubicBezTo>
                  <a:cubicBezTo>
                    <a:pt x="4661" y="19225"/>
                    <a:pt x="4661" y="19225"/>
                    <a:pt x="4661" y="19225"/>
                  </a:cubicBezTo>
                  <a:cubicBezTo>
                    <a:pt x="4750" y="19299"/>
                    <a:pt x="4750" y="19448"/>
                    <a:pt x="4750" y="19522"/>
                  </a:cubicBezTo>
                  <a:cubicBezTo>
                    <a:pt x="4750" y="19522"/>
                    <a:pt x="4750" y="19596"/>
                    <a:pt x="4750" y="19596"/>
                  </a:cubicBezTo>
                  <a:cubicBezTo>
                    <a:pt x="4750" y="19596"/>
                    <a:pt x="4750" y="19522"/>
                    <a:pt x="4750" y="19522"/>
                  </a:cubicBezTo>
                  <a:cubicBezTo>
                    <a:pt x="4750" y="19522"/>
                    <a:pt x="4661" y="19596"/>
                    <a:pt x="4661" y="19596"/>
                  </a:cubicBezTo>
                  <a:cubicBezTo>
                    <a:pt x="4661" y="19596"/>
                    <a:pt x="4750" y="19596"/>
                    <a:pt x="4750" y="19670"/>
                  </a:cubicBezTo>
                  <a:cubicBezTo>
                    <a:pt x="4750" y="19670"/>
                    <a:pt x="4750" y="19819"/>
                    <a:pt x="4750" y="19745"/>
                  </a:cubicBezTo>
                  <a:cubicBezTo>
                    <a:pt x="4840" y="19745"/>
                    <a:pt x="4840" y="19819"/>
                    <a:pt x="4840" y="19893"/>
                  </a:cubicBezTo>
                  <a:cubicBezTo>
                    <a:pt x="4840" y="19893"/>
                    <a:pt x="4840" y="19819"/>
                    <a:pt x="4840" y="19819"/>
                  </a:cubicBezTo>
                  <a:cubicBezTo>
                    <a:pt x="4840" y="19893"/>
                    <a:pt x="4840" y="19893"/>
                    <a:pt x="4840" y="19967"/>
                  </a:cubicBezTo>
                  <a:cubicBezTo>
                    <a:pt x="4929" y="19967"/>
                    <a:pt x="4840" y="19967"/>
                    <a:pt x="4929" y="19893"/>
                  </a:cubicBezTo>
                  <a:cubicBezTo>
                    <a:pt x="4929" y="19967"/>
                    <a:pt x="5019" y="20041"/>
                    <a:pt x="4929" y="19967"/>
                  </a:cubicBezTo>
                  <a:cubicBezTo>
                    <a:pt x="5019" y="19967"/>
                    <a:pt x="5019" y="19967"/>
                    <a:pt x="5019" y="19967"/>
                  </a:cubicBezTo>
                  <a:cubicBezTo>
                    <a:pt x="5109" y="20041"/>
                    <a:pt x="5109" y="19967"/>
                    <a:pt x="5109" y="19967"/>
                  </a:cubicBezTo>
                  <a:cubicBezTo>
                    <a:pt x="5109" y="20041"/>
                    <a:pt x="5198" y="19967"/>
                    <a:pt x="5109" y="19967"/>
                  </a:cubicBezTo>
                  <a:cubicBezTo>
                    <a:pt x="5109" y="19893"/>
                    <a:pt x="5109" y="19893"/>
                    <a:pt x="5198" y="19893"/>
                  </a:cubicBezTo>
                  <a:cubicBezTo>
                    <a:pt x="5198" y="19967"/>
                    <a:pt x="5198" y="19967"/>
                    <a:pt x="5198" y="19967"/>
                  </a:cubicBezTo>
                  <a:cubicBezTo>
                    <a:pt x="5109" y="20041"/>
                    <a:pt x="5288" y="20041"/>
                    <a:pt x="5288" y="20041"/>
                  </a:cubicBezTo>
                  <a:cubicBezTo>
                    <a:pt x="5378" y="20041"/>
                    <a:pt x="5378" y="20190"/>
                    <a:pt x="5378" y="20264"/>
                  </a:cubicBezTo>
                  <a:cubicBezTo>
                    <a:pt x="5378" y="20338"/>
                    <a:pt x="5378" y="20338"/>
                    <a:pt x="5467" y="20338"/>
                  </a:cubicBezTo>
                  <a:cubicBezTo>
                    <a:pt x="5467" y="20338"/>
                    <a:pt x="5557" y="20338"/>
                    <a:pt x="5557" y="20264"/>
                  </a:cubicBezTo>
                  <a:cubicBezTo>
                    <a:pt x="5646" y="20190"/>
                    <a:pt x="5646" y="20041"/>
                    <a:pt x="5646" y="19967"/>
                  </a:cubicBezTo>
                  <a:cubicBezTo>
                    <a:pt x="5736" y="19745"/>
                    <a:pt x="5646" y="19596"/>
                    <a:pt x="5557" y="19448"/>
                  </a:cubicBezTo>
                  <a:cubicBezTo>
                    <a:pt x="5557" y="19299"/>
                    <a:pt x="5646" y="19373"/>
                    <a:pt x="5736" y="19299"/>
                  </a:cubicBezTo>
                  <a:cubicBezTo>
                    <a:pt x="5736" y="19225"/>
                    <a:pt x="5736" y="19225"/>
                    <a:pt x="5736" y="19151"/>
                  </a:cubicBezTo>
                  <a:cubicBezTo>
                    <a:pt x="5736" y="19077"/>
                    <a:pt x="5736" y="19077"/>
                    <a:pt x="5736" y="19077"/>
                  </a:cubicBezTo>
                  <a:cubicBezTo>
                    <a:pt x="5736" y="18928"/>
                    <a:pt x="5826" y="19002"/>
                    <a:pt x="5915" y="18928"/>
                  </a:cubicBezTo>
                  <a:cubicBezTo>
                    <a:pt x="6005" y="18928"/>
                    <a:pt x="6095" y="18854"/>
                    <a:pt x="6184" y="18780"/>
                  </a:cubicBezTo>
                  <a:cubicBezTo>
                    <a:pt x="6184" y="18705"/>
                    <a:pt x="6274" y="18705"/>
                    <a:pt x="6274" y="18557"/>
                  </a:cubicBezTo>
                  <a:cubicBezTo>
                    <a:pt x="6274" y="18557"/>
                    <a:pt x="6274" y="18483"/>
                    <a:pt x="6274" y="18408"/>
                  </a:cubicBezTo>
                  <a:cubicBezTo>
                    <a:pt x="6274" y="18408"/>
                    <a:pt x="6274" y="18334"/>
                    <a:pt x="6274" y="18334"/>
                  </a:cubicBezTo>
                  <a:cubicBezTo>
                    <a:pt x="6363" y="18112"/>
                    <a:pt x="6274" y="17963"/>
                    <a:pt x="6184" y="17815"/>
                  </a:cubicBezTo>
                  <a:cubicBezTo>
                    <a:pt x="6184" y="17740"/>
                    <a:pt x="6095" y="17592"/>
                    <a:pt x="6095" y="17518"/>
                  </a:cubicBezTo>
                  <a:cubicBezTo>
                    <a:pt x="6095" y="17444"/>
                    <a:pt x="6095" y="17444"/>
                    <a:pt x="6184" y="17369"/>
                  </a:cubicBezTo>
                  <a:cubicBezTo>
                    <a:pt x="6184" y="17369"/>
                    <a:pt x="6274" y="17369"/>
                    <a:pt x="6274" y="17369"/>
                  </a:cubicBezTo>
                  <a:cubicBezTo>
                    <a:pt x="6363" y="17369"/>
                    <a:pt x="6363" y="17369"/>
                    <a:pt x="6453" y="17369"/>
                  </a:cubicBezTo>
                  <a:cubicBezTo>
                    <a:pt x="6453" y="17295"/>
                    <a:pt x="6543" y="17147"/>
                    <a:pt x="6543" y="17072"/>
                  </a:cubicBezTo>
                  <a:cubicBezTo>
                    <a:pt x="6543" y="16998"/>
                    <a:pt x="6632" y="16924"/>
                    <a:pt x="6543" y="16850"/>
                  </a:cubicBezTo>
                  <a:cubicBezTo>
                    <a:pt x="6453" y="16775"/>
                    <a:pt x="6363" y="16701"/>
                    <a:pt x="6363" y="16627"/>
                  </a:cubicBezTo>
                  <a:cubicBezTo>
                    <a:pt x="6274" y="16627"/>
                    <a:pt x="6184" y="16627"/>
                    <a:pt x="6184" y="16627"/>
                  </a:cubicBezTo>
                  <a:cubicBezTo>
                    <a:pt x="6184" y="16553"/>
                    <a:pt x="6095" y="16553"/>
                    <a:pt x="6095" y="16479"/>
                  </a:cubicBezTo>
                  <a:cubicBezTo>
                    <a:pt x="6005" y="16404"/>
                    <a:pt x="6005" y="16404"/>
                    <a:pt x="6005" y="16330"/>
                  </a:cubicBezTo>
                  <a:cubicBezTo>
                    <a:pt x="6005" y="16107"/>
                    <a:pt x="6095" y="15885"/>
                    <a:pt x="6095" y="15662"/>
                  </a:cubicBezTo>
                  <a:cubicBezTo>
                    <a:pt x="6095" y="15514"/>
                    <a:pt x="6005" y="15291"/>
                    <a:pt x="5915" y="15142"/>
                  </a:cubicBezTo>
                  <a:cubicBezTo>
                    <a:pt x="5915" y="15068"/>
                    <a:pt x="5915" y="14994"/>
                    <a:pt x="6005" y="14920"/>
                  </a:cubicBezTo>
                  <a:cubicBezTo>
                    <a:pt x="6005" y="14846"/>
                    <a:pt x="5915" y="14771"/>
                    <a:pt x="5915" y="14697"/>
                  </a:cubicBezTo>
                  <a:cubicBezTo>
                    <a:pt x="5915" y="14623"/>
                    <a:pt x="6005" y="14549"/>
                    <a:pt x="6005" y="14474"/>
                  </a:cubicBezTo>
                  <a:cubicBezTo>
                    <a:pt x="6005" y="14400"/>
                    <a:pt x="5915" y="14252"/>
                    <a:pt x="5915" y="14178"/>
                  </a:cubicBezTo>
                  <a:cubicBezTo>
                    <a:pt x="5826" y="14103"/>
                    <a:pt x="5826" y="14103"/>
                    <a:pt x="5915" y="14029"/>
                  </a:cubicBezTo>
                  <a:cubicBezTo>
                    <a:pt x="5915" y="13881"/>
                    <a:pt x="6005" y="13806"/>
                    <a:pt x="6005" y="13732"/>
                  </a:cubicBezTo>
                  <a:cubicBezTo>
                    <a:pt x="6005" y="13658"/>
                    <a:pt x="6005" y="13658"/>
                    <a:pt x="6005" y="13584"/>
                  </a:cubicBezTo>
                  <a:cubicBezTo>
                    <a:pt x="6095" y="13435"/>
                    <a:pt x="6184" y="13361"/>
                    <a:pt x="6274" y="13287"/>
                  </a:cubicBezTo>
                  <a:cubicBezTo>
                    <a:pt x="6363" y="13213"/>
                    <a:pt x="6363" y="13064"/>
                    <a:pt x="6453" y="12990"/>
                  </a:cubicBezTo>
                  <a:cubicBezTo>
                    <a:pt x="6543" y="12990"/>
                    <a:pt x="6632" y="12916"/>
                    <a:pt x="6722" y="12916"/>
                  </a:cubicBezTo>
                  <a:cubicBezTo>
                    <a:pt x="6812" y="12841"/>
                    <a:pt x="6812" y="12841"/>
                    <a:pt x="6901" y="12841"/>
                  </a:cubicBezTo>
                  <a:cubicBezTo>
                    <a:pt x="7080" y="12916"/>
                    <a:pt x="7260" y="12916"/>
                    <a:pt x="7349" y="12916"/>
                  </a:cubicBezTo>
                  <a:cubicBezTo>
                    <a:pt x="7529" y="12990"/>
                    <a:pt x="7439" y="12916"/>
                    <a:pt x="7529" y="12841"/>
                  </a:cubicBezTo>
                  <a:cubicBezTo>
                    <a:pt x="7529" y="12767"/>
                    <a:pt x="7618" y="12693"/>
                    <a:pt x="7618" y="12619"/>
                  </a:cubicBezTo>
                  <a:cubicBezTo>
                    <a:pt x="7618" y="12545"/>
                    <a:pt x="7618" y="12396"/>
                    <a:pt x="7618" y="12248"/>
                  </a:cubicBezTo>
                  <a:cubicBezTo>
                    <a:pt x="7529" y="12248"/>
                    <a:pt x="7439" y="12248"/>
                    <a:pt x="7439" y="12173"/>
                  </a:cubicBezTo>
                  <a:cubicBezTo>
                    <a:pt x="7349" y="12173"/>
                    <a:pt x="7170" y="12099"/>
                    <a:pt x="7170" y="12025"/>
                  </a:cubicBezTo>
                  <a:cubicBezTo>
                    <a:pt x="7170" y="12025"/>
                    <a:pt x="7349" y="11877"/>
                    <a:pt x="7349" y="11802"/>
                  </a:cubicBezTo>
                  <a:cubicBezTo>
                    <a:pt x="7439" y="11580"/>
                    <a:pt x="7618" y="11357"/>
                    <a:pt x="7708" y="11134"/>
                  </a:cubicBezTo>
                  <a:cubicBezTo>
                    <a:pt x="7798" y="11060"/>
                    <a:pt x="7798" y="11060"/>
                    <a:pt x="7798" y="10986"/>
                  </a:cubicBezTo>
                  <a:cubicBezTo>
                    <a:pt x="7887" y="10912"/>
                    <a:pt x="7887" y="10912"/>
                    <a:pt x="7887" y="10912"/>
                  </a:cubicBezTo>
                  <a:cubicBezTo>
                    <a:pt x="7977" y="10689"/>
                    <a:pt x="7887" y="10466"/>
                    <a:pt x="7887" y="10244"/>
                  </a:cubicBezTo>
                  <a:cubicBezTo>
                    <a:pt x="7887" y="10021"/>
                    <a:pt x="7887" y="9798"/>
                    <a:pt x="7977" y="9575"/>
                  </a:cubicBezTo>
                  <a:cubicBezTo>
                    <a:pt x="7977" y="9501"/>
                    <a:pt x="7977" y="9501"/>
                    <a:pt x="8066" y="9501"/>
                  </a:cubicBezTo>
                  <a:cubicBezTo>
                    <a:pt x="8156" y="9501"/>
                    <a:pt x="8246" y="9501"/>
                    <a:pt x="8335" y="9501"/>
                  </a:cubicBezTo>
                  <a:cubicBezTo>
                    <a:pt x="8425" y="9427"/>
                    <a:pt x="8604" y="9353"/>
                    <a:pt x="8694" y="9279"/>
                  </a:cubicBezTo>
                  <a:cubicBezTo>
                    <a:pt x="8783" y="9279"/>
                    <a:pt x="8694" y="9204"/>
                    <a:pt x="8694" y="9130"/>
                  </a:cubicBezTo>
                  <a:cubicBezTo>
                    <a:pt x="8694" y="9056"/>
                    <a:pt x="8694" y="8982"/>
                    <a:pt x="8694" y="8907"/>
                  </a:cubicBezTo>
                  <a:cubicBezTo>
                    <a:pt x="8694" y="8833"/>
                    <a:pt x="8783" y="8759"/>
                    <a:pt x="8873" y="8685"/>
                  </a:cubicBezTo>
                  <a:cubicBezTo>
                    <a:pt x="9052" y="8462"/>
                    <a:pt x="9232" y="8314"/>
                    <a:pt x="9411" y="8091"/>
                  </a:cubicBezTo>
                  <a:cubicBezTo>
                    <a:pt x="9411" y="8017"/>
                    <a:pt x="9500" y="8017"/>
                    <a:pt x="9500" y="7942"/>
                  </a:cubicBezTo>
                  <a:cubicBezTo>
                    <a:pt x="9500" y="7868"/>
                    <a:pt x="9500" y="7720"/>
                    <a:pt x="9500" y="7646"/>
                  </a:cubicBezTo>
                  <a:cubicBezTo>
                    <a:pt x="9500" y="7497"/>
                    <a:pt x="9232" y="7349"/>
                    <a:pt x="9321" y="7200"/>
                  </a:cubicBezTo>
                  <a:cubicBezTo>
                    <a:pt x="9321" y="7200"/>
                    <a:pt x="9321" y="7126"/>
                    <a:pt x="9321" y="7126"/>
                  </a:cubicBezTo>
                  <a:cubicBezTo>
                    <a:pt x="9411" y="7052"/>
                    <a:pt x="9500" y="7126"/>
                    <a:pt x="9500" y="7052"/>
                  </a:cubicBezTo>
                  <a:cubicBezTo>
                    <a:pt x="9590" y="7052"/>
                    <a:pt x="9590" y="6903"/>
                    <a:pt x="9590" y="6829"/>
                  </a:cubicBezTo>
                  <a:cubicBezTo>
                    <a:pt x="9680" y="6681"/>
                    <a:pt x="9769" y="6458"/>
                    <a:pt x="9859" y="6384"/>
                  </a:cubicBezTo>
                  <a:cubicBezTo>
                    <a:pt x="9949" y="6310"/>
                    <a:pt x="10128" y="6235"/>
                    <a:pt x="10128" y="6161"/>
                  </a:cubicBezTo>
                  <a:cubicBezTo>
                    <a:pt x="10217" y="6087"/>
                    <a:pt x="10217" y="6013"/>
                    <a:pt x="10307" y="6087"/>
                  </a:cubicBezTo>
                  <a:cubicBezTo>
                    <a:pt x="10397" y="6087"/>
                    <a:pt x="10576" y="6235"/>
                    <a:pt x="10666" y="6235"/>
                  </a:cubicBezTo>
                  <a:cubicBezTo>
                    <a:pt x="10755" y="6310"/>
                    <a:pt x="10755" y="6235"/>
                    <a:pt x="10755" y="6161"/>
                  </a:cubicBezTo>
                  <a:cubicBezTo>
                    <a:pt x="10845" y="6087"/>
                    <a:pt x="10934" y="6013"/>
                    <a:pt x="10934" y="5864"/>
                  </a:cubicBezTo>
                  <a:cubicBezTo>
                    <a:pt x="10934" y="5790"/>
                    <a:pt x="10934" y="5716"/>
                    <a:pt x="10934" y="5716"/>
                  </a:cubicBezTo>
                  <a:cubicBezTo>
                    <a:pt x="10934" y="5567"/>
                    <a:pt x="10934" y="5419"/>
                    <a:pt x="10934" y="5345"/>
                  </a:cubicBezTo>
                  <a:cubicBezTo>
                    <a:pt x="10934" y="5196"/>
                    <a:pt x="10934" y="5196"/>
                    <a:pt x="11114" y="5196"/>
                  </a:cubicBezTo>
                  <a:cubicBezTo>
                    <a:pt x="11114" y="5196"/>
                    <a:pt x="11114" y="5196"/>
                    <a:pt x="11203" y="5196"/>
                  </a:cubicBezTo>
                  <a:cubicBezTo>
                    <a:pt x="11203" y="5196"/>
                    <a:pt x="11293" y="5270"/>
                    <a:pt x="11293" y="5270"/>
                  </a:cubicBezTo>
                  <a:cubicBezTo>
                    <a:pt x="11383" y="5345"/>
                    <a:pt x="11562" y="5270"/>
                    <a:pt x="11651" y="5270"/>
                  </a:cubicBezTo>
                  <a:cubicBezTo>
                    <a:pt x="11741" y="5270"/>
                    <a:pt x="11741" y="5345"/>
                    <a:pt x="11831" y="5345"/>
                  </a:cubicBezTo>
                  <a:cubicBezTo>
                    <a:pt x="12010" y="5419"/>
                    <a:pt x="12100" y="5493"/>
                    <a:pt x="12279" y="5567"/>
                  </a:cubicBezTo>
                  <a:cubicBezTo>
                    <a:pt x="12368" y="5567"/>
                    <a:pt x="12368" y="5567"/>
                    <a:pt x="12458" y="5567"/>
                  </a:cubicBezTo>
                  <a:cubicBezTo>
                    <a:pt x="12548" y="5567"/>
                    <a:pt x="12637" y="5419"/>
                    <a:pt x="12637" y="5345"/>
                  </a:cubicBezTo>
                  <a:cubicBezTo>
                    <a:pt x="12548" y="5270"/>
                    <a:pt x="12548" y="5270"/>
                    <a:pt x="12458" y="5196"/>
                  </a:cubicBezTo>
                  <a:cubicBezTo>
                    <a:pt x="12458" y="5196"/>
                    <a:pt x="12637" y="5048"/>
                    <a:pt x="12637" y="4973"/>
                  </a:cubicBezTo>
                  <a:cubicBezTo>
                    <a:pt x="12727" y="4973"/>
                    <a:pt x="12727" y="4825"/>
                    <a:pt x="12727" y="4751"/>
                  </a:cubicBezTo>
                  <a:cubicBezTo>
                    <a:pt x="12727" y="4751"/>
                    <a:pt x="12727" y="4602"/>
                    <a:pt x="12727" y="4528"/>
                  </a:cubicBezTo>
                  <a:cubicBezTo>
                    <a:pt x="12727" y="4454"/>
                    <a:pt x="12637" y="4380"/>
                    <a:pt x="12548" y="4305"/>
                  </a:cubicBezTo>
                  <a:cubicBezTo>
                    <a:pt x="12637" y="4305"/>
                    <a:pt x="12817" y="4305"/>
                    <a:pt x="12996" y="4305"/>
                  </a:cubicBezTo>
                  <a:cubicBezTo>
                    <a:pt x="13085" y="4231"/>
                    <a:pt x="12996" y="4157"/>
                    <a:pt x="13175" y="4157"/>
                  </a:cubicBezTo>
                  <a:cubicBezTo>
                    <a:pt x="13265" y="4231"/>
                    <a:pt x="13444" y="4380"/>
                    <a:pt x="13444" y="4231"/>
                  </a:cubicBezTo>
                  <a:cubicBezTo>
                    <a:pt x="13444" y="4083"/>
                    <a:pt x="13265" y="4008"/>
                    <a:pt x="13354" y="3934"/>
                  </a:cubicBezTo>
                  <a:cubicBezTo>
                    <a:pt x="13444" y="3786"/>
                    <a:pt x="13534" y="3786"/>
                    <a:pt x="13713" y="3786"/>
                  </a:cubicBezTo>
                  <a:cubicBezTo>
                    <a:pt x="13802" y="3860"/>
                    <a:pt x="13802" y="3860"/>
                    <a:pt x="13892" y="3934"/>
                  </a:cubicBezTo>
                  <a:cubicBezTo>
                    <a:pt x="14071" y="4157"/>
                    <a:pt x="14161" y="4380"/>
                    <a:pt x="14340" y="4602"/>
                  </a:cubicBezTo>
                  <a:cubicBezTo>
                    <a:pt x="14430" y="4677"/>
                    <a:pt x="14430" y="4677"/>
                    <a:pt x="14430" y="4825"/>
                  </a:cubicBezTo>
                  <a:cubicBezTo>
                    <a:pt x="14430" y="4825"/>
                    <a:pt x="14430" y="4899"/>
                    <a:pt x="14520" y="4899"/>
                  </a:cubicBezTo>
                  <a:cubicBezTo>
                    <a:pt x="14520" y="4899"/>
                    <a:pt x="14520" y="4899"/>
                    <a:pt x="14609" y="4899"/>
                  </a:cubicBezTo>
                  <a:cubicBezTo>
                    <a:pt x="14609" y="4899"/>
                    <a:pt x="14609" y="4899"/>
                    <a:pt x="14609" y="4899"/>
                  </a:cubicBezTo>
                  <a:cubicBezTo>
                    <a:pt x="14699" y="4899"/>
                    <a:pt x="14788" y="4973"/>
                    <a:pt x="14788" y="4973"/>
                  </a:cubicBezTo>
                  <a:cubicBezTo>
                    <a:pt x="14878" y="4973"/>
                    <a:pt x="14968" y="4973"/>
                    <a:pt x="14968" y="4973"/>
                  </a:cubicBezTo>
                  <a:cubicBezTo>
                    <a:pt x="15147" y="5048"/>
                    <a:pt x="15057" y="5122"/>
                    <a:pt x="15237" y="5048"/>
                  </a:cubicBezTo>
                  <a:cubicBezTo>
                    <a:pt x="15237" y="4973"/>
                    <a:pt x="15326" y="4973"/>
                    <a:pt x="15326" y="4973"/>
                  </a:cubicBezTo>
                  <a:cubicBezTo>
                    <a:pt x="15416" y="4973"/>
                    <a:pt x="15505" y="4973"/>
                    <a:pt x="15505" y="4899"/>
                  </a:cubicBezTo>
                  <a:cubicBezTo>
                    <a:pt x="15595" y="4825"/>
                    <a:pt x="15595" y="4677"/>
                    <a:pt x="15685" y="4677"/>
                  </a:cubicBezTo>
                  <a:cubicBezTo>
                    <a:pt x="15864" y="4751"/>
                    <a:pt x="15864" y="4825"/>
                    <a:pt x="15954" y="4899"/>
                  </a:cubicBezTo>
                  <a:cubicBezTo>
                    <a:pt x="16133" y="4899"/>
                    <a:pt x="16222" y="4973"/>
                    <a:pt x="16312" y="5048"/>
                  </a:cubicBezTo>
                  <a:cubicBezTo>
                    <a:pt x="16402" y="5048"/>
                    <a:pt x="16402" y="5122"/>
                    <a:pt x="16491" y="5196"/>
                  </a:cubicBezTo>
                  <a:cubicBezTo>
                    <a:pt x="16581" y="5196"/>
                    <a:pt x="16491" y="5196"/>
                    <a:pt x="16581" y="5122"/>
                  </a:cubicBezTo>
                  <a:cubicBezTo>
                    <a:pt x="16581" y="5122"/>
                    <a:pt x="16581" y="5122"/>
                    <a:pt x="16671" y="5048"/>
                  </a:cubicBezTo>
                  <a:cubicBezTo>
                    <a:pt x="16671" y="5048"/>
                    <a:pt x="16671" y="5048"/>
                    <a:pt x="16760" y="4973"/>
                  </a:cubicBezTo>
                  <a:cubicBezTo>
                    <a:pt x="16760" y="4899"/>
                    <a:pt x="16760" y="4751"/>
                    <a:pt x="16760" y="4677"/>
                  </a:cubicBezTo>
                  <a:cubicBezTo>
                    <a:pt x="16850" y="4677"/>
                    <a:pt x="16939" y="4602"/>
                    <a:pt x="16939" y="4602"/>
                  </a:cubicBezTo>
                  <a:cubicBezTo>
                    <a:pt x="17029" y="4602"/>
                    <a:pt x="17119" y="4602"/>
                    <a:pt x="17119" y="4602"/>
                  </a:cubicBezTo>
                  <a:cubicBezTo>
                    <a:pt x="17119" y="4602"/>
                    <a:pt x="17298" y="4380"/>
                    <a:pt x="17298" y="4380"/>
                  </a:cubicBezTo>
                  <a:cubicBezTo>
                    <a:pt x="17298" y="4231"/>
                    <a:pt x="17208" y="4083"/>
                    <a:pt x="17208" y="4008"/>
                  </a:cubicBezTo>
                  <a:cubicBezTo>
                    <a:pt x="17208" y="3934"/>
                    <a:pt x="17298" y="3786"/>
                    <a:pt x="17298" y="3712"/>
                  </a:cubicBezTo>
                  <a:cubicBezTo>
                    <a:pt x="17298" y="3637"/>
                    <a:pt x="17298" y="3563"/>
                    <a:pt x="17298" y="3489"/>
                  </a:cubicBezTo>
                  <a:cubicBezTo>
                    <a:pt x="17298" y="3415"/>
                    <a:pt x="17298" y="3415"/>
                    <a:pt x="17388" y="3340"/>
                  </a:cubicBezTo>
                  <a:cubicBezTo>
                    <a:pt x="17388" y="3340"/>
                    <a:pt x="17388" y="3340"/>
                    <a:pt x="17388" y="3266"/>
                  </a:cubicBezTo>
                  <a:cubicBezTo>
                    <a:pt x="17477" y="3192"/>
                    <a:pt x="17388" y="3118"/>
                    <a:pt x="17477" y="3044"/>
                  </a:cubicBezTo>
                  <a:cubicBezTo>
                    <a:pt x="17477" y="2969"/>
                    <a:pt x="17567" y="2969"/>
                    <a:pt x="17567" y="2969"/>
                  </a:cubicBezTo>
                  <a:cubicBezTo>
                    <a:pt x="17656" y="2969"/>
                    <a:pt x="17656" y="2895"/>
                    <a:pt x="17656" y="2821"/>
                  </a:cubicBezTo>
                  <a:cubicBezTo>
                    <a:pt x="17746" y="2821"/>
                    <a:pt x="17746" y="2747"/>
                    <a:pt x="17836" y="2672"/>
                  </a:cubicBezTo>
                  <a:cubicBezTo>
                    <a:pt x="17836" y="2672"/>
                    <a:pt x="17836" y="2598"/>
                    <a:pt x="17836" y="2598"/>
                  </a:cubicBezTo>
                  <a:cubicBezTo>
                    <a:pt x="17925" y="2524"/>
                    <a:pt x="17925" y="2524"/>
                    <a:pt x="18015" y="2524"/>
                  </a:cubicBezTo>
                  <a:cubicBezTo>
                    <a:pt x="18015" y="2524"/>
                    <a:pt x="18105" y="2524"/>
                    <a:pt x="18194" y="2524"/>
                  </a:cubicBezTo>
                  <a:cubicBezTo>
                    <a:pt x="18284" y="2524"/>
                    <a:pt x="18284" y="2598"/>
                    <a:pt x="18373" y="2598"/>
                  </a:cubicBezTo>
                  <a:cubicBezTo>
                    <a:pt x="18463" y="2598"/>
                    <a:pt x="18553" y="2524"/>
                    <a:pt x="18553" y="2524"/>
                  </a:cubicBezTo>
                  <a:cubicBezTo>
                    <a:pt x="18553" y="2524"/>
                    <a:pt x="18553" y="2450"/>
                    <a:pt x="18553" y="2450"/>
                  </a:cubicBezTo>
                  <a:cubicBezTo>
                    <a:pt x="18553" y="2450"/>
                    <a:pt x="18642" y="2375"/>
                    <a:pt x="18642" y="2375"/>
                  </a:cubicBezTo>
                  <a:cubicBezTo>
                    <a:pt x="18642" y="2375"/>
                    <a:pt x="18642" y="2375"/>
                    <a:pt x="18732" y="2375"/>
                  </a:cubicBezTo>
                  <a:cubicBezTo>
                    <a:pt x="18732" y="2375"/>
                    <a:pt x="18732" y="2301"/>
                    <a:pt x="18732" y="2301"/>
                  </a:cubicBezTo>
                  <a:cubicBezTo>
                    <a:pt x="18822" y="2227"/>
                    <a:pt x="18822" y="2301"/>
                    <a:pt x="18911" y="2301"/>
                  </a:cubicBezTo>
                  <a:cubicBezTo>
                    <a:pt x="18911" y="2301"/>
                    <a:pt x="19001" y="2227"/>
                    <a:pt x="19001" y="2227"/>
                  </a:cubicBezTo>
                  <a:cubicBezTo>
                    <a:pt x="19001" y="2301"/>
                    <a:pt x="19090" y="2375"/>
                    <a:pt x="19090" y="2375"/>
                  </a:cubicBezTo>
                  <a:cubicBezTo>
                    <a:pt x="19180" y="2524"/>
                    <a:pt x="19180" y="2598"/>
                    <a:pt x="19359" y="2672"/>
                  </a:cubicBezTo>
                  <a:cubicBezTo>
                    <a:pt x="19449" y="2672"/>
                    <a:pt x="19359" y="2672"/>
                    <a:pt x="19449" y="2747"/>
                  </a:cubicBezTo>
                  <a:cubicBezTo>
                    <a:pt x="19449" y="2821"/>
                    <a:pt x="19449" y="2821"/>
                    <a:pt x="19449" y="2821"/>
                  </a:cubicBezTo>
                  <a:cubicBezTo>
                    <a:pt x="19628" y="2895"/>
                    <a:pt x="19807" y="2969"/>
                    <a:pt x="19897" y="3044"/>
                  </a:cubicBezTo>
                  <a:cubicBezTo>
                    <a:pt x="20076" y="3044"/>
                    <a:pt x="20076" y="3118"/>
                    <a:pt x="20076" y="3192"/>
                  </a:cubicBezTo>
                  <a:cubicBezTo>
                    <a:pt x="20166" y="3266"/>
                    <a:pt x="20256" y="3415"/>
                    <a:pt x="20166" y="3489"/>
                  </a:cubicBezTo>
                  <a:cubicBezTo>
                    <a:pt x="20166" y="3489"/>
                    <a:pt x="20076" y="3563"/>
                    <a:pt x="20076" y="3637"/>
                  </a:cubicBezTo>
                  <a:cubicBezTo>
                    <a:pt x="20076" y="3637"/>
                    <a:pt x="19987" y="3712"/>
                    <a:pt x="19897" y="3786"/>
                  </a:cubicBezTo>
                  <a:cubicBezTo>
                    <a:pt x="19807" y="3860"/>
                    <a:pt x="19807" y="3934"/>
                    <a:pt x="19807" y="4008"/>
                  </a:cubicBezTo>
                  <a:cubicBezTo>
                    <a:pt x="19807" y="4083"/>
                    <a:pt x="19807" y="4157"/>
                    <a:pt x="19807" y="4157"/>
                  </a:cubicBezTo>
                  <a:cubicBezTo>
                    <a:pt x="19807" y="4231"/>
                    <a:pt x="19807" y="4305"/>
                    <a:pt x="19897" y="4305"/>
                  </a:cubicBezTo>
                  <a:cubicBezTo>
                    <a:pt x="19897" y="4305"/>
                    <a:pt x="19987" y="4305"/>
                    <a:pt x="19987" y="4305"/>
                  </a:cubicBezTo>
                  <a:cubicBezTo>
                    <a:pt x="20076" y="4231"/>
                    <a:pt x="20076" y="4231"/>
                    <a:pt x="20076" y="4157"/>
                  </a:cubicBezTo>
                  <a:cubicBezTo>
                    <a:pt x="20166" y="4083"/>
                    <a:pt x="20166" y="3934"/>
                    <a:pt x="20256" y="3786"/>
                  </a:cubicBezTo>
                  <a:cubicBezTo>
                    <a:pt x="20256" y="3712"/>
                    <a:pt x="20345" y="3786"/>
                    <a:pt x="20435" y="3712"/>
                  </a:cubicBezTo>
                  <a:cubicBezTo>
                    <a:pt x="20524" y="3712"/>
                    <a:pt x="20524" y="3712"/>
                    <a:pt x="20614" y="3637"/>
                  </a:cubicBezTo>
                  <a:cubicBezTo>
                    <a:pt x="20614" y="3637"/>
                    <a:pt x="20704" y="3637"/>
                    <a:pt x="20704" y="3637"/>
                  </a:cubicBezTo>
                  <a:cubicBezTo>
                    <a:pt x="20793" y="3637"/>
                    <a:pt x="20793" y="3563"/>
                    <a:pt x="20883" y="3489"/>
                  </a:cubicBezTo>
                  <a:cubicBezTo>
                    <a:pt x="20883" y="3489"/>
                    <a:pt x="20883" y="3415"/>
                    <a:pt x="20883" y="3340"/>
                  </a:cubicBezTo>
                  <a:cubicBezTo>
                    <a:pt x="20883" y="3340"/>
                    <a:pt x="20973" y="3340"/>
                    <a:pt x="20883" y="3266"/>
                  </a:cubicBezTo>
                  <a:cubicBezTo>
                    <a:pt x="20883" y="3192"/>
                    <a:pt x="20973" y="3192"/>
                    <a:pt x="20883" y="3192"/>
                  </a:cubicBezTo>
                  <a:cubicBezTo>
                    <a:pt x="20883" y="3192"/>
                    <a:pt x="20883" y="3192"/>
                    <a:pt x="20883" y="3192"/>
                  </a:cubicBezTo>
                  <a:cubicBezTo>
                    <a:pt x="20883" y="3118"/>
                    <a:pt x="20883" y="3118"/>
                    <a:pt x="20883" y="3118"/>
                  </a:cubicBezTo>
                  <a:cubicBezTo>
                    <a:pt x="20973" y="3118"/>
                    <a:pt x="20973" y="3192"/>
                    <a:pt x="21062" y="3192"/>
                  </a:cubicBezTo>
                  <a:cubicBezTo>
                    <a:pt x="21152" y="3340"/>
                    <a:pt x="21152" y="3340"/>
                    <a:pt x="21331" y="3340"/>
                  </a:cubicBezTo>
                  <a:cubicBezTo>
                    <a:pt x="21421" y="3340"/>
                    <a:pt x="21421" y="3340"/>
                    <a:pt x="21510" y="3266"/>
                  </a:cubicBezTo>
                  <a:cubicBezTo>
                    <a:pt x="21510" y="3266"/>
                    <a:pt x="21510" y="3118"/>
                    <a:pt x="21510" y="3118"/>
                  </a:cubicBezTo>
                  <a:cubicBezTo>
                    <a:pt x="21510" y="2969"/>
                    <a:pt x="21421" y="2895"/>
                    <a:pt x="21421" y="2821"/>
                  </a:cubicBezTo>
                  <a:cubicBezTo>
                    <a:pt x="21421" y="2821"/>
                    <a:pt x="21331" y="2821"/>
                    <a:pt x="21331" y="2821"/>
                  </a:cubicBezTo>
                  <a:cubicBezTo>
                    <a:pt x="21331" y="2821"/>
                    <a:pt x="21331" y="2821"/>
                    <a:pt x="21331" y="2821"/>
                  </a:cubicBezTo>
                  <a:cubicBezTo>
                    <a:pt x="21331" y="2821"/>
                    <a:pt x="21331" y="2821"/>
                    <a:pt x="21241" y="2747"/>
                  </a:cubicBezTo>
                  <a:cubicBezTo>
                    <a:pt x="21241" y="2747"/>
                    <a:pt x="21152" y="2747"/>
                    <a:pt x="21152" y="2747"/>
                  </a:cubicBezTo>
                  <a:cubicBezTo>
                    <a:pt x="21062" y="2821"/>
                    <a:pt x="21152" y="3118"/>
                    <a:pt x="21062" y="3044"/>
                  </a:cubicBezTo>
                  <a:cubicBezTo>
                    <a:pt x="21152" y="3044"/>
                    <a:pt x="21062" y="2895"/>
                    <a:pt x="21062" y="2821"/>
                  </a:cubicBezTo>
                  <a:cubicBezTo>
                    <a:pt x="21062" y="2821"/>
                    <a:pt x="21062" y="2747"/>
                    <a:pt x="21062" y="2747"/>
                  </a:cubicBezTo>
                  <a:cubicBezTo>
                    <a:pt x="21062" y="2672"/>
                    <a:pt x="20973" y="2747"/>
                    <a:pt x="20973" y="2747"/>
                  </a:cubicBezTo>
                  <a:cubicBezTo>
                    <a:pt x="21062" y="2672"/>
                    <a:pt x="20973" y="2598"/>
                    <a:pt x="20883" y="2672"/>
                  </a:cubicBezTo>
                  <a:cubicBezTo>
                    <a:pt x="20883" y="2672"/>
                    <a:pt x="20883" y="2747"/>
                    <a:pt x="20883" y="2821"/>
                  </a:cubicBezTo>
                  <a:cubicBezTo>
                    <a:pt x="20883" y="2821"/>
                    <a:pt x="20973" y="2821"/>
                    <a:pt x="20883" y="2895"/>
                  </a:cubicBezTo>
                  <a:cubicBezTo>
                    <a:pt x="20883" y="2895"/>
                    <a:pt x="20883" y="2895"/>
                    <a:pt x="20883" y="2895"/>
                  </a:cubicBezTo>
                  <a:cubicBezTo>
                    <a:pt x="20793" y="2895"/>
                    <a:pt x="20883" y="2895"/>
                    <a:pt x="20883" y="2969"/>
                  </a:cubicBezTo>
                  <a:cubicBezTo>
                    <a:pt x="20883" y="3044"/>
                    <a:pt x="20883" y="3044"/>
                    <a:pt x="20883" y="2969"/>
                  </a:cubicBezTo>
                  <a:cubicBezTo>
                    <a:pt x="20793" y="2969"/>
                    <a:pt x="20883" y="2895"/>
                    <a:pt x="20793" y="2969"/>
                  </a:cubicBezTo>
                  <a:cubicBezTo>
                    <a:pt x="20793" y="2969"/>
                    <a:pt x="20704" y="2969"/>
                    <a:pt x="20704" y="3044"/>
                  </a:cubicBezTo>
                  <a:cubicBezTo>
                    <a:pt x="20704" y="2969"/>
                    <a:pt x="20793" y="2969"/>
                    <a:pt x="20793" y="2895"/>
                  </a:cubicBezTo>
                  <a:cubicBezTo>
                    <a:pt x="20793" y="2821"/>
                    <a:pt x="20704" y="2895"/>
                    <a:pt x="20704" y="2895"/>
                  </a:cubicBezTo>
                  <a:cubicBezTo>
                    <a:pt x="20614" y="2969"/>
                    <a:pt x="20524" y="2895"/>
                    <a:pt x="20524" y="2895"/>
                  </a:cubicBezTo>
                  <a:cubicBezTo>
                    <a:pt x="20435" y="2969"/>
                    <a:pt x="20345" y="3044"/>
                    <a:pt x="20345" y="3044"/>
                  </a:cubicBezTo>
                  <a:cubicBezTo>
                    <a:pt x="20345" y="3044"/>
                    <a:pt x="20345" y="3044"/>
                    <a:pt x="20345" y="2969"/>
                  </a:cubicBezTo>
                  <a:cubicBezTo>
                    <a:pt x="20345" y="2969"/>
                    <a:pt x="20345" y="2969"/>
                    <a:pt x="20345" y="2969"/>
                  </a:cubicBezTo>
                  <a:cubicBezTo>
                    <a:pt x="20435" y="2969"/>
                    <a:pt x="20435" y="2895"/>
                    <a:pt x="20524" y="2821"/>
                  </a:cubicBezTo>
                  <a:cubicBezTo>
                    <a:pt x="20524" y="2747"/>
                    <a:pt x="20524" y="2747"/>
                    <a:pt x="20524" y="2672"/>
                  </a:cubicBezTo>
                  <a:cubicBezTo>
                    <a:pt x="20524" y="2598"/>
                    <a:pt x="20524" y="2598"/>
                    <a:pt x="20524" y="2598"/>
                  </a:cubicBezTo>
                  <a:cubicBezTo>
                    <a:pt x="20524" y="2524"/>
                    <a:pt x="20524" y="2598"/>
                    <a:pt x="20524" y="2598"/>
                  </a:cubicBezTo>
                  <a:cubicBezTo>
                    <a:pt x="20524" y="2598"/>
                    <a:pt x="20435" y="2598"/>
                    <a:pt x="20435" y="2598"/>
                  </a:cubicBezTo>
                  <a:cubicBezTo>
                    <a:pt x="20435" y="2598"/>
                    <a:pt x="20345" y="2598"/>
                    <a:pt x="20345" y="2598"/>
                  </a:cubicBezTo>
                  <a:cubicBezTo>
                    <a:pt x="20345" y="2598"/>
                    <a:pt x="20345" y="2672"/>
                    <a:pt x="20256" y="2672"/>
                  </a:cubicBezTo>
                  <a:cubicBezTo>
                    <a:pt x="20256" y="2672"/>
                    <a:pt x="20256" y="2598"/>
                    <a:pt x="20345" y="2598"/>
                  </a:cubicBezTo>
                  <a:cubicBezTo>
                    <a:pt x="20345" y="2524"/>
                    <a:pt x="20435" y="2524"/>
                    <a:pt x="20524" y="2450"/>
                  </a:cubicBezTo>
                  <a:cubicBezTo>
                    <a:pt x="20435" y="2450"/>
                    <a:pt x="20345" y="2375"/>
                    <a:pt x="20256" y="2375"/>
                  </a:cubicBezTo>
                  <a:cubicBezTo>
                    <a:pt x="20166" y="2375"/>
                    <a:pt x="20076" y="2375"/>
                    <a:pt x="19987" y="2375"/>
                  </a:cubicBezTo>
                  <a:cubicBezTo>
                    <a:pt x="20076" y="2375"/>
                    <a:pt x="20076" y="2301"/>
                    <a:pt x="19987" y="2301"/>
                  </a:cubicBezTo>
                  <a:cubicBezTo>
                    <a:pt x="19987" y="2301"/>
                    <a:pt x="19987" y="2301"/>
                    <a:pt x="20076" y="2301"/>
                  </a:cubicBezTo>
                  <a:cubicBezTo>
                    <a:pt x="19897" y="2301"/>
                    <a:pt x="19807" y="2227"/>
                    <a:pt x="19718" y="2227"/>
                  </a:cubicBezTo>
                  <a:cubicBezTo>
                    <a:pt x="19718" y="2227"/>
                    <a:pt x="19718" y="2227"/>
                    <a:pt x="19807" y="2227"/>
                  </a:cubicBezTo>
                  <a:cubicBezTo>
                    <a:pt x="19718" y="2153"/>
                    <a:pt x="19718" y="2227"/>
                    <a:pt x="19628" y="2227"/>
                  </a:cubicBezTo>
                  <a:cubicBezTo>
                    <a:pt x="19539" y="2153"/>
                    <a:pt x="19718" y="2079"/>
                    <a:pt x="19718" y="2079"/>
                  </a:cubicBezTo>
                  <a:cubicBezTo>
                    <a:pt x="19628" y="2079"/>
                    <a:pt x="19628" y="2079"/>
                    <a:pt x="19628" y="2079"/>
                  </a:cubicBezTo>
                  <a:cubicBezTo>
                    <a:pt x="19628" y="2004"/>
                    <a:pt x="20076" y="2153"/>
                    <a:pt x="20076" y="2153"/>
                  </a:cubicBezTo>
                  <a:cubicBezTo>
                    <a:pt x="20345" y="2227"/>
                    <a:pt x="20614" y="2227"/>
                    <a:pt x="20883" y="2227"/>
                  </a:cubicBezTo>
                  <a:cubicBezTo>
                    <a:pt x="20793" y="2227"/>
                    <a:pt x="20973" y="2153"/>
                    <a:pt x="21062" y="2153"/>
                  </a:cubicBezTo>
                  <a:cubicBezTo>
                    <a:pt x="21062" y="2153"/>
                    <a:pt x="21062" y="2153"/>
                    <a:pt x="21062" y="2079"/>
                  </a:cubicBezTo>
                  <a:cubicBezTo>
                    <a:pt x="21062" y="2079"/>
                    <a:pt x="21062" y="2079"/>
                    <a:pt x="21062" y="2079"/>
                  </a:cubicBezTo>
                  <a:cubicBezTo>
                    <a:pt x="21062" y="2004"/>
                    <a:pt x="21062" y="2004"/>
                    <a:pt x="21152" y="2004"/>
                  </a:cubicBezTo>
                  <a:cubicBezTo>
                    <a:pt x="21152" y="2004"/>
                    <a:pt x="21152" y="1930"/>
                    <a:pt x="21152" y="1930"/>
                  </a:cubicBezTo>
                  <a:cubicBezTo>
                    <a:pt x="21241" y="1856"/>
                    <a:pt x="21331" y="1856"/>
                    <a:pt x="21331" y="1856"/>
                  </a:cubicBezTo>
                  <a:cubicBezTo>
                    <a:pt x="21421" y="1856"/>
                    <a:pt x="21421" y="1856"/>
                    <a:pt x="21510" y="1856"/>
                  </a:cubicBezTo>
                  <a:cubicBezTo>
                    <a:pt x="21600" y="1856"/>
                    <a:pt x="21600" y="1856"/>
                    <a:pt x="21600" y="1856"/>
                  </a:cubicBezTo>
                  <a:cubicBezTo>
                    <a:pt x="21600" y="1782"/>
                    <a:pt x="21600" y="1782"/>
                    <a:pt x="21600" y="1782"/>
                  </a:cubicBezTo>
                  <a:close/>
                  <a:moveTo>
                    <a:pt x="16850" y="297"/>
                  </a:moveTo>
                  <a:cubicBezTo>
                    <a:pt x="16850" y="371"/>
                    <a:pt x="16939" y="297"/>
                    <a:pt x="16939" y="297"/>
                  </a:cubicBezTo>
                  <a:cubicBezTo>
                    <a:pt x="17029" y="297"/>
                    <a:pt x="17029" y="297"/>
                    <a:pt x="17029" y="297"/>
                  </a:cubicBezTo>
                  <a:cubicBezTo>
                    <a:pt x="17029" y="371"/>
                    <a:pt x="17029" y="371"/>
                    <a:pt x="16939" y="371"/>
                  </a:cubicBezTo>
                  <a:cubicBezTo>
                    <a:pt x="16939" y="446"/>
                    <a:pt x="17029" y="520"/>
                    <a:pt x="17029" y="520"/>
                  </a:cubicBezTo>
                  <a:cubicBezTo>
                    <a:pt x="17119" y="520"/>
                    <a:pt x="17208" y="446"/>
                    <a:pt x="17208" y="446"/>
                  </a:cubicBezTo>
                  <a:cubicBezTo>
                    <a:pt x="17208" y="446"/>
                    <a:pt x="17208" y="446"/>
                    <a:pt x="17208" y="371"/>
                  </a:cubicBezTo>
                  <a:cubicBezTo>
                    <a:pt x="17208" y="371"/>
                    <a:pt x="17298" y="446"/>
                    <a:pt x="17298" y="446"/>
                  </a:cubicBezTo>
                  <a:cubicBezTo>
                    <a:pt x="17388" y="446"/>
                    <a:pt x="17388" y="371"/>
                    <a:pt x="17388" y="371"/>
                  </a:cubicBezTo>
                  <a:cubicBezTo>
                    <a:pt x="17477" y="371"/>
                    <a:pt x="17477" y="371"/>
                    <a:pt x="17477" y="371"/>
                  </a:cubicBezTo>
                  <a:cubicBezTo>
                    <a:pt x="17477" y="371"/>
                    <a:pt x="17477" y="371"/>
                    <a:pt x="17567" y="371"/>
                  </a:cubicBezTo>
                  <a:cubicBezTo>
                    <a:pt x="17567" y="371"/>
                    <a:pt x="17656" y="223"/>
                    <a:pt x="17567" y="223"/>
                  </a:cubicBezTo>
                  <a:cubicBezTo>
                    <a:pt x="17567" y="223"/>
                    <a:pt x="17477" y="446"/>
                    <a:pt x="17388" y="297"/>
                  </a:cubicBezTo>
                  <a:cubicBezTo>
                    <a:pt x="17477" y="297"/>
                    <a:pt x="17388" y="223"/>
                    <a:pt x="17388" y="223"/>
                  </a:cubicBezTo>
                  <a:cubicBezTo>
                    <a:pt x="17388" y="223"/>
                    <a:pt x="17477" y="149"/>
                    <a:pt x="17477" y="74"/>
                  </a:cubicBezTo>
                  <a:cubicBezTo>
                    <a:pt x="17388" y="149"/>
                    <a:pt x="17388" y="149"/>
                    <a:pt x="17298" y="149"/>
                  </a:cubicBezTo>
                  <a:cubicBezTo>
                    <a:pt x="17298" y="149"/>
                    <a:pt x="17298" y="149"/>
                    <a:pt x="17298" y="74"/>
                  </a:cubicBezTo>
                  <a:cubicBezTo>
                    <a:pt x="17298" y="149"/>
                    <a:pt x="17298" y="149"/>
                    <a:pt x="17298" y="149"/>
                  </a:cubicBezTo>
                  <a:cubicBezTo>
                    <a:pt x="17208" y="149"/>
                    <a:pt x="17298" y="74"/>
                    <a:pt x="17298" y="0"/>
                  </a:cubicBezTo>
                  <a:cubicBezTo>
                    <a:pt x="17208" y="0"/>
                    <a:pt x="17208" y="0"/>
                    <a:pt x="17208" y="74"/>
                  </a:cubicBezTo>
                  <a:cubicBezTo>
                    <a:pt x="17208" y="-74"/>
                    <a:pt x="17119" y="74"/>
                    <a:pt x="17119" y="0"/>
                  </a:cubicBezTo>
                  <a:cubicBezTo>
                    <a:pt x="17029" y="74"/>
                    <a:pt x="17119" y="74"/>
                    <a:pt x="17119" y="149"/>
                  </a:cubicBezTo>
                  <a:cubicBezTo>
                    <a:pt x="17208" y="149"/>
                    <a:pt x="17208" y="149"/>
                    <a:pt x="17208" y="223"/>
                  </a:cubicBezTo>
                  <a:cubicBezTo>
                    <a:pt x="17208" y="223"/>
                    <a:pt x="17029" y="149"/>
                    <a:pt x="17029" y="149"/>
                  </a:cubicBezTo>
                  <a:cubicBezTo>
                    <a:pt x="16939" y="149"/>
                    <a:pt x="17029" y="149"/>
                    <a:pt x="17029" y="223"/>
                  </a:cubicBezTo>
                  <a:cubicBezTo>
                    <a:pt x="16939" y="223"/>
                    <a:pt x="16939" y="149"/>
                    <a:pt x="16850" y="223"/>
                  </a:cubicBezTo>
                  <a:cubicBezTo>
                    <a:pt x="16850" y="223"/>
                    <a:pt x="16850" y="223"/>
                    <a:pt x="16939" y="223"/>
                  </a:cubicBezTo>
                  <a:cubicBezTo>
                    <a:pt x="16850" y="223"/>
                    <a:pt x="16850" y="297"/>
                    <a:pt x="16850" y="29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7" name="Shape 2696"/>
            <p:cNvSpPr/>
            <p:nvPr/>
          </p:nvSpPr>
          <p:spPr>
            <a:xfrm>
              <a:off x="4581683" y="7545161"/>
              <a:ext cx="683484" cy="434508"/>
            </a:xfrm>
            <a:custGeom>
              <a:avLst/>
              <a:gdLst/>
              <a:ahLst/>
              <a:cxnLst>
                <a:cxn ang="0">
                  <a:pos x="wd2" y="hd2"/>
                </a:cxn>
                <a:cxn ang="5400000">
                  <a:pos x="wd2" y="hd2"/>
                </a:cxn>
                <a:cxn ang="10800000">
                  <a:pos x="wd2" y="hd2"/>
                </a:cxn>
                <a:cxn ang="16200000">
                  <a:pos x="wd2" y="hd2"/>
                </a:cxn>
              </a:cxnLst>
              <a:rect l="0" t="0" r="r" b="b"/>
              <a:pathLst>
                <a:path w="21600" h="21400" extrusionOk="0">
                  <a:moveTo>
                    <a:pt x="21600" y="12600"/>
                  </a:moveTo>
                  <a:cubicBezTo>
                    <a:pt x="21086" y="12600"/>
                    <a:pt x="21086" y="11800"/>
                    <a:pt x="21600" y="11000"/>
                  </a:cubicBezTo>
                  <a:cubicBezTo>
                    <a:pt x="21600" y="11000"/>
                    <a:pt x="21600" y="8600"/>
                    <a:pt x="21086" y="8600"/>
                  </a:cubicBezTo>
                  <a:cubicBezTo>
                    <a:pt x="21086" y="8600"/>
                    <a:pt x="21086" y="9400"/>
                    <a:pt x="21086" y="9400"/>
                  </a:cubicBezTo>
                  <a:cubicBezTo>
                    <a:pt x="20571" y="9400"/>
                    <a:pt x="20571" y="9400"/>
                    <a:pt x="20571" y="9400"/>
                  </a:cubicBezTo>
                  <a:cubicBezTo>
                    <a:pt x="20571" y="9400"/>
                    <a:pt x="20571" y="9400"/>
                    <a:pt x="20571" y="9400"/>
                  </a:cubicBezTo>
                  <a:cubicBezTo>
                    <a:pt x="20571" y="9400"/>
                    <a:pt x="20571" y="10200"/>
                    <a:pt x="20571" y="10200"/>
                  </a:cubicBezTo>
                  <a:cubicBezTo>
                    <a:pt x="20057" y="10200"/>
                    <a:pt x="20057" y="10200"/>
                    <a:pt x="19543" y="10200"/>
                  </a:cubicBezTo>
                  <a:cubicBezTo>
                    <a:pt x="19543" y="10200"/>
                    <a:pt x="19029" y="9400"/>
                    <a:pt x="19029" y="9400"/>
                  </a:cubicBezTo>
                  <a:cubicBezTo>
                    <a:pt x="18514" y="9400"/>
                    <a:pt x="19029" y="8600"/>
                    <a:pt x="18514" y="8600"/>
                  </a:cubicBezTo>
                  <a:cubicBezTo>
                    <a:pt x="18514" y="8600"/>
                    <a:pt x="18514" y="8600"/>
                    <a:pt x="18000" y="8600"/>
                  </a:cubicBezTo>
                  <a:cubicBezTo>
                    <a:pt x="18000" y="7800"/>
                    <a:pt x="17486" y="7800"/>
                    <a:pt x="17486" y="7800"/>
                  </a:cubicBezTo>
                  <a:cubicBezTo>
                    <a:pt x="16971" y="7800"/>
                    <a:pt x="16971" y="7800"/>
                    <a:pt x="16971" y="7800"/>
                  </a:cubicBezTo>
                  <a:cubicBezTo>
                    <a:pt x="16971" y="7000"/>
                    <a:pt x="17486" y="5400"/>
                    <a:pt x="17486" y="4600"/>
                  </a:cubicBezTo>
                  <a:cubicBezTo>
                    <a:pt x="18000" y="3800"/>
                    <a:pt x="17486" y="3000"/>
                    <a:pt x="16971" y="3000"/>
                  </a:cubicBezTo>
                  <a:cubicBezTo>
                    <a:pt x="16457" y="2200"/>
                    <a:pt x="15943" y="1400"/>
                    <a:pt x="15429" y="1400"/>
                  </a:cubicBezTo>
                  <a:cubicBezTo>
                    <a:pt x="14914" y="1400"/>
                    <a:pt x="14914" y="1400"/>
                    <a:pt x="14400" y="1400"/>
                  </a:cubicBezTo>
                  <a:cubicBezTo>
                    <a:pt x="14400" y="1400"/>
                    <a:pt x="13886" y="1400"/>
                    <a:pt x="13886" y="1400"/>
                  </a:cubicBezTo>
                  <a:cubicBezTo>
                    <a:pt x="13886" y="600"/>
                    <a:pt x="13371" y="600"/>
                    <a:pt x="13371" y="1400"/>
                  </a:cubicBezTo>
                  <a:cubicBezTo>
                    <a:pt x="13371" y="1400"/>
                    <a:pt x="13371" y="600"/>
                    <a:pt x="13371" y="600"/>
                  </a:cubicBezTo>
                  <a:cubicBezTo>
                    <a:pt x="12857" y="-200"/>
                    <a:pt x="12857" y="-200"/>
                    <a:pt x="12857" y="600"/>
                  </a:cubicBezTo>
                  <a:cubicBezTo>
                    <a:pt x="12857" y="-200"/>
                    <a:pt x="12343" y="-200"/>
                    <a:pt x="12343" y="600"/>
                  </a:cubicBezTo>
                  <a:cubicBezTo>
                    <a:pt x="12343" y="600"/>
                    <a:pt x="11829" y="600"/>
                    <a:pt x="11829" y="1400"/>
                  </a:cubicBezTo>
                  <a:cubicBezTo>
                    <a:pt x="11829" y="2200"/>
                    <a:pt x="12857" y="600"/>
                    <a:pt x="12857" y="2200"/>
                  </a:cubicBezTo>
                  <a:cubicBezTo>
                    <a:pt x="12343" y="1400"/>
                    <a:pt x="12857" y="2200"/>
                    <a:pt x="12857" y="2200"/>
                  </a:cubicBezTo>
                  <a:cubicBezTo>
                    <a:pt x="12343" y="2200"/>
                    <a:pt x="12343" y="2200"/>
                    <a:pt x="12343" y="2200"/>
                  </a:cubicBezTo>
                  <a:cubicBezTo>
                    <a:pt x="11829" y="2200"/>
                    <a:pt x="11829" y="2200"/>
                    <a:pt x="11829" y="2200"/>
                  </a:cubicBezTo>
                  <a:cubicBezTo>
                    <a:pt x="11829" y="2200"/>
                    <a:pt x="11314" y="2200"/>
                    <a:pt x="11314" y="2200"/>
                  </a:cubicBezTo>
                  <a:cubicBezTo>
                    <a:pt x="11314" y="2200"/>
                    <a:pt x="11314" y="2200"/>
                    <a:pt x="10800" y="2200"/>
                  </a:cubicBezTo>
                  <a:cubicBezTo>
                    <a:pt x="10800" y="2200"/>
                    <a:pt x="10286" y="2200"/>
                    <a:pt x="10286" y="2200"/>
                  </a:cubicBezTo>
                  <a:cubicBezTo>
                    <a:pt x="10286" y="3000"/>
                    <a:pt x="9771" y="3000"/>
                    <a:pt x="9771" y="3000"/>
                  </a:cubicBezTo>
                  <a:cubicBezTo>
                    <a:pt x="9257" y="2200"/>
                    <a:pt x="9257" y="2200"/>
                    <a:pt x="9257" y="2200"/>
                  </a:cubicBezTo>
                  <a:cubicBezTo>
                    <a:pt x="9257" y="2200"/>
                    <a:pt x="9257" y="2200"/>
                    <a:pt x="8743" y="2200"/>
                  </a:cubicBezTo>
                  <a:cubicBezTo>
                    <a:pt x="8743" y="3000"/>
                    <a:pt x="8229" y="3000"/>
                    <a:pt x="8229" y="2200"/>
                  </a:cubicBezTo>
                  <a:cubicBezTo>
                    <a:pt x="8229" y="2200"/>
                    <a:pt x="8229" y="2200"/>
                    <a:pt x="8229" y="2200"/>
                  </a:cubicBezTo>
                  <a:cubicBezTo>
                    <a:pt x="7714" y="2200"/>
                    <a:pt x="7714" y="2200"/>
                    <a:pt x="7200" y="3000"/>
                  </a:cubicBezTo>
                  <a:cubicBezTo>
                    <a:pt x="7714" y="3000"/>
                    <a:pt x="7200" y="3800"/>
                    <a:pt x="7200" y="3000"/>
                  </a:cubicBezTo>
                  <a:cubicBezTo>
                    <a:pt x="7714" y="4600"/>
                    <a:pt x="5657" y="4600"/>
                    <a:pt x="6171" y="3000"/>
                  </a:cubicBezTo>
                  <a:cubicBezTo>
                    <a:pt x="5657" y="3000"/>
                    <a:pt x="5143" y="3000"/>
                    <a:pt x="5143" y="3800"/>
                  </a:cubicBezTo>
                  <a:cubicBezTo>
                    <a:pt x="5143" y="3000"/>
                    <a:pt x="5143" y="3800"/>
                    <a:pt x="5143" y="3800"/>
                  </a:cubicBezTo>
                  <a:cubicBezTo>
                    <a:pt x="5143" y="3800"/>
                    <a:pt x="4629" y="3800"/>
                    <a:pt x="4629" y="3800"/>
                  </a:cubicBezTo>
                  <a:cubicBezTo>
                    <a:pt x="4629" y="4600"/>
                    <a:pt x="4629" y="4600"/>
                    <a:pt x="4629" y="4600"/>
                  </a:cubicBezTo>
                  <a:cubicBezTo>
                    <a:pt x="4629" y="4600"/>
                    <a:pt x="5143" y="4600"/>
                    <a:pt x="5143" y="5400"/>
                  </a:cubicBezTo>
                  <a:cubicBezTo>
                    <a:pt x="5143" y="5400"/>
                    <a:pt x="5143" y="5400"/>
                    <a:pt x="5143" y="5400"/>
                  </a:cubicBezTo>
                  <a:cubicBezTo>
                    <a:pt x="4629" y="5400"/>
                    <a:pt x="4629" y="6200"/>
                    <a:pt x="4629" y="6200"/>
                  </a:cubicBezTo>
                  <a:cubicBezTo>
                    <a:pt x="4629" y="7000"/>
                    <a:pt x="4114" y="7000"/>
                    <a:pt x="4114" y="7800"/>
                  </a:cubicBezTo>
                  <a:cubicBezTo>
                    <a:pt x="3600" y="7800"/>
                    <a:pt x="3600" y="8600"/>
                    <a:pt x="3086" y="8600"/>
                  </a:cubicBezTo>
                  <a:cubicBezTo>
                    <a:pt x="3086" y="9400"/>
                    <a:pt x="2571" y="9400"/>
                    <a:pt x="2571" y="9400"/>
                  </a:cubicBezTo>
                  <a:cubicBezTo>
                    <a:pt x="2571" y="9400"/>
                    <a:pt x="2571" y="9400"/>
                    <a:pt x="2571" y="10200"/>
                  </a:cubicBezTo>
                  <a:cubicBezTo>
                    <a:pt x="2571" y="11000"/>
                    <a:pt x="2571" y="11000"/>
                    <a:pt x="2057" y="11800"/>
                  </a:cubicBezTo>
                  <a:cubicBezTo>
                    <a:pt x="1543" y="12600"/>
                    <a:pt x="1029" y="12600"/>
                    <a:pt x="1029" y="13400"/>
                  </a:cubicBezTo>
                  <a:cubicBezTo>
                    <a:pt x="1029" y="13400"/>
                    <a:pt x="1029" y="13400"/>
                    <a:pt x="1029" y="13400"/>
                  </a:cubicBezTo>
                  <a:cubicBezTo>
                    <a:pt x="1029" y="14200"/>
                    <a:pt x="1029" y="14200"/>
                    <a:pt x="514" y="14200"/>
                  </a:cubicBezTo>
                  <a:cubicBezTo>
                    <a:pt x="514" y="14200"/>
                    <a:pt x="514" y="15000"/>
                    <a:pt x="514" y="15000"/>
                  </a:cubicBezTo>
                  <a:cubicBezTo>
                    <a:pt x="1029" y="15000"/>
                    <a:pt x="1029" y="16600"/>
                    <a:pt x="514" y="16600"/>
                  </a:cubicBezTo>
                  <a:cubicBezTo>
                    <a:pt x="514" y="16600"/>
                    <a:pt x="514" y="16600"/>
                    <a:pt x="0" y="17400"/>
                  </a:cubicBezTo>
                  <a:cubicBezTo>
                    <a:pt x="0" y="17400"/>
                    <a:pt x="514" y="17400"/>
                    <a:pt x="0" y="18200"/>
                  </a:cubicBezTo>
                  <a:cubicBezTo>
                    <a:pt x="514" y="18200"/>
                    <a:pt x="1029" y="18200"/>
                    <a:pt x="1543" y="17400"/>
                  </a:cubicBezTo>
                  <a:cubicBezTo>
                    <a:pt x="2057" y="16600"/>
                    <a:pt x="1543" y="17400"/>
                    <a:pt x="1543" y="15800"/>
                  </a:cubicBezTo>
                  <a:cubicBezTo>
                    <a:pt x="1543" y="15000"/>
                    <a:pt x="2057" y="15000"/>
                    <a:pt x="2571" y="15000"/>
                  </a:cubicBezTo>
                  <a:cubicBezTo>
                    <a:pt x="2571" y="15000"/>
                    <a:pt x="3600" y="14200"/>
                    <a:pt x="4114" y="15000"/>
                  </a:cubicBezTo>
                  <a:cubicBezTo>
                    <a:pt x="4114" y="15000"/>
                    <a:pt x="4114" y="15000"/>
                    <a:pt x="4114" y="15800"/>
                  </a:cubicBezTo>
                  <a:cubicBezTo>
                    <a:pt x="4114" y="15800"/>
                    <a:pt x="4114" y="16600"/>
                    <a:pt x="4114" y="16600"/>
                  </a:cubicBezTo>
                  <a:cubicBezTo>
                    <a:pt x="4114" y="16600"/>
                    <a:pt x="4114" y="17400"/>
                    <a:pt x="4114" y="18200"/>
                  </a:cubicBezTo>
                  <a:cubicBezTo>
                    <a:pt x="4114" y="18200"/>
                    <a:pt x="4629" y="18200"/>
                    <a:pt x="4629" y="18200"/>
                  </a:cubicBezTo>
                  <a:cubicBezTo>
                    <a:pt x="4629" y="18200"/>
                    <a:pt x="4629" y="18200"/>
                    <a:pt x="4629" y="18200"/>
                  </a:cubicBezTo>
                  <a:cubicBezTo>
                    <a:pt x="4629" y="18200"/>
                    <a:pt x="4629" y="19000"/>
                    <a:pt x="4629" y="19000"/>
                  </a:cubicBezTo>
                  <a:cubicBezTo>
                    <a:pt x="4629" y="19000"/>
                    <a:pt x="4629" y="19000"/>
                    <a:pt x="4629" y="19000"/>
                  </a:cubicBezTo>
                  <a:cubicBezTo>
                    <a:pt x="5143" y="19000"/>
                    <a:pt x="5143" y="20600"/>
                    <a:pt x="5657" y="20600"/>
                  </a:cubicBezTo>
                  <a:cubicBezTo>
                    <a:pt x="5657" y="20600"/>
                    <a:pt x="5657" y="20600"/>
                    <a:pt x="6171" y="20600"/>
                  </a:cubicBezTo>
                  <a:cubicBezTo>
                    <a:pt x="6171" y="20600"/>
                    <a:pt x="6686" y="20600"/>
                    <a:pt x="6686" y="20600"/>
                  </a:cubicBezTo>
                  <a:cubicBezTo>
                    <a:pt x="7200" y="19800"/>
                    <a:pt x="7714" y="19800"/>
                    <a:pt x="8229" y="19800"/>
                  </a:cubicBezTo>
                  <a:cubicBezTo>
                    <a:pt x="8229" y="19800"/>
                    <a:pt x="8743" y="20600"/>
                    <a:pt x="9257" y="20600"/>
                  </a:cubicBezTo>
                  <a:cubicBezTo>
                    <a:pt x="9257" y="20600"/>
                    <a:pt x="9257" y="19800"/>
                    <a:pt x="9257" y="19800"/>
                  </a:cubicBezTo>
                  <a:cubicBezTo>
                    <a:pt x="9257" y="19800"/>
                    <a:pt x="9771" y="19800"/>
                    <a:pt x="9771" y="19800"/>
                  </a:cubicBezTo>
                  <a:cubicBezTo>
                    <a:pt x="9771" y="19000"/>
                    <a:pt x="9771" y="19000"/>
                    <a:pt x="9771" y="18200"/>
                  </a:cubicBezTo>
                  <a:cubicBezTo>
                    <a:pt x="10286" y="18200"/>
                    <a:pt x="10286" y="18200"/>
                    <a:pt x="10286" y="18200"/>
                  </a:cubicBezTo>
                  <a:cubicBezTo>
                    <a:pt x="10800" y="17400"/>
                    <a:pt x="10286" y="16600"/>
                    <a:pt x="10286" y="16600"/>
                  </a:cubicBezTo>
                  <a:cubicBezTo>
                    <a:pt x="10286" y="16600"/>
                    <a:pt x="10800" y="15800"/>
                    <a:pt x="10800" y="15800"/>
                  </a:cubicBezTo>
                  <a:cubicBezTo>
                    <a:pt x="11314" y="15800"/>
                    <a:pt x="11314" y="15000"/>
                    <a:pt x="11314" y="15000"/>
                  </a:cubicBezTo>
                  <a:cubicBezTo>
                    <a:pt x="11829" y="14200"/>
                    <a:pt x="11829" y="14200"/>
                    <a:pt x="11829" y="15000"/>
                  </a:cubicBezTo>
                  <a:cubicBezTo>
                    <a:pt x="11829" y="15800"/>
                    <a:pt x="11829" y="16600"/>
                    <a:pt x="11829" y="16600"/>
                  </a:cubicBezTo>
                  <a:cubicBezTo>
                    <a:pt x="11829" y="17400"/>
                    <a:pt x="12343" y="17400"/>
                    <a:pt x="12343" y="17400"/>
                  </a:cubicBezTo>
                  <a:cubicBezTo>
                    <a:pt x="12857" y="17400"/>
                    <a:pt x="12857" y="18200"/>
                    <a:pt x="12857" y="18200"/>
                  </a:cubicBezTo>
                  <a:cubicBezTo>
                    <a:pt x="13371" y="18200"/>
                    <a:pt x="13371" y="18200"/>
                    <a:pt x="13371" y="18200"/>
                  </a:cubicBezTo>
                  <a:cubicBezTo>
                    <a:pt x="13886" y="18200"/>
                    <a:pt x="13886" y="19000"/>
                    <a:pt x="13371" y="19800"/>
                  </a:cubicBezTo>
                  <a:cubicBezTo>
                    <a:pt x="13886" y="19800"/>
                    <a:pt x="14400" y="20600"/>
                    <a:pt x="14400" y="21400"/>
                  </a:cubicBezTo>
                  <a:cubicBezTo>
                    <a:pt x="14400" y="21400"/>
                    <a:pt x="14914" y="21400"/>
                    <a:pt x="14914" y="20600"/>
                  </a:cubicBezTo>
                  <a:cubicBezTo>
                    <a:pt x="14914" y="20600"/>
                    <a:pt x="14400" y="19800"/>
                    <a:pt x="14400" y="19800"/>
                  </a:cubicBezTo>
                  <a:cubicBezTo>
                    <a:pt x="14400" y="19800"/>
                    <a:pt x="14400" y="19000"/>
                    <a:pt x="14400" y="19000"/>
                  </a:cubicBezTo>
                  <a:cubicBezTo>
                    <a:pt x="14914" y="19000"/>
                    <a:pt x="14914" y="19000"/>
                    <a:pt x="14914" y="19000"/>
                  </a:cubicBezTo>
                  <a:cubicBezTo>
                    <a:pt x="14914" y="18200"/>
                    <a:pt x="14914" y="18200"/>
                    <a:pt x="14914" y="18200"/>
                  </a:cubicBezTo>
                  <a:cubicBezTo>
                    <a:pt x="14914" y="18200"/>
                    <a:pt x="15429" y="17400"/>
                    <a:pt x="15429" y="17400"/>
                  </a:cubicBezTo>
                  <a:cubicBezTo>
                    <a:pt x="15429" y="17400"/>
                    <a:pt x="15943" y="16600"/>
                    <a:pt x="15943" y="15800"/>
                  </a:cubicBezTo>
                  <a:cubicBezTo>
                    <a:pt x="15943" y="15800"/>
                    <a:pt x="15943" y="15000"/>
                    <a:pt x="15943" y="15000"/>
                  </a:cubicBezTo>
                  <a:cubicBezTo>
                    <a:pt x="15943" y="13400"/>
                    <a:pt x="16457" y="15000"/>
                    <a:pt x="16457" y="14200"/>
                  </a:cubicBezTo>
                  <a:cubicBezTo>
                    <a:pt x="16971" y="15000"/>
                    <a:pt x="16971" y="15800"/>
                    <a:pt x="17486" y="16600"/>
                  </a:cubicBezTo>
                  <a:cubicBezTo>
                    <a:pt x="17486" y="16600"/>
                    <a:pt x="18000" y="16600"/>
                    <a:pt x="18000" y="15800"/>
                  </a:cubicBezTo>
                  <a:cubicBezTo>
                    <a:pt x="18000" y="15800"/>
                    <a:pt x="18000" y="15800"/>
                    <a:pt x="18000" y="15800"/>
                  </a:cubicBezTo>
                  <a:cubicBezTo>
                    <a:pt x="18000" y="15800"/>
                    <a:pt x="18000" y="15800"/>
                    <a:pt x="18514" y="15800"/>
                  </a:cubicBezTo>
                  <a:cubicBezTo>
                    <a:pt x="18514" y="15800"/>
                    <a:pt x="19029" y="15000"/>
                    <a:pt x="19029" y="15800"/>
                  </a:cubicBezTo>
                  <a:cubicBezTo>
                    <a:pt x="19543" y="15800"/>
                    <a:pt x="19543" y="16600"/>
                    <a:pt x="19543" y="16600"/>
                  </a:cubicBezTo>
                  <a:cubicBezTo>
                    <a:pt x="19543" y="16600"/>
                    <a:pt x="19543" y="17400"/>
                    <a:pt x="20057" y="16600"/>
                  </a:cubicBezTo>
                  <a:cubicBezTo>
                    <a:pt x="20057" y="16600"/>
                    <a:pt x="20057" y="16600"/>
                    <a:pt x="20057" y="15800"/>
                  </a:cubicBezTo>
                  <a:cubicBezTo>
                    <a:pt x="20057" y="15800"/>
                    <a:pt x="20057" y="15000"/>
                    <a:pt x="20057" y="15000"/>
                  </a:cubicBezTo>
                  <a:cubicBezTo>
                    <a:pt x="20057" y="15000"/>
                    <a:pt x="19543" y="15000"/>
                    <a:pt x="19543" y="15000"/>
                  </a:cubicBezTo>
                  <a:cubicBezTo>
                    <a:pt x="19543" y="14200"/>
                    <a:pt x="19543" y="13400"/>
                    <a:pt x="20057" y="12600"/>
                  </a:cubicBezTo>
                  <a:cubicBezTo>
                    <a:pt x="20571" y="12600"/>
                    <a:pt x="20571" y="13400"/>
                    <a:pt x="20571" y="13400"/>
                  </a:cubicBezTo>
                  <a:cubicBezTo>
                    <a:pt x="21086" y="14200"/>
                    <a:pt x="21600" y="13400"/>
                    <a:pt x="21600" y="126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8" name="Shape 2697"/>
            <p:cNvSpPr/>
            <p:nvPr/>
          </p:nvSpPr>
          <p:spPr>
            <a:xfrm>
              <a:off x="5364025" y="1227908"/>
              <a:ext cx="1959151" cy="4493420"/>
            </a:xfrm>
            <a:custGeom>
              <a:avLst/>
              <a:gdLst/>
              <a:ahLst/>
              <a:cxnLst>
                <a:cxn ang="0">
                  <a:pos x="wd2" y="hd2"/>
                </a:cxn>
                <a:cxn ang="5400000">
                  <a:pos x="wd2" y="hd2"/>
                </a:cxn>
                <a:cxn ang="10800000">
                  <a:pos x="wd2" y="hd2"/>
                </a:cxn>
                <a:cxn ang="16200000">
                  <a:pos x="wd2" y="hd2"/>
                </a:cxn>
              </a:cxnLst>
              <a:rect l="0" t="0" r="r" b="b"/>
              <a:pathLst>
                <a:path w="21319" h="21557" extrusionOk="0">
                  <a:moveTo>
                    <a:pt x="9738" y="18984"/>
                  </a:moveTo>
                  <a:cubicBezTo>
                    <a:pt x="9738" y="18984"/>
                    <a:pt x="9738" y="18984"/>
                    <a:pt x="9738" y="18984"/>
                  </a:cubicBezTo>
                  <a:cubicBezTo>
                    <a:pt x="9738" y="18984"/>
                    <a:pt x="9738" y="18984"/>
                    <a:pt x="9738" y="18984"/>
                  </a:cubicBezTo>
                  <a:cubicBezTo>
                    <a:pt x="9738" y="18906"/>
                    <a:pt x="9561" y="19140"/>
                    <a:pt x="9561" y="19140"/>
                  </a:cubicBezTo>
                  <a:cubicBezTo>
                    <a:pt x="9561" y="19140"/>
                    <a:pt x="9561" y="19140"/>
                    <a:pt x="9384" y="19218"/>
                  </a:cubicBezTo>
                  <a:cubicBezTo>
                    <a:pt x="9384" y="19218"/>
                    <a:pt x="9384" y="19296"/>
                    <a:pt x="9384" y="19374"/>
                  </a:cubicBezTo>
                  <a:cubicBezTo>
                    <a:pt x="9207" y="19452"/>
                    <a:pt x="9207" y="19530"/>
                    <a:pt x="9207" y="19530"/>
                  </a:cubicBezTo>
                  <a:cubicBezTo>
                    <a:pt x="9207" y="19608"/>
                    <a:pt x="9030" y="19530"/>
                    <a:pt x="9030" y="19608"/>
                  </a:cubicBezTo>
                  <a:cubicBezTo>
                    <a:pt x="8853" y="19608"/>
                    <a:pt x="8853" y="19763"/>
                    <a:pt x="8853" y="19841"/>
                  </a:cubicBezTo>
                  <a:cubicBezTo>
                    <a:pt x="8853" y="19919"/>
                    <a:pt x="8675" y="20465"/>
                    <a:pt x="8675" y="20465"/>
                  </a:cubicBezTo>
                  <a:cubicBezTo>
                    <a:pt x="8853" y="20465"/>
                    <a:pt x="9030" y="20075"/>
                    <a:pt x="9030" y="19997"/>
                  </a:cubicBezTo>
                  <a:cubicBezTo>
                    <a:pt x="9207" y="19841"/>
                    <a:pt x="9207" y="19763"/>
                    <a:pt x="9384" y="19686"/>
                  </a:cubicBezTo>
                  <a:cubicBezTo>
                    <a:pt x="9384" y="19608"/>
                    <a:pt x="9384" y="19452"/>
                    <a:pt x="9561" y="19374"/>
                  </a:cubicBezTo>
                  <a:cubicBezTo>
                    <a:pt x="9384" y="19374"/>
                    <a:pt x="9561" y="19374"/>
                    <a:pt x="9561" y="19374"/>
                  </a:cubicBezTo>
                  <a:cubicBezTo>
                    <a:pt x="9561" y="19296"/>
                    <a:pt x="9561" y="19218"/>
                    <a:pt x="9738" y="19218"/>
                  </a:cubicBezTo>
                  <a:cubicBezTo>
                    <a:pt x="9738" y="19140"/>
                    <a:pt x="9738" y="19140"/>
                    <a:pt x="9738" y="19140"/>
                  </a:cubicBezTo>
                  <a:cubicBezTo>
                    <a:pt x="9738" y="19140"/>
                    <a:pt x="9738" y="19062"/>
                    <a:pt x="9738" y="19062"/>
                  </a:cubicBezTo>
                  <a:cubicBezTo>
                    <a:pt x="9738" y="19062"/>
                    <a:pt x="9738" y="18984"/>
                    <a:pt x="9738" y="18984"/>
                  </a:cubicBezTo>
                  <a:close/>
                  <a:moveTo>
                    <a:pt x="12925" y="18282"/>
                  </a:moveTo>
                  <a:cubicBezTo>
                    <a:pt x="12925" y="18282"/>
                    <a:pt x="12925" y="18204"/>
                    <a:pt x="12925" y="18204"/>
                  </a:cubicBezTo>
                  <a:cubicBezTo>
                    <a:pt x="12925" y="18204"/>
                    <a:pt x="12748" y="18282"/>
                    <a:pt x="12748" y="18204"/>
                  </a:cubicBezTo>
                  <a:cubicBezTo>
                    <a:pt x="12748" y="18204"/>
                    <a:pt x="12748" y="18204"/>
                    <a:pt x="12571" y="18204"/>
                  </a:cubicBezTo>
                  <a:cubicBezTo>
                    <a:pt x="12748" y="18282"/>
                    <a:pt x="12571" y="18282"/>
                    <a:pt x="12571" y="18282"/>
                  </a:cubicBezTo>
                  <a:cubicBezTo>
                    <a:pt x="12571" y="18282"/>
                    <a:pt x="12571" y="18204"/>
                    <a:pt x="12393" y="18204"/>
                  </a:cubicBezTo>
                  <a:cubicBezTo>
                    <a:pt x="12393" y="18204"/>
                    <a:pt x="12393" y="18204"/>
                    <a:pt x="12393" y="18282"/>
                  </a:cubicBezTo>
                  <a:cubicBezTo>
                    <a:pt x="12216" y="18282"/>
                    <a:pt x="12216" y="18282"/>
                    <a:pt x="12216" y="18282"/>
                  </a:cubicBezTo>
                  <a:cubicBezTo>
                    <a:pt x="12216" y="18282"/>
                    <a:pt x="12216" y="18282"/>
                    <a:pt x="12216" y="18282"/>
                  </a:cubicBezTo>
                  <a:cubicBezTo>
                    <a:pt x="12039" y="18360"/>
                    <a:pt x="11862" y="18360"/>
                    <a:pt x="11862" y="18438"/>
                  </a:cubicBezTo>
                  <a:cubicBezTo>
                    <a:pt x="11685" y="18516"/>
                    <a:pt x="11508" y="18594"/>
                    <a:pt x="11508" y="18672"/>
                  </a:cubicBezTo>
                  <a:cubicBezTo>
                    <a:pt x="11331" y="18750"/>
                    <a:pt x="11508" y="18828"/>
                    <a:pt x="11508" y="18906"/>
                  </a:cubicBezTo>
                  <a:cubicBezTo>
                    <a:pt x="11508" y="18984"/>
                    <a:pt x="11331" y="19062"/>
                    <a:pt x="11508" y="19062"/>
                  </a:cubicBezTo>
                  <a:cubicBezTo>
                    <a:pt x="11508" y="19062"/>
                    <a:pt x="11508" y="19140"/>
                    <a:pt x="11508" y="19140"/>
                  </a:cubicBezTo>
                  <a:cubicBezTo>
                    <a:pt x="11508" y="19140"/>
                    <a:pt x="11508" y="19140"/>
                    <a:pt x="11508" y="19218"/>
                  </a:cubicBezTo>
                  <a:cubicBezTo>
                    <a:pt x="11508" y="19218"/>
                    <a:pt x="11685" y="19218"/>
                    <a:pt x="11685" y="19296"/>
                  </a:cubicBezTo>
                  <a:cubicBezTo>
                    <a:pt x="11685" y="19296"/>
                    <a:pt x="11508" y="19374"/>
                    <a:pt x="11685" y="19296"/>
                  </a:cubicBezTo>
                  <a:cubicBezTo>
                    <a:pt x="11685" y="19374"/>
                    <a:pt x="11508" y="19452"/>
                    <a:pt x="11508" y="19530"/>
                  </a:cubicBezTo>
                  <a:cubicBezTo>
                    <a:pt x="11508" y="19608"/>
                    <a:pt x="11862" y="19452"/>
                    <a:pt x="11862" y="19452"/>
                  </a:cubicBezTo>
                  <a:cubicBezTo>
                    <a:pt x="11862" y="19452"/>
                    <a:pt x="11862" y="19452"/>
                    <a:pt x="11862" y="19452"/>
                  </a:cubicBezTo>
                  <a:cubicBezTo>
                    <a:pt x="11685" y="19374"/>
                    <a:pt x="11862" y="19296"/>
                    <a:pt x="12039" y="19218"/>
                  </a:cubicBezTo>
                  <a:cubicBezTo>
                    <a:pt x="12039" y="19218"/>
                    <a:pt x="11862" y="19218"/>
                    <a:pt x="11862" y="19218"/>
                  </a:cubicBezTo>
                  <a:cubicBezTo>
                    <a:pt x="12039" y="19218"/>
                    <a:pt x="12216" y="19218"/>
                    <a:pt x="12216" y="19140"/>
                  </a:cubicBezTo>
                  <a:cubicBezTo>
                    <a:pt x="12216" y="19140"/>
                    <a:pt x="12393" y="19140"/>
                    <a:pt x="12393" y="19140"/>
                  </a:cubicBezTo>
                  <a:cubicBezTo>
                    <a:pt x="12393" y="19062"/>
                    <a:pt x="12393" y="19062"/>
                    <a:pt x="12393" y="18984"/>
                  </a:cubicBezTo>
                  <a:cubicBezTo>
                    <a:pt x="12393" y="18984"/>
                    <a:pt x="12571" y="18906"/>
                    <a:pt x="12748" y="18906"/>
                  </a:cubicBezTo>
                  <a:cubicBezTo>
                    <a:pt x="12748" y="18906"/>
                    <a:pt x="12748" y="18906"/>
                    <a:pt x="12748" y="18906"/>
                  </a:cubicBezTo>
                  <a:cubicBezTo>
                    <a:pt x="12748" y="18906"/>
                    <a:pt x="12748" y="18828"/>
                    <a:pt x="12748" y="18828"/>
                  </a:cubicBezTo>
                  <a:cubicBezTo>
                    <a:pt x="12748" y="18828"/>
                    <a:pt x="12571" y="18828"/>
                    <a:pt x="12571" y="18828"/>
                  </a:cubicBezTo>
                  <a:cubicBezTo>
                    <a:pt x="12571" y="18828"/>
                    <a:pt x="12571" y="18828"/>
                    <a:pt x="12571" y="18828"/>
                  </a:cubicBezTo>
                  <a:cubicBezTo>
                    <a:pt x="12393" y="18828"/>
                    <a:pt x="12571" y="18672"/>
                    <a:pt x="12571" y="18594"/>
                  </a:cubicBezTo>
                  <a:cubicBezTo>
                    <a:pt x="12571" y="18594"/>
                    <a:pt x="12571" y="18594"/>
                    <a:pt x="12571" y="18594"/>
                  </a:cubicBezTo>
                  <a:cubicBezTo>
                    <a:pt x="12571" y="18516"/>
                    <a:pt x="12571" y="18516"/>
                    <a:pt x="12571" y="18438"/>
                  </a:cubicBezTo>
                  <a:cubicBezTo>
                    <a:pt x="12571" y="18438"/>
                    <a:pt x="12748" y="18438"/>
                    <a:pt x="12748" y="18438"/>
                  </a:cubicBezTo>
                  <a:cubicBezTo>
                    <a:pt x="12748" y="18438"/>
                    <a:pt x="12748" y="18360"/>
                    <a:pt x="12748" y="18360"/>
                  </a:cubicBezTo>
                  <a:cubicBezTo>
                    <a:pt x="12925" y="18360"/>
                    <a:pt x="12925" y="18360"/>
                    <a:pt x="12925" y="18360"/>
                  </a:cubicBezTo>
                  <a:cubicBezTo>
                    <a:pt x="12925" y="18360"/>
                    <a:pt x="12925" y="18282"/>
                    <a:pt x="13102" y="18282"/>
                  </a:cubicBezTo>
                  <a:cubicBezTo>
                    <a:pt x="13102" y="18282"/>
                    <a:pt x="12925" y="18282"/>
                    <a:pt x="12925" y="18282"/>
                  </a:cubicBezTo>
                  <a:close/>
                  <a:moveTo>
                    <a:pt x="13456" y="18126"/>
                  </a:moveTo>
                  <a:cubicBezTo>
                    <a:pt x="13279" y="18126"/>
                    <a:pt x="13279" y="18126"/>
                    <a:pt x="13279" y="18126"/>
                  </a:cubicBezTo>
                  <a:cubicBezTo>
                    <a:pt x="13102" y="18126"/>
                    <a:pt x="13102" y="18126"/>
                    <a:pt x="13102" y="18126"/>
                  </a:cubicBezTo>
                  <a:cubicBezTo>
                    <a:pt x="12925" y="18204"/>
                    <a:pt x="12925" y="18282"/>
                    <a:pt x="13102" y="18282"/>
                  </a:cubicBezTo>
                  <a:cubicBezTo>
                    <a:pt x="13279" y="18282"/>
                    <a:pt x="13102" y="18204"/>
                    <a:pt x="13102" y="18204"/>
                  </a:cubicBezTo>
                  <a:cubicBezTo>
                    <a:pt x="13279" y="18126"/>
                    <a:pt x="13456" y="18204"/>
                    <a:pt x="13456" y="18126"/>
                  </a:cubicBezTo>
                  <a:cubicBezTo>
                    <a:pt x="13456" y="18126"/>
                    <a:pt x="13456" y="18126"/>
                    <a:pt x="13456" y="18126"/>
                  </a:cubicBezTo>
                  <a:close/>
                  <a:moveTo>
                    <a:pt x="10800" y="16722"/>
                  </a:moveTo>
                  <a:cubicBezTo>
                    <a:pt x="10800" y="16644"/>
                    <a:pt x="10800" y="16644"/>
                    <a:pt x="10623" y="16644"/>
                  </a:cubicBezTo>
                  <a:cubicBezTo>
                    <a:pt x="10623" y="16644"/>
                    <a:pt x="10623" y="16800"/>
                    <a:pt x="10623" y="16800"/>
                  </a:cubicBezTo>
                  <a:cubicBezTo>
                    <a:pt x="10800" y="16800"/>
                    <a:pt x="10800" y="16800"/>
                    <a:pt x="10800" y="16878"/>
                  </a:cubicBezTo>
                  <a:cubicBezTo>
                    <a:pt x="10800" y="16800"/>
                    <a:pt x="10800" y="16722"/>
                    <a:pt x="10800" y="16722"/>
                  </a:cubicBezTo>
                  <a:close/>
                  <a:moveTo>
                    <a:pt x="11685" y="16176"/>
                  </a:moveTo>
                  <a:cubicBezTo>
                    <a:pt x="11685" y="16176"/>
                    <a:pt x="11508" y="16176"/>
                    <a:pt x="11508" y="16176"/>
                  </a:cubicBezTo>
                  <a:cubicBezTo>
                    <a:pt x="11331" y="16254"/>
                    <a:pt x="11685" y="16254"/>
                    <a:pt x="11508" y="16176"/>
                  </a:cubicBezTo>
                  <a:cubicBezTo>
                    <a:pt x="11685" y="16176"/>
                    <a:pt x="11685" y="16176"/>
                    <a:pt x="11685" y="16176"/>
                  </a:cubicBezTo>
                  <a:close/>
                  <a:moveTo>
                    <a:pt x="12925" y="15553"/>
                  </a:moveTo>
                  <a:cubicBezTo>
                    <a:pt x="12925" y="15397"/>
                    <a:pt x="12571" y="15553"/>
                    <a:pt x="12748" y="15631"/>
                  </a:cubicBezTo>
                  <a:cubicBezTo>
                    <a:pt x="12748" y="15631"/>
                    <a:pt x="12925" y="15553"/>
                    <a:pt x="12925" y="15553"/>
                  </a:cubicBezTo>
                  <a:cubicBezTo>
                    <a:pt x="12925" y="15553"/>
                    <a:pt x="12925" y="15553"/>
                    <a:pt x="12925" y="15553"/>
                  </a:cubicBezTo>
                  <a:close/>
                  <a:moveTo>
                    <a:pt x="11862" y="14695"/>
                  </a:moveTo>
                  <a:cubicBezTo>
                    <a:pt x="11862" y="14773"/>
                    <a:pt x="12039" y="14851"/>
                    <a:pt x="12216" y="14851"/>
                  </a:cubicBezTo>
                  <a:cubicBezTo>
                    <a:pt x="12216" y="14851"/>
                    <a:pt x="12216" y="14773"/>
                    <a:pt x="12216" y="14773"/>
                  </a:cubicBezTo>
                  <a:cubicBezTo>
                    <a:pt x="12039" y="14773"/>
                    <a:pt x="12039" y="14695"/>
                    <a:pt x="11862" y="14617"/>
                  </a:cubicBezTo>
                  <a:cubicBezTo>
                    <a:pt x="12039" y="14617"/>
                    <a:pt x="12039" y="14695"/>
                    <a:pt x="12039" y="14695"/>
                  </a:cubicBezTo>
                  <a:cubicBezTo>
                    <a:pt x="12039" y="14617"/>
                    <a:pt x="12039" y="14539"/>
                    <a:pt x="11862" y="14539"/>
                  </a:cubicBezTo>
                  <a:cubicBezTo>
                    <a:pt x="11862" y="14539"/>
                    <a:pt x="11862" y="14695"/>
                    <a:pt x="11862" y="14695"/>
                  </a:cubicBezTo>
                  <a:close/>
                  <a:moveTo>
                    <a:pt x="18236" y="6663"/>
                  </a:moveTo>
                  <a:cubicBezTo>
                    <a:pt x="18236" y="6585"/>
                    <a:pt x="18236" y="6585"/>
                    <a:pt x="18236" y="6585"/>
                  </a:cubicBezTo>
                  <a:cubicBezTo>
                    <a:pt x="18236" y="6585"/>
                    <a:pt x="18413" y="6663"/>
                    <a:pt x="18413" y="6585"/>
                  </a:cubicBezTo>
                  <a:cubicBezTo>
                    <a:pt x="18236" y="6585"/>
                    <a:pt x="18236" y="6507"/>
                    <a:pt x="18059" y="6585"/>
                  </a:cubicBezTo>
                  <a:cubicBezTo>
                    <a:pt x="18059" y="6585"/>
                    <a:pt x="18236" y="6663"/>
                    <a:pt x="18236" y="6663"/>
                  </a:cubicBezTo>
                  <a:close/>
                  <a:moveTo>
                    <a:pt x="21246" y="5961"/>
                  </a:moveTo>
                  <a:cubicBezTo>
                    <a:pt x="21246" y="5805"/>
                    <a:pt x="21069" y="5649"/>
                    <a:pt x="20892" y="5493"/>
                  </a:cubicBezTo>
                  <a:cubicBezTo>
                    <a:pt x="20892" y="5415"/>
                    <a:pt x="20715" y="5415"/>
                    <a:pt x="20715" y="5415"/>
                  </a:cubicBezTo>
                  <a:cubicBezTo>
                    <a:pt x="20538" y="5338"/>
                    <a:pt x="20538" y="5260"/>
                    <a:pt x="20538" y="5182"/>
                  </a:cubicBezTo>
                  <a:cubicBezTo>
                    <a:pt x="20538" y="5104"/>
                    <a:pt x="20538" y="5026"/>
                    <a:pt x="20538" y="4948"/>
                  </a:cubicBezTo>
                  <a:cubicBezTo>
                    <a:pt x="20538" y="4870"/>
                    <a:pt x="20715" y="4870"/>
                    <a:pt x="20715" y="4792"/>
                  </a:cubicBezTo>
                  <a:cubicBezTo>
                    <a:pt x="20892" y="4792"/>
                    <a:pt x="20892" y="4714"/>
                    <a:pt x="20892" y="4714"/>
                  </a:cubicBezTo>
                  <a:cubicBezTo>
                    <a:pt x="20892" y="4636"/>
                    <a:pt x="20892" y="4480"/>
                    <a:pt x="20892" y="4402"/>
                  </a:cubicBezTo>
                  <a:cubicBezTo>
                    <a:pt x="20892" y="4402"/>
                    <a:pt x="20892" y="4324"/>
                    <a:pt x="20892" y="4324"/>
                  </a:cubicBezTo>
                  <a:cubicBezTo>
                    <a:pt x="21069" y="4324"/>
                    <a:pt x="21069" y="4324"/>
                    <a:pt x="21069" y="4324"/>
                  </a:cubicBezTo>
                  <a:cubicBezTo>
                    <a:pt x="21069" y="4246"/>
                    <a:pt x="20892" y="4168"/>
                    <a:pt x="20892" y="4090"/>
                  </a:cubicBezTo>
                  <a:cubicBezTo>
                    <a:pt x="20715" y="3934"/>
                    <a:pt x="20538" y="3856"/>
                    <a:pt x="20538" y="3700"/>
                  </a:cubicBezTo>
                  <a:cubicBezTo>
                    <a:pt x="20361" y="3622"/>
                    <a:pt x="20361" y="3622"/>
                    <a:pt x="20361" y="3544"/>
                  </a:cubicBezTo>
                  <a:cubicBezTo>
                    <a:pt x="20538" y="3544"/>
                    <a:pt x="20361" y="3466"/>
                    <a:pt x="20361" y="3466"/>
                  </a:cubicBezTo>
                  <a:cubicBezTo>
                    <a:pt x="20538" y="3388"/>
                    <a:pt x="20538" y="3466"/>
                    <a:pt x="20538" y="3388"/>
                  </a:cubicBezTo>
                  <a:cubicBezTo>
                    <a:pt x="20715" y="3388"/>
                    <a:pt x="20715" y="3310"/>
                    <a:pt x="20715" y="3232"/>
                  </a:cubicBezTo>
                  <a:cubicBezTo>
                    <a:pt x="20715" y="3154"/>
                    <a:pt x="20715" y="3154"/>
                    <a:pt x="20538" y="3076"/>
                  </a:cubicBezTo>
                  <a:cubicBezTo>
                    <a:pt x="20361" y="3076"/>
                    <a:pt x="20184" y="3154"/>
                    <a:pt x="20184" y="3076"/>
                  </a:cubicBezTo>
                  <a:cubicBezTo>
                    <a:pt x="20184" y="2998"/>
                    <a:pt x="20184" y="2920"/>
                    <a:pt x="20361" y="2842"/>
                  </a:cubicBezTo>
                  <a:cubicBezTo>
                    <a:pt x="20361" y="2764"/>
                    <a:pt x="20361" y="2530"/>
                    <a:pt x="20184" y="2374"/>
                  </a:cubicBezTo>
                  <a:cubicBezTo>
                    <a:pt x="20184" y="2296"/>
                    <a:pt x="20184" y="2296"/>
                    <a:pt x="20361" y="2218"/>
                  </a:cubicBezTo>
                  <a:cubicBezTo>
                    <a:pt x="20538" y="2218"/>
                    <a:pt x="20538" y="2218"/>
                    <a:pt x="20538" y="2218"/>
                  </a:cubicBezTo>
                  <a:cubicBezTo>
                    <a:pt x="20538" y="2140"/>
                    <a:pt x="20538" y="2140"/>
                    <a:pt x="20361" y="2140"/>
                  </a:cubicBezTo>
                  <a:cubicBezTo>
                    <a:pt x="20361" y="2062"/>
                    <a:pt x="20184" y="1984"/>
                    <a:pt x="20007" y="1984"/>
                  </a:cubicBezTo>
                  <a:cubicBezTo>
                    <a:pt x="20007" y="1906"/>
                    <a:pt x="20007" y="1751"/>
                    <a:pt x="19830" y="1751"/>
                  </a:cubicBezTo>
                  <a:cubicBezTo>
                    <a:pt x="19653" y="1751"/>
                    <a:pt x="19830" y="1828"/>
                    <a:pt x="19653" y="1751"/>
                  </a:cubicBezTo>
                  <a:cubicBezTo>
                    <a:pt x="19653" y="1751"/>
                    <a:pt x="19653" y="1673"/>
                    <a:pt x="19653" y="1595"/>
                  </a:cubicBezTo>
                  <a:cubicBezTo>
                    <a:pt x="19653" y="1517"/>
                    <a:pt x="19475" y="1439"/>
                    <a:pt x="19298" y="1439"/>
                  </a:cubicBezTo>
                  <a:cubicBezTo>
                    <a:pt x="19298" y="1361"/>
                    <a:pt x="19298" y="1361"/>
                    <a:pt x="19121" y="1361"/>
                  </a:cubicBezTo>
                  <a:cubicBezTo>
                    <a:pt x="19121" y="1361"/>
                    <a:pt x="19121" y="1283"/>
                    <a:pt x="19121" y="1283"/>
                  </a:cubicBezTo>
                  <a:cubicBezTo>
                    <a:pt x="19121" y="1283"/>
                    <a:pt x="19121" y="1283"/>
                    <a:pt x="18944" y="1283"/>
                  </a:cubicBezTo>
                  <a:cubicBezTo>
                    <a:pt x="18944" y="1283"/>
                    <a:pt x="18944" y="1283"/>
                    <a:pt x="18944" y="1205"/>
                  </a:cubicBezTo>
                  <a:cubicBezTo>
                    <a:pt x="18944" y="1205"/>
                    <a:pt x="18767" y="1205"/>
                    <a:pt x="18767" y="1205"/>
                  </a:cubicBezTo>
                  <a:cubicBezTo>
                    <a:pt x="18590" y="1205"/>
                    <a:pt x="18590" y="1205"/>
                    <a:pt x="18590" y="1205"/>
                  </a:cubicBezTo>
                  <a:cubicBezTo>
                    <a:pt x="18590" y="1205"/>
                    <a:pt x="18413" y="1205"/>
                    <a:pt x="18413" y="1205"/>
                  </a:cubicBezTo>
                  <a:cubicBezTo>
                    <a:pt x="18413" y="1205"/>
                    <a:pt x="18413" y="1127"/>
                    <a:pt x="18413" y="1127"/>
                  </a:cubicBezTo>
                  <a:cubicBezTo>
                    <a:pt x="18236" y="1127"/>
                    <a:pt x="18059" y="1127"/>
                    <a:pt x="17882" y="1127"/>
                  </a:cubicBezTo>
                  <a:cubicBezTo>
                    <a:pt x="17882" y="1127"/>
                    <a:pt x="17882" y="971"/>
                    <a:pt x="17705" y="971"/>
                  </a:cubicBezTo>
                  <a:cubicBezTo>
                    <a:pt x="17528" y="893"/>
                    <a:pt x="17528" y="971"/>
                    <a:pt x="17351" y="893"/>
                  </a:cubicBezTo>
                  <a:cubicBezTo>
                    <a:pt x="17351" y="893"/>
                    <a:pt x="17351" y="893"/>
                    <a:pt x="17351" y="815"/>
                  </a:cubicBezTo>
                  <a:cubicBezTo>
                    <a:pt x="17174" y="737"/>
                    <a:pt x="16997" y="737"/>
                    <a:pt x="16997" y="659"/>
                  </a:cubicBezTo>
                  <a:cubicBezTo>
                    <a:pt x="16820" y="659"/>
                    <a:pt x="16820" y="581"/>
                    <a:pt x="16820" y="581"/>
                  </a:cubicBezTo>
                  <a:cubicBezTo>
                    <a:pt x="16820" y="581"/>
                    <a:pt x="16643" y="581"/>
                    <a:pt x="16643" y="581"/>
                  </a:cubicBezTo>
                  <a:cubicBezTo>
                    <a:pt x="16466" y="503"/>
                    <a:pt x="16466" y="425"/>
                    <a:pt x="16289" y="347"/>
                  </a:cubicBezTo>
                  <a:cubicBezTo>
                    <a:pt x="16289" y="347"/>
                    <a:pt x="16112" y="347"/>
                    <a:pt x="15934" y="269"/>
                  </a:cubicBezTo>
                  <a:cubicBezTo>
                    <a:pt x="15934" y="269"/>
                    <a:pt x="16112" y="269"/>
                    <a:pt x="16112" y="191"/>
                  </a:cubicBezTo>
                  <a:cubicBezTo>
                    <a:pt x="16112" y="113"/>
                    <a:pt x="15934" y="113"/>
                    <a:pt x="15757" y="35"/>
                  </a:cubicBezTo>
                  <a:cubicBezTo>
                    <a:pt x="15403" y="-43"/>
                    <a:pt x="15049" y="35"/>
                    <a:pt x="14695" y="35"/>
                  </a:cubicBezTo>
                  <a:cubicBezTo>
                    <a:pt x="14872" y="113"/>
                    <a:pt x="15049" y="191"/>
                    <a:pt x="15049" y="269"/>
                  </a:cubicBezTo>
                  <a:cubicBezTo>
                    <a:pt x="15226" y="347"/>
                    <a:pt x="15049" y="503"/>
                    <a:pt x="15049" y="581"/>
                  </a:cubicBezTo>
                  <a:cubicBezTo>
                    <a:pt x="15049" y="737"/>
                    <a:pt x="14695" y="893"/>
                    <a:pt x="14518" y="971"/>
                  </a:cubicBezTo>
                  <a:cubicBezTo>
                    <a:pt x="14695" y="1049"/>
                    <a:pt x="14695" y="1049"/>
                    <a:pt x="14872" y="1127"/>
                  </a:cubicBezTo>
                  <a:cubicBezTo>
                    <a:pt x="14872" y="1205"/>
                    <a:pt x="14695" y="1361"/>
                    <a:pt x="14518" y="1361"/>
                  </a:cubicBezTo>
                  <a:cubicBezTo>
                    <a:pt x="14341" y="1361"/>
                    <a:pt x="14164" y="1361"/>
                    <a:pt x="14164" y="1283"/>
                  </a:cubicBezTo>
                  <a:cubicBezTo>
                    <a:pt x="13810" y="1283"/>
                    <a:pt x="13633" y="1205"/>
                    <a:pt x="13279" y="1127"/>
                  </a:cubicBezTo>
                  <a:cubicBezTo>
                    <a:pt x="13102" y="1127"/>
                    <a:pt x="13102" y="1049"/>
                    <a:pt x="12925" y="1049"/>
                  </a:cubicBezTo>
                  <a:cubicBezTo>
                    <a:pt x="12571" y="1049"/>
                    <a:pt x="12393" y="1127"/>
                    <a:pt x="12216" y="1049"/>
                  </a:cubicBezTo>
                  <a:cubicBezTo>
                    <a:pt x="12216" y="1049"/>
                    <a:pt x="12039" y="971"/>
                    <a:pt x="12039" y="971"/>
                  </a:cubicBezTo>
                  <a:cubicBezTo>
                    <a:pt x="11862" y="971"/>
                    <a:pt x="11862" y="971"/>
                    <a:pt x="11685" y="971"/>
                  </a:cubicBezTo>
                  <a:cubicBezTo>
                    <a:pt x="11508" y="1049"/>
                    <a:pt x="11508" y="1049"/>
                    <a:pt x="11508" y="1127"/>
                  </a:cubicBezTo>
                  <a:cubicBezTo>
                    <a:pt x="11508" y="1283"/>
                    <a:pt x="11508" y="1361"/>
                    <a:pt x="11508" y="1517"/>
                  </a:cubicBezTo>
                  <a:cubicBezTo>
                    <a:pt x="11508" y="1595"/>
                    <a:pt x="11508" y="1673"/>
                    <a:pt x="11508" y="1673"/>
                  </a:cubicBezTo>
                  <a:cubicBezTo>
                    <a:pt x="11508" y="1828"/>
                    <a:pt x="11331" y="1906"/>
                    <a:pt x="11154" y="2062"/>
                  </a:cubicBezTo>
                  <a:cubicBezTo>
                    <a:pt x="11154" y="2140"/>
                    <a:pt x="11154" y="2140"/>
                    <a:pt x="10977" y="2062"/>
                  </a:cubicBezTo>
                  <a:cubicBezTo>
                    <a:pt x="10800" y="1984"/>
                    <a:pt x="10446" y="1906"/>
                    <a:pt x="10269" y="1906"/>
                  </a:cubicBezTo>
                  <a:cubicBezTo>
                    <a:pt x="10092" y="1828"/>
                    <a:pt x="10092" y="1906"/>
                    <a:pt x="9915" y="1984"/>
                  </a:cubicBezTo>
                  <a:cubicBezTo>
                    <a:pt x="9738" y="2062"/>
                    <a:pt x="9561" y="2140"/>
                    <a:pt x="9384" y="2218"/>
                  </a:cubicBezTo>
                  <a:cubicBezTo>
                    <a:pt x="9030" y="2296"/>
                    <a:pt x="9030" y="2608"/>
                    <a:pt x="8853" y="2764"/>
                  </a:cubicBezTo>
                  <a:cubicBezTo>
                    <a:pt x="8853" y="2764"/>
                    <a:pt x="8853" y="2920"/>
                    <a:pt x="8675" y="2920"/>
                  </a:cubicBezTo>
                  <a:cubicBezTo>
                    <a:pt x="8675" y="2998"/>
                    <a:pt x="8498" y="2920"/>
                    <a:pt x="8498" y="2998"/>
                  </a:cubicBezTo>
                  <a:cubicBezTo>
                    <a:pt x="8321" y="2998"/>
                    <a:pt x="8321" y="2998"/>
                    <a:pt x="8321" y="3076"/>
                  </a:cubicBezTo>
                  <a:cubicBezTo>
                    <a:pt x="8144" y="3232"/>
                    <a:pt x="8675" y="3388"/>
                    <a:pt x="8675" y="3544"/>
                  </a:cubicBezTo>
                  <a:cubicBezTo>
                    <a:pt x="8675" y="3622"/>
                    <a:pt x="8675" y="3778"/>
                    <a:pt x="8675" y="3856"/>
                  </a:cubicBezTo>
                  <a:cubicBezTo>
                    <a:pt x="8675" y="3934"/>
                    <a:pt x="8498" y="3934"/>
                    <a:pt x="8498" y="4012"/>
                  </a:cubicBezTo>
                  <a:cubicBezTo>
                    <a:pt x="8144" y="4246"/>
                    <a:pt x="7790" y="4402"/>
                    <a:pt x="7436" y="4636"/>
                  </a:cubicBezTo>
                  <a:cubicBezTo>
                    <a:pt x="7259" y="4714"/>
                    <a:pt x="7082" y="4792"/>
                    <a:pt x="7082" y="4870"/>
                  </a:cubicBezTo>
                  <a:cubicBezTo>
                    <a:pt x="7082" y="4948"/>
                    <a:pt x="7082" y="5026"/>
                    <a:pt x="7082" y="5104"/>
                  </a:cubicBezTo>
                  <a:cubicBezTo>
                    <a:pt x="7082" y="5182"/>
                    <a:pt x="7259" y="5260"/>
                    <a:pt x="7082" y="5260"/>
                  </a:cubicBezTo>
                  <a:cubicBezTo>
                    <a:pt x="6905" y="5338"/>
                    <a:pt x="6551" y="5415"/>
                    <a:pt x="6374" y="5493"/>
                  </a:cubicBezTo>
                  <a:cubicBezTo>
                    <a:pt x="6197" y="5493"/>
                    <a:pt x="6020" y="5493"/>
                    <a:pt x="5666" y="5493"/>
                  </a:cubicBezTo>
                  <a:cubicBezTo>
                    <a:pt x="5489" y="5493"/>
                    <a:pt x="5666" y="5493"/>
                    <a:pt x="5666" y="5571"/>
                  </a:cubicBezTo>
                  <a:cubicBezTo>
                    <a:pt x="5489" y="5805"/>
                    <a:pt x="5666" y="6039"/>
                    <a:pt x="5666" y="6351"/>
                  </a:cubicBezTo>
                  <a:cubicBezTo>
                    <a:pt x="5489" y="6507"/>
                    <a:pt x="5666" y="6741"/>
                    <a:pt x="5489" y="6897"/>
                  </a:cubicBezTo>
                  <a:cubicBezTo>
                    <a:pt x="5489" y="7053"/>
                    <a:pt x="5312" y="7209"/>
                    <a:pt x="5134" y="7287"/>
                  </a:cubicBezTo>
                  <a:cubicBezTo>
                    <a:pt x="4780" y="7521"/>
                    <a:pt x="4603" y="7755"/>
                    <a:pt x="4249" y="7989"/>
                  </a:cubicBezTo>
                  <a:cubicBezTo>
                    <a:pt x="4249" y="8067"/>
                    <a:pt x="4072" y="8145"/>
                    <a:pt x="4072" y="8145"/>
                  </a:cubicBezTo>
                  <a:cubicBezTo>
                    <a:pt x="4072" y="8223"/>
                    <a:pt x="4603" y="8301"/>
                    <a:pt x="4603" y="8301"/>
                  </a:cubicBezTo>
                  <a:cubicBezTo>
                    <a:pt x="4780" y="8379"/>
                    <a:pt x="4957" y="8379"/>
                    <a:pt x="4957" y="8457"/>
                  </a:cubicBezTo>
                  <a:cubicBezTo>
                    <a:pt x="4957" y="8613"/>
                    <a:pt x="4957" y="8691"/>
                    <a:pt x="4957" y="8847"/>
                  </a:cubicBezTo>
                  <a:cubicBezTo>
                    <a:pt x="4957" y="8925"/>
                    <a:pt x="4780" y="9002"/>
                    <a:pt x="4780" y="9080"/>
                  </a:cubicBezTo>
                  <a:cubicBezTo>
                    <a:pt x="4603" y="9158"/>
                    <a:pt x="4603" y="9158"/>
                    <a:pt x="4249" y="9080"/>
                  </a:cubicBezTo>
                  <a:cubicBezTo>
                    <a:pt x="4072" y="9080"/>
                    <a:pt x="3718" y="9002"/>
                    <a:pt x="3541" y="9002"/>
                  </a:cubicBezTo>
                  <a:cubicBezTo>
                    <a:pt x="3364" y="9002"/>
                    <a:pt x="3187" y="9080"/>
                    <a:pt x="3010" y="9080"/>
                  </a:cubicBezTo>
                  <a:cubicBezTo>
                    <a:pt x="2833" y="9158"/>
                    <a:pt x="2656" y="9158"/>
                    <a:pt x="2656" y="9236"/>
                  </a:cubicBezTo>
                  <a:cubicBezTo>
                    <a:pt x="2479" y="9314"/>
                    <a:pt x="2302" y="9392"/>
                    <a:pt x="2125" y="9548"/>
                  </a:cubicBezTo>
                  <a:cubicBezTo>
                    <a:pt x="1948" y="9626"/>
                    <a:pt x="1771" y="9704"/>
                    <a:pt x="1771" y="9782"/>
                  </a:cubicBezTo>
                  <a:cubicBezTo>
                    <a:pt x="1771" y="9860"/>
                    <a:pt x="1771" y="9938"/>
                    <a:pt x="1771" y="10016"/>
                  </a:cubicBezTo>
                  <a:cubicBezTo>
                    <a:pt x="1771" y="10094"/>
                    <a:pt x="1593" y="10172"/>
                    <a:pt x="1416" y="10250"/>
                  </a:cubicBezTo>
                  <a:cubicBezTo>
                    <a:pt x="1416" y="10328"/>
                    <a:pt x="1593" y="10406"/>
                    <a:pt x="1593" y="10484"/>
                  </a:cubicBezTo>
                  <a:cubicBezTo>
                    <a:pt x="1593" y="10562"/>
                    <a:pt x="1771" y="10718"/>
                    <a:pt x="1771" y="10796"/>
                  </a:cubicBezTo>
                  <a:cubicBezTo>
                    <a:pt x="1771" y="10796"/>
                    <a:pt x="1593" y="10874"/>
                    <a:pt x="1593" y="10874"/>
                  </a:cubicBezTo>
                  <a:cubicBezTo>
                    <a:pt x="1593" y="10952"/>
                    <a:pt x="1593" y="10952"/>
                    <a:pt x="1593" y="11030"/>
                  </a:cubicBezTo>
                  <a:cubicBezTo>
                    <a:pt x="1593" y="11108"/>
                    <a:pt x="1771" y="11186"/>
                    <a:pt x="1593" y="11264"/>
                  </a:cubicBezTo>
                  <a:cubicBezTo>
                    <a:pt x="1593" y="11342"/>
                    <a:pt x="1593" y="11342"/>
                    <a:pt x="1593" y="11420"/>
                  </a:cubicBezTo>
                  <a:cubicBezTo>
                    <a:pt x="1593" y="11420"/>
                    <a:pt x="1593" y="11498"/>
                    <a:pt x="1771" y="11498"/>
                  </a:cubicBezTo>
                  <a:cubicBezTo>
                    <a:pt x="1771" y="11654"/>
                    <a:pt x="1948" y="11732"/>
                    <a:pt x="1948" y="11888"/>
                  </a:cubicBezTo>
                  <a:cubicBezTo>
                    <a:pt x="1948" y="11888"/>
                    <a:pt x="1948" y="11966"/>
                    <a:pt x="1948" y="12044"/>
                  </a:cubicBezTo>
                  <a:cubicBezTo>
                    <a:pt x="1948" y="12200"/>
                    <a:pt x="1771" y="12278"/>
                    <a:pt x="1771" y="12434"/>
                  </a:cubicBezTo>
                  <a:cubicBezTo>
                    <a:pt x="1771" y="12512"/>
                    <a:pt x="1593" y="12667"/>
                    <a:pt x="1771" y="12745"/>
                  </a:cubicBezTo>
                  <a:cubicBezTo>
                    <a:pt x="1771" y="12823"/>
                    <a:pt x="1948" y="12901"/>
                    <a:pt x="2125" y="12901"/>
                  </a:cubicBezTo>
                  <a:cubicBezTo>
                    <a:pt x="2302" y="12979"/>
                    <a:pt x="2302" y="12979"/>
                    <a:pt x="2479" y="13057"/>
                  </a:cubicBezTo>
                  <a:cubicBezTo>
                    <a:pt x="2656" y="13057"/>
                    <a:pt x="2833" y="13213"/>
                    <a:pt x="2833" y="13291"/>
                  </a:cubicBezTo>
                  <a:cubicBezTo>
                    <a:pt x="3010" y="13369"/>
                    <a:pt x="2833" y="13525"/>
                    <a:pt x="2833" y="13525"/>
                  </a:cubicBezTo>
                  <a:cubicBezTo>
                    <a:pt x="2656" y="13603"/>
                    <a:pt x="2656" y="13603"/>
                    <a:pt x="2656" y="13681"/>
                  </a:cubicBezTo>
                  <a:cubicBezTo>
                    <a:pt x="2656" y="13681"/>
                    <a:pt x="2656" y="13759"/>
                    <a:pt x="2479" y="13759"/>
                  </a:cubicBezTo>
                  <a:cubicBezTo>
                    <a:pt x="2479" y="13837"/>
                    <a:pt x="2125" y="13759"/>
                    <a:pt x="1948" y="13837"/>
                  </a:cubicBezTo>
                  <a:cubicBezTo>
                    <a:pt x="1771" y="13837"/>
                    <a:pt x="1948" y="13915"/>
                    <a:pt x="1948" y="13993"/>
                  </a:cubicBezTo>
                  <a:cubicBezTo>
                    <a:pt x="1948" y="14071"/>
                    <a:pt x="2125" y="14227"/>
                    <a:pt x="2125" y="14383"/>
                  </a:cubicBezTo>
                  <a:cubicBezTo>
                    <a:pt x="2302" y="14461"/>
                    <a:pt x="2302" y="14539"/>
                    <a:pt x="2479" y="14695"/>
                  </a:cubicBezTo>
                  <a:cubicBezTo>
                    <a:pt x="2479" y="14773"/>
                    <a:pt x="2302" y="14773"/>
                    <a:pt x="2302" y="14851"/>
                  </a:cubicBezTo>
                  <a:cubicBezTo>
                    <a:pt x="2125" y="14929"/>
                    <a:pt x="2302" y="15007"/>
                    <a:pt x="2302" y="15163"/>
                  </a:cubicBezTo>
                  <a:cubicBezTo>
                    <a:pt x="2125" y="15241"/>
                    <a:pt x="1948" y="15319"/>
                    <a:pt x="1771" y="15319"/>
                  </a:cubicBezTo>
                  <a:cubicBezTo>
                    <a:pt x="1771" y="15397"/>
                    <a:pt x="1771" y="15397"/>
                    <a:pt x="1593" y="15397"/>
                  </a:cubicBezTo>
                  <a:cubicBezTo>
                    <a:pt x="1593" y="15475"/>
                    <a:pt x="1416" y="15397"/>
                    <a:pt x="1416" y="15397"/>
                  </a:cubicBezTo>
                  <a:cubicBezTo>
                    <a:pt x="1062" y="15475"/>
                    <a:pt x="1239" y="15553"/>
                    <a:pt x="1239" y="15631"/>
                  </a:cubicBezTo>
                  <a:cubicBezTo>
                    <a:pt x="1239" y="15631"/>
                    <a:pt x="1239" y="15709"/>
                    <a:pt x="1239" y="15709"/>
                  </a:cubicBezTo>
                  <a:cubicBezTo>
                    <a:pt x="1239" y="15787"/>
                    <a:pt x="1062" y="15787"/>
                    <a:pt x="1062" y="15787"/>
                  </a:cubicBezTo>
                  <a:cubicBezTo>
                    <a:pt x="885" y="15865"/>
                    <a:pt x="885" y="15943"/>
                    <a:pt x="1062" y="16021"/>
                  </a:cubicBezTo>
                  <a:cubicBezTo>
                    <a:pt x="1062" y="16176"/>
                    <a:pt x="1062" y="16254"/>
                    <a:pt x="1062" y="16332"/>
                  </a:cubicBezTo>
                  <a:cubicBezTo>
                    <a:pt x="1062" y="16410"/>
                    <a:pt x="1062" y="16566"/>
                    <a:pt x="1062" y="16644"/>
                  </a:cubicBezTo>
                  <a:cubicBezTo>
                    <a:pt x="885" y="16722"/>
                    <a:pt x="885" y="16800"/>
                    <a:pt x="708" y="16878"/>
                  </a:cubicBezTo>
                  <a:cubicBezTo>
                    <a:pt x="531" y="16878"/>
                    <a:pt x="531" y="16800"/>
                    <a:pt x="531" y="16722"/>
                  </a:cubicBezTo>
                  <a:cubicBezTo>
                    <a:pt x="531" y="16644"/>
                    <a:pt x="354" y="16566"/>
                    <a:pt x="177" y="16566"/>
                  </a:cubicBezTo>
                  <a:cubicBezTo>
                    <a:pt x="177" y="16566"/>
                    <a:pt x="-177" y="16722"/>
                    <a:pt x="177" y="16722"/>
                  </a:cubicBezTo>
                  <a:cubicBezTo>
                    <a:pt x="0" y="16722"/>
                    <a:pt x="0" y="16722"/>
                    <a:pt x="0" y="16800"/>
                  </a:cubicBezTo>
                  <a:cubicBezTo>
                    <a:pt x="0" y="16800"/>
                    <a:pt x="177" y="16800"/>
                    <a:pt x="177" y="16800"/>
                  </a:cubicBezTo>
                  <a:cubicBezTo>
                    <a:pt x="177" y="16800"/>
                    <a:pt x="177" y="16800"/>
                    <a:pt x="177" y="16878"/>
                  </a:cubicBezTo>
                  <a:cubicBezTo>
                    <a:pt x="177" y="16878"/>
                    <a:pt x="177" y="16956"/>
                    <a:pt x="177" y="17034"/>
                  </a:cubicBezTo>
                  <a:cubicBezTo>
                    <a:pt x="177" y="17034"/>
                    <a:pt x="177" y="17034"/>
                    <a:pt x="177" y="17112"/>
                  </a:cubicBezTo>
                  <a:cubicBezTo>
                    <a:pt x="177" y="17112"/>
                    <a:pt x="177" y="17112"/>
                    <a:pt x="177" y="17112"/>
                  </a:cubicBezTo>
                  <a:cubicBezTo>
                    <a:pt x="177" y="17112"/>
                    <a:pt x="177" y="17112"/>
                    <a:pt x="177" y="17190"/>
                  </a:cubicBezTo>
                  <a:cubicBezTo>
                    <a:pt x="177" y="17190"/>
                    <a:pt x="177" y="17268"/>
                    <a:pt x="354" y="17268"/>
                  </a:cubicBezTo>
                  <a:cubicBezTo>
                    <a:pt x="177" y="17346"/>
                    <a:pt x="177" y="17424"/>
                    <a:pt x="354" y="17424"/>
                  </a:cubicBezTo>
                  <a:cubicBezTo>
                    <a:pt x="177" y="17424"/>
                    <a:pt x="177" y="17502"/>
                    <a:pt x="177" y="17502"/>
                  </a:cubicBezTo>
                  <a:cubicBezTo>
                    <a:pt x="0" y="17502"/>
                    <a:pt x="177" y="17580"/>
                    <a:pt x="177" y="17658"/>
                  </a:cubicBezTo>
                  <a:cubicBezTo>
                    <a:pt x="177" y="17580"/>
                    <a:pt x="354" y="17580"/>
                    <a:pt x="354" y="17580"/>
                  </a:cubicBezTo>
                  <a:cubicBezTo>
                    <a:pt x="354" y="17580"/>
                    <a:pt x="531" y="17502"/>
                    <a:pt x="531" y="17502"/>
                  </a:cubicBezTo>
                  <a:cubicBezTo>
                    <a:pt x="531" y="17502"/>
                    <a:pt x="354" y="17580"/>
                    <a:pt x="354" y="17580"/>
                  </a:cubicBezTo>
                  <a:cubicBezTo>
                    <a:pt x="531" y="17580"/>
                    <a:pt x="531" y="17580"/>
                    <a:pt x="531" y="17580"/>
                  </a:cubicBezTo>
                  <a:cubicBezTo>
                    <a:pt x="531" y="17580"/>
                    <a:pt x="531" y="17580"/>
                    <a:pt x="531" y="17580"/>
                  </a:cubicBezTo>
                  <a:cubicBezTo>
                    <a:pt x="354" y="17580"/>
                    <a:pt x="354" y="17658"/>
                    <a:pt x="531" y="17658"/>
                  </a:cubicBezTo>
                  <a:cubicBezTo>
                    <a:pt x="531" y="17658"/>
                    <a:pt x="531" y="17736"/>
                    <a:pt x="531" y="17736"/>
                  </a:cubicBezTo>
                  <a:cubicBezTo>
                    <a:pt x="531" y="17658"/>
                    <a:pt x="708" y="17580"/>
                    <a:pt x="708" y="17424"/>
                  </a:cubicBezTo>
                  <a:cubicBezTo>
                    <a:pt x="708" y="17502"/>
                    <a:pt x="708" y="17502"/>
                    <a:pt x="708" y="17502"/>
                  </a:cubicBezTo>
                  <a:cubicBezTo>
                    <a:pt x="708" y="17502"/>
                    <a:pt x="885" y="17424"/>
                    <a:pt x="885" y="17502"/>
                  </a:cubicBezTo>
                  <a:cubicBezTo>
                    <a:pt x="885" y="17502"/>
                    <a:pt x="885" y="17580"/>
                    <a:pt x="885" y="17580"/>
                  </a:cubicBezTo>
                  <a:cubicBezTo>
                    <a:pt x="708" y="17580"/>
                    <a:pt x="531" y="17736"/>
                    <a:pt x="708" y="17736"/>
                  </a:cubicBezTo>
                  <a:cubicBezTo>
                    <a:pt x="708" y="17736"/>
                    <a:pt x="708" y="17736"/>
                    <a:pt x="708" y="17736"/>
                  </a:cubicBezTo>
                  <a:cubicBezTo>
                    <a:pt x="708" y="17736"/>
                    <a:pt x="885" y="17736"/>
                    <a:pt x="885" y="17658"/>
                  </a:cubicBezTo>
                  <a:cubicBezTo>
                    <a:pt x="885" y="17658"/>
                    <a:pt x="1062" y="17580"/>
                    <a:pt x="1239" y="17658"/>
                  </a:cubicBezTo>
                  <a:cubicBezTo>
                    <a:pt x="1239" y="17658"/>
                    <a:pt x="1062" y="17658"/>
                    <a:pt x="1062" y="17658"/>
                  </a:cubicBezTo>
                  <a:cubicBezTo>
                    <a:pt x="1062" y="17736"/>
                    <a:pt x="1239" y="17814"/>
                    <a:pt x="1239" y="17814"/>
                  </a:cubicBezTo>
                  <a:cubicBezTo>
                    <a:pt x="1239" y="17814"/>
                    <a:pt x="1239" y="17892"/>
                    <a:pt x="1062" y="17970"/>
                  </a:cubicBezTo>
                  <a:cubicBezTo>
                    <a:pt x="1062" y="17970"/>
                    <a:pt x="1062" y="18048"/>
                    <a:pt x="1062" y="18048"/>
                  </a:cubicBezTo>
                  <a:cubicBezTo>
                    <a:pt x="1062" y="18126"/>
                    <a:pt x="1062" y="18126"/>
                    <a:pt x="1062" y="18204"/>
                  </a:cubicBezTo>
                  <a:cubicBezTo>
                    <a:pt x="1062" y="18204"/>
                    <a:pt x="1062" y="18204"/>
                    <a:pt x="1062" y="18204"/>
                  </a:cubicBezTo>
                  <a:cubicBezTo>
                    <a:pt x="1062" y="18204"/>
                    <a:pt x="1062" y="18204"/>
                    <a:pt x="1062" y="18204"/>
                  </a:cubicBezTo>
                  <a:cubicBezTo>
                    <a:pt x="885" y="18204"/>
                    <a:pt x="1062" y="18282"/>
                    <a:pt x="885" y="18282"/>
                  </a:cubicBezTo>
                  <a:cubicBezTo>
                    <a:pt x="1062" y="18282"/>
                    <a:pt x="1062" y="18360"/>
                    <a:pt x="1062" y="18360"/>
                  </a:cubicBezTo>
                  <a:cubicBezTo>
                    <a:pt x="1062" y="18438"/>
                    <a:pt x="885" y="18438"/>
                    <a:pt x="885" y="18516"/>
                  </a:cubicBezTo>
                  <a:cubicBezTo>
                    <a:pt x="885" y="18516"/>
                    <a:pt x="1062" y="18516"/>
                    <a:pt x="1062" y="18438"/>
                  </a:cubicBezTo>
                  <a:cubicBezTo>
                    <a:pt x="1062" y="18516"/>
                    <a:pt x="1239" y="18516"/>
                    <a:pt x="1239" y="18516"/>
                  </a:cubicBezTo>
                  <a:cubicBezTo>
                    <a:pt x="1239" y="18516"/>
                    <a:pt x="1239" y="18516"/>
                    <a:pt x="1239" y="18516"/>
                  </a:cubicBezTo>
                  <a:cubicBezTo>
                    <a:pt x="1239" y="18594"/>
                    <a:pt x="1239" y="18672"/>
                    <a:pt x="1239" y="18594"/>
                  </a:cubicBezTo>
                  <a:cubicBezTo>
                    <a:pt x="1416" y="18594"/>
                    <a:pt x="1239" y="18672"/>
                    <a:pt x="1416" y="18750"/>
                  </a:cubicBezTo>
                  <a:cubicBezTo>
                    <a:pt x="1416" y="18750"/>
                    <a:pt x="1239" y="18750"/>
                    <a:pt x="1239" y="18750"/>
                  </a:cubicBezTo>
                  <a:cubicBezTo>
                    <a:pt x="1239" y="18750"/>
                    <a:pt x="1416" y="18750"/>
                    <a:pt x="1416" y="18750"/>
                  </a:cubicBezTo>
                  <a:cubicBezTo>
                    <a:pt x="1239" y="18828"/>
                    <a:pt x="1239" y="18906"/>
                    <a:pt x="1416" y="18906"/>
                  </a:cubicBezTo>
                  <a:cubicBezTo>
                    <a:pt x="1416" y="18906"/>
                    <a:pt x="1416" y="18906"/>
                    <a:pt x="1416" y="18906"/>
                  </a:cubicBezTo>
                  <a:cubicBezTo>
                    <a:pt x="1416" y="18984"/>
                    <a:pt x="1416" y="18906"/>
                    <a:pt x="1416" y="18984"/>
                  </a:cubicBezTo>
                  <a:cubicBezTo>
                    <a:pt x="1416" y="18906"/>
                    <a:pt x="1416" y="18828"/>
                    <a:pt x="1593" y="18828"/>
                  </a:cubicBezTo>
                  <a:cubicBezTo>
                    <a:pt x="1593" y="18828"/>
                    <a:pt x="1593" y="18906"/>
                    <a:pt x="1593" y="18906"/>
                  </a:cubicBezTo>
                  <a:cubicBezTo>
                    <a:pt x="1593" y="18906"/>
                    <a:pt x="1593" y="18906"/>
                    <a:pt x="1593" y="18906"/>
                  </a:cubicBezTo>
                  <a:cubicBezTo>
                    <a:pt x="1416" y="18984"/>
                    <a:pt x="1593" y="18906"/>
                    <a:pt x="1593" y="18984"/>
                  </a:cubicBezTo>
                  <a:cubicBezTo>
                    <a:pt x="1771" y="19062"/>
                    <a:pt x="1593" y="19062"/>
                    <a:pt x="1593" y="19062"/>
                  </a:cubicBezTo>
                  <a:cubicBezTo>
                    <a:pt x="1593" y="19062"/>
                    <a:pt x="1593" y="19062"/>
                    <a:pt x="1771" y="19062"/>
                  </a:cubicBezTo>
                  <a:cubicBezTo>
                    <a:pt x="1593" y="19062"/>
                    <a:pt x="1593" y="19140"/>
                    <a:pt x="1593" y="19140"/>
                  </a:cubicBezTo>
                  <a:cubicBezTo>
                    <a:pt x="1593" y="19140"/>
                    <a:pt x="1771" y="19140"/>
                    <a:pt x="1771" y="19140"/>
                  </a:cubicBezTo>
                  <a:cubicBezTo>
                    <a:pt x="1771" y="19140"/>
                    <a:pt x="1771" y="19140"/>
                    <a:pt x="1771" y="19140"/>
                  </a:cubicBezTo>
                  <a:cubicBezTo>
                    <a:pt x="1771" y="19140"/>
                    <a:pt x="1771" y="19296"/>
                    <a:pt x="1771" y="19296"/>
                  </a:cubicBezTo>
                  <a:cubicBezTo>
                    <a:pt x="1948" y="19374"/>
                    <a:pt x="1948" y="19374"/>
                    <a:pt x="1948" y="19374"/>
                  </a:cubicBezTo>
                  <a:cubicBezTo>
                    <a:pt x="1948" y="19452"/>
                    <a:pt x="1948" y="19452"/>
                    <a:pt x="1948" y="19452"/>
                  </a:cubicBezTo>
                  <a:cubicBezTo>
                    <a:pt x="2125" y="19530"/>
                    <a:pt x="2125" y="19530"/>
                    <a:pt x="2302" y="19608"/>
                  </a:cubicBezTo>
                  <a:cubicBezTo>
                    <a:pt x="2479" y="19686"/>
                    <a:pt x="2479" y="19686"/>
                    <a:pt x="2479" y="19763"/>
                  </a:cubicBezTo>
                  <a:cubicBezTo>
                    <a:pt x="2479" y="19763"/>
                    <a:pt x="2479" y="19841"/>
                    <a:pt x="2656" y="19841"/>
                  </a:cubicBezTo>
                  <a:cubicBezTo>
                    <a:pt x="2656" y="19919"/>
                    <a:pt x="2656" y="19841"/>
                    <a:pt x="2833" y="19841"/>
                  </a:cubicBezTo>
                  <a:cubicBezTo>
                    <a:pt x="2833" y="19919"/>
                    <a:pt x="2833" y="19841"/>
                    <a:pt x="2833" y="19919"/>
                  </a:cubicBezTo>
                  <a:cubicBezTo>
                    <a:pt x="3010" y="19919"/>
                    <a:pt x="3010" y="19997"/>
                    <a:pt x="3010" y="20075"/>
                  </a:cubicBezTo>
                  <a:cubicBezTo>
                    <a:pt x="3010" y="20231"/>
                    <a:pt x="2656" y="20075"/>
                    <a:pt x="2656" y="20153"/>
                  </a:cubicBezTo>
                  <a:cubicBezTo>
                    <a:pt x="2302" y="20153"/>
                    <a:pt x="2656" y="20231"/>
                    <a:pt x="2656" y="20309"/>
                  </a:cubicBezTo>
                  <a:cubicBezTo>
                    <a:pt x="2833" y="20309"/>
                    <a:pt x="2833" y="20387"/>
                    <a:pt x="2656" y="20465"/>
                  </a:cubicBezTo>
                  <a:cubicBezTo>
                    <a:pt x="2479" y="20465"/>
                    <a:pt x="2302" y="20387"/>
                    <a:pt x="2125" y="20309"/>
                  </a:cubicBezTo>
                  <a:cubicBezTo>
                    <a:pt x="2479" y="20387"/>
                    <a:pt x="2479" y="20543"/>
                    <a:pt x="2656" y="20699"/>
                  </a:cubicBezTo>
                  <a:cubicBezTo>
                    <a:pt x="2656" y="20699"/>
                    <a:pt x="2656" y="20777"/>
                    <a:pt x="2656" y="20777"/>
                  </a:cubicBezTo>
                  <a:cubicBezTo>
                    <a:pt x="2833" y="20855"/>
                    <a:pt x="2833" y="20855"/>
                    <a:pt x="3010" y="20933"/>
                  </a:cubicBezTo>
                  <a:cubicBezTo>
                    <a:pt x="3010" y="21011"/>
                    <a:pt x="3010" y="21011"/>
                    <a:pt x="3010" y="21011"/>
                  </a:cubicBezTo>
                  <a:cubicBezTo>
                    <a:pt x="3010" y="21089"/>
                    <a:pt x="3187" y="21089"/>
                    <a:pt x="3187" y="21089"/>
                  </a:cubicBezTo>
                  <a:cubicBezTo>
                    <a:pt x="3187" y="21167"/>
                    <a:pt x="3010" y="21245"/>
                    <a:pt x="3010" y="21245"/>
                  </a:cubicBezTo>
                  <a:cubicBezTo>
                    <a:pt x="2833" y="21323"/>
                    <a:pt x="3010" y="21401"/>
                    <a:pt x="3010" y="21401"/>
                  </a:cubicBezTo>
                  <a:cubicBezTo>
                    <a:pt x="3010" y="21401"/>
                    <a:pt x="3010" y="21401"/>
                    <a:pt x="3010" y="21401"/>
                  </a:cubicBezTo>
                  <a:cubicBezTo>
                    <a:pt x="3010" y="21479"/>
                    <a:pt x="2833" y="21401"/>
                    <a:pt x="2833" y="21479"/>
                  </a:cubicBezTo>
                  <a:cubicBezTo>
                    <a:pt x="2833" y="21557"/>
                    <a:pt x="3010" y="21479"/>
                    <a:pt x="3010" y="21479"/>
                  </a:cubicBezTo>
                  <a:cubicBezTo>
                    <a:pt x="3187" y="21479"/>
                    <a:pt x="3364" y="21557"/>
                    <a:pt x="3541" y="21557"/>
                  </a:cubicBezTo>
                  <a:cubicBezTo>
                    <a:pt x="3718" y="21557"/>
                    <a:pt x="3718" y="21557"/>
                    <a:pt x="3718" y="21557"/>
                  </a:cubicBezTo>
                  <a:cubicBezTo>
                    <a:pt x="3895" y="21557"/>
                    <a:pt x="3895" y="21557"/>
                    <a:pt x="3895" y="21479"/>
                  </a:cubicBezTo>
                  <a:cubicBezTo>
                    <a:pt x="3895" y="21479"/>
                    <a:pt x="4072" y="21479"/>
                    <a:pt x="4072" y="21479"/>
                  </a:cubicBezTo>
                  <a:cubicBezTo>
                    <a:pt x="4072" y="21479"/>
                    <a:pt x="4072" y="21479"/>
                    <a:pt x="4072" y="21479"/>
                  </a:cubicBezTo>
                  <a:cubicBezTo>
                    <a:pt x="4249" y="21479"/>
                    <a:pt x="4426" y="21479"/>
                    <a:pt x="4426" y="21479"/>
                  </a:cubicBezTo>
                  <a:cubicBezTo>
                    <a:pt x="4603" y="21479"/>
                    <a:pt x="4603" y="21479"/>
                    <a:pt x="4780" y="21479"/>
                  </a:cubicBezTo>
                  <a:cubicBezTo>
                    <a:pt x="4780" y="21479"/>
                    <a:pt x="4957" y="21557"/>
                    <a:pt x="4957" y="21479"/>
                  </a:cubicBezTo>
                  <a:cubicBezTo>
                    <a:pt x="5134" y="21479"/>
                    <a:pt x="5312" y="21323"/>
                    <a:pt x="5312" y="21323"/>
                  </a:cubicBezTo>
                  <a:cubicBezTo>
                    <a:pt x="5312" y="21245"/>
                    <a:pt x="5134" y="21167"/>
                    <a:pt x="5134" y="21089"/>
                  </a:cubicBezTo>
                  <a:cubicBezTo>
                    <a:pt x="4957" y="21011"/>
                    <a:pt x="5134" y="20933"/>
                    <a:pt x="5312" y="20855"/>
                  </a:cubicBezTo>
                  <a:cubicBezTo>
                    <a:pt x="5312" y="20777"/>
                    <a:pt x="5489" y="20699"/>
                    <a:pt x="5666" y="20621"/>
                  </a:cubicBezTo>
                  <a:cubicBezTo>
                    <a:pt x="5666" y="20621"/>
                    <a:pt x="5666" y="20699"/>
                    <a:pt x="5666" y="20699"/>
                  </a:cubicBezTo>
                  <a:cubicBezTo>
                    <a:pt x="5666" y="20699"/>
                    <a:pt x="5666" y="20621"/>
                    <a:pt x="5666" y="20621"/>
                  </a:cubicBezTo>
                  <a:cubicBezTo>
                    <a:pt x="5666" y="20699"/>
                    <a:pt x="5666" y="20699"/>
                    <a:pt x="5666" y="20699"/>
                  </a:cubicBezTo>
                  <a:cubicBezTo>
                    <a:pt x="5843" y="20699"/>
                    <a:pt x="5843" y="20699"/>
                    <a:pt x="5843" y="20699"/>
                  </a:cubicBezTo>
                  <a:cubicBezTo>
                    <a:pt x="6020" y="20699"/>
                    <a:pt x="5843" y="20621"/>
                    <a:pt x="5843" y="20543"/>
                  </a:cubicBezTo>
                  <a:cubicBezTo>
                    <a:pt x="5843" y="20465"/>
                    <a:pt x="6020" y="20543"/>
                    <a:pt x="6020" y="20543"/>
                  </a:cubicBezTo>
                  <a:cubicBezTo>
                    <a:pt x="6197" y="20543"/>
                    <a:pt x="6374" y="20543"/>
                    <a:pt x="6374" y="20543"/>
                  </a:cubicBezTo>
                  <a:cubicBezTo>
                    <a:pt x="6374" y="20465"/>
                    <a:pt x="6551" y="20543"/>
                    <a:pt x="6551" y="20543"/>
                  </a:cubicBezTo>
                  <a:cubicBezTo>
                    <a:pt x="6728" y="20543"/>
                    <a:pt x="6728" y="20543"/>
                    <a:pt x="6905" y="20465"/>
                  </a:cubicBezTo>
                  <a:cubicBezTo>
                    <a:pt x="6905" y="20465"/>
                    <a:pt x="6905" y="20543"/>
                    <a:pt x="6905" y="20543"/>
                  </a:cubicBezTo>
                  <a:cubicBezTo>
                    <a:pt x="6905" y="20543"/>
                    <a:pt x="6905" y="20543"/>
                    <a:pt x="6905" y="20543"/>
                  </a:cubicBezTo>
                  <a:cubicBezTo>
                    <a:pt x="6905" y="20543"/>
                    <a:pt x="7082" y="20465"/>
                    <a:pt x="7082" y="20543"/>
                  </a:cubicBezTo>
                  <a:cubicBezTo>
                    <a:pt x="7082" y="20465"/>
                    <a:pt x="7259" y="20465"/>
                    <a:pt x="7259" y="20465"/>
                  </a:cubicBezTo>
                  <a:cubicBezTo>
                    <a:pt x="7259" y="20465"/>
                    <a:pt x="7259" y="20465"/>
                    <a:pt x="7259" y="20543"/>
                  </a:cubicBezTo>
                  <a:cubicBezTo>
                    <a:pt x="7436" y="20465"/>
                    <a:pt x="7436" y="20465"/>
                    <a:pt x="7436" y="20465"/>
                  </a:cubicBezTo>
                  <a:cubicBezTo>
                    <a:pt x="7436" y="20465"/>
                    <a:pt x="7790" y="20543"/>
                    <a:pt x="7613" y="20543"/>
                  </a:cubicBezTo>
                  <a:cubicBezTo>
                    <a:pt x="7790" y="20543"/>
                    <a:pt x="7613" y="20543"/>
                    <a:pt x="7613" y="20621"/>
                  </a:cubicBezTo>
                  <a:cubicBezTo>
                    <a:pt x="7790" y="20699"/>
                    <a:pt x="8144" y="20309"/>
                    <a:pt x="8144" y="20231"/>
                  </a:cubicBezTo>
                  <a:cubicBezTo>
                    <a:pt x="8144" y="20153"/>
                    <a:pt x="8144" y="20075"/>
                    <a:pt x="8321" y="19997"/>
                  </a:cubicBezTo>
                  <a:cubicBezTo>
                    <a:pt x="8321" y="19997"/>
                    <a:pt x="8321" y="19919"/>
                    <a:pt x="8321" y="19919"/>
                  </a:cubicBezTo>
                  <a:cubicBezTo>
                    <a:pt x="8321" y="19919"/>
                    <a:pt x="8321" y="19919"/>
                    <a:pt x="8321" y="19841"/>
                  </a:cubicBezTo>
                  <a:cubicBezTo>
                    <a:pt x="8498" y="19841"/>
                    <a:pt x="8498" y="19841"/>
                    <a:pt x="8498" y="19841"/>
                  </a:cubicBezTo>
                  <a:cubicBezTo>
                    <a:pt x="8498" y="19841"/>
                    <a:pt x="8498" y="19919"/>
                    <a:pt x="8675" y="19841"/>
                  </a:cubicBezTo>
                  <a:cubicBezTo>
                    <a:pt x="8675" y="19841"/>
                    <a:pt x="8498" y="19763"/>
                    <a:pt x="8498" y="19763"/>
                  </a:cubicBezTo>
                  <a:cubicBezTo>
                    <a:pt x="8675" y="19686"/>
                    <a:pt x="8675" y="19763"/>
                    <a:pt x="8853" y="19686"/>
                  </a:cubicBezTo>
                  <a:cubicBezTo>
                    <a:pt x="8853" y="19686"/>
                    <a:pt x="8675" y="19686"/>
                    <a:pt x="8675" y="19686"/>
                  </a:cubicBezTo>
                  <a:cubicBezTo>
                    <a:pt x="8675" y="19686"/>
                    <a:pt x="8675" y="19608"/>
                    <a:pt x="8675" y="19608"/>
                  </a:cubicBezTo>
                  <a:cubicBezTo>
                    <a:pt x="8675" y="19530"/>
                    <a:pt x="8675" y="19374"/>
                    <a:pt x="8853" y="19374"/>
                  </a:cubicBezTo>
                  <a:cubicBezTo>
                    <a:pt x="8675" y="19374"/>
                    <a:pt x="8675" y="19374"/>
                    <a:pt x="8675" y="19374"/>
                  </a:cubicBezTo>
                  <a:cubicBezTo>
                    <a:pt x="8675" y="19374"/>
                    <a:pt x="8853" y="19374"/>
                    <a:pt x="8853" y="19374"/>
                  </a:cubicBezTo>
                  <a:cubicBezTo>
                    <a:pt x="8853" y="19296"/>
                    <a:pt x="8853" y="19374"/>
                    <a:pt x="9030" y="19374"/>
                  </a:cubicBezTo>
                  <a:cubicBezTo>
                    <a:pt x="8853" y="19296"/>
                    <a:pt x="8853" y="19296"/>
                    <a:pt x="8853" y="19296"/>
                  </a:cubicBezTo>
                  <a:cubicBezTo>
                    <a:pt x="8853" y="19218"/>
                    <a:pt x="8853" y="19218"/>
                    <a:pt x="8853" y="19218"/>
                  </a:cubicBezTo>
                  <a:cubicBezTo>
                    <a:pt x="8675" y="19140"/>
                    <a:pt x="8853" y="19140"/>
                    <a:pt x="8853" y="19062"/>
                  </a:cubicBezTo>
                  <a:cubicBezTo>
                    <a:pt x="8853" y="19062"/>
                    <a:pt x="8675" y="19062"/>
                    <a:pt x="8853" y="18984"/>
                  </a:cubicBezTo>
                  <a:cubicBezTo>
                    <a:pt x="8853" y="18984"/>
                    <a:pt x="8853" y="18906"/>
                    <a:pt x="9030" y="18906"/>
                  </a:cubicBezTo>
                  <a:cubicBezTo>
                    <a:pt x="9030" y="18906"/>
                    <a:pt x="9030" y="18906"/>
                    <a:pt x="9030" y="18906"/>
                  </a:cubicBezTo>
                  <a:cubicBezTo>
                    <a:pt x="9030" y="18828"/>
                    <a:pt x="9030" y="18828"/>
                    <a:pt x="9030" y="18750"/>
                  </a:cubicBezTo>
                  <a:cubicBezTo>
                    <a:pt x="9030" y="18828"/>
                    <a:pt x="9030" y="18828"/>
                    <a:pt x="9030" y="18828"/>
                  </a:cubicBezTo>
                  <a:cubicBezTo>
                    <a:pt x="9030" y="18750"/>
                    <a:pt x="9030" y="18672"/>
                    <a:pt x="9030" y="18672"/>
                  </a:cubicBezTo>
                  <a:cubicBezTo>
                    <a:pt x="9030" y="18672"/>
                    <a:pt x="8853" y="18672"/>
                    <a:pt x="8853" y="18672"/>
                  </a:cubicBezTo>
                  <a:cubicBezTo>
                    <a:pt x="8853" y="18672"/>
                    <a:pt x="8853" y="18672"/>
                    <a:pt x="8853" y="18672"/>
                  </a:cubicBezTo>
                  <a:cubicBezTo>
                    <a:pt x="8853" y="18594"/>
                    <a:pt x="8853" y="18594"/>
                    <a:pt x="8853" y="18594"/>
                  </a:cubicBezTo>
                  <a:cubicBezTo>
                    <a:pt x="8853" y="18594"/>
                    <a:pt x="8853" y="18594"/>
                    <a:pt x="8853" y="18594"/>
                  </a:cubicBezTo>
                  <a:cubicBezTo>
                    <a:pt x="8853" y="18594"/>
                    <a:pt x="8853" y="18594"/>
                    <a:pt x="8853" y="18594"/>
                  </a:cubicBezTo>
                  <a:cubicBezTo>
                    <a:pt x="9030" y="18594"/>
                    <a:pt x="9030" y="18594"/>
                    <a:pt x="9030" y="18516"/>
                  </a:cubicBezTo>
                  <a:cubicBezTo>
                    <a:pt x="9030" y="18516"/>
                    <a:pt x="9030" y="18516"/>
                    <a:pt x="8853" y="18438"/>
                  </a:cubicBezTo>
                  <a:cubicBezTo>
                    <a:pt x="9030" y="18516"/>
                    <a:pt x="9030" y="18516"/>
                    <a:pt x="9207" y="18516"/>
                  </a:cubicBezTo>
                  <a:cubicBezTo>
                    <a:pt x="9207" y="18516"/>
                    <a:pt x="9207" y="18516"/>
                    <a:pt x="9207" y="18516"/>
                  </a:cubicBezTo>
                  <a:cubicBezTo>
                    <a:pt x="9207" y="18516"/>
                    <a:pt x="9207" y="18516"/>
                    <a:pt x="9207" y="18516"/>
                  </a:cubicBezTo>
                  <a:cubicBezTo>
                    <a:pt x="9030" y="18516"/>
                    <a:pt x="9207" y="18438"/>
                    <a:pt x="9207" y="18516"/>
                  </a:cubicBezTo>
                  <a:cubicBezTo>
                    <a:pt x="9207" y="18438"/>
                    <a:pt x="9207" y="18438"/>
                    <a:pt x="9030" y="18438"/>
                  </a:cubicBezTo>
                  <a:cubicBezTo>
                    <a:pt x="9030" y="18360"/>
                    <a:pt x="8675" y="18282"/>
                    <a:pt x="8675" y="18204"/>
                  </a:cubicBezTo>
                  <a:cubicBezTo>
                    <a:pt x="8853" y="18282"/>
                    <a:pt x="9030" y="18360"/>
                    <a:pt x="9207" y="18438"/>
                  </a:cubicBezTo>
                  <a:cubicBezTo>
                    <a:pt x="9207" y="18360"/>
                    <a:pt x="8853" y="18282"/>
                    <a:pt x="8675" y="18204"/>
                  </a:cubicBezTo>
                  <a:cubicBezTo>
                    <a:pt x="8675" y="18204"/>
                    <a:pt x="8853" y="18204"/>
                    <a:pt x="8853" y="18204"/>
                  </a:cubicBezTo>
                  <a:cubicBezTo>
                    <a:pt x="8853" y="18204"/>
                    <a:pt x="8853" y="18204"/>
                    <a:pt x="8853" y="18204"/>
                  </a:cubicBezTo>
                  <a:cubicBezTo>
                    <a:pt x="8853" y="18204"/>
                    <a:pt x="8853" y="18204"/>
                    <a:pt x="8853" y="18204"/>
                  </a:cubicBezTo>
                  <a:cubicBezTo>
                    <a:pt x="8853" y="18204"/>
                    <a:pt x="8853" y="18204"/>
                    <a:pt x="9030" y="18204"/>
                  </a:cubicBezTo>
                  <a:cubicBezTo>
                    <a:pt x="8853" y="18126"/>
                    <a:pt x="8675" y="18126"/>
                    <a:pt x="8853" y="18126"/>
                  </a:cubicBezTo>
                  <a:cubicBezTo>
                    <a:pt x="8853" y="18048"/>
                    <a:pt x="9030" y="18204"/>
                    <a:pt x="9030" y="18204"/>
                  </a:cubicBezTo>
                  <a:cubicBezTo>
                    <a:pt x="9030" y="18204"/>
                    <a:pt x="9030" y="18204"/>
                    <a:pt x="9030" y="18204"/>
                  </a:cubicBezTo>
                  <a:cubicBezTo>
                    <a:pt x="9030" y="18204"/>
                    <a:pt x="9207" y="18282"/>
                    <a:pt x="9030" y="18204"/>
                  </a:cubicBezTo>
                  <a:cubicBezTo>
                    <a:pt x="9207" y="18282"/>
                    <a:pt x="9384" y="18282"/>
                    <a:pt x="9207" y="18204"/>
                  </a:cubicBezTo>
                  <a:cubicBezTo>
                    <a:pt x="9207" y="18204"/>
                    <a:pt x="9207" y="18204"/>
                    <a:pt x="9207" y="18204"/>
                  </a:cubicBezTo>
                  <a:cubicBezTo>
                    <a:pt x="9207" y="18204"/>
                    <a:pt x="9207" y="18126"/>
                    <a:pt x="9207" y="18126"/>
                  </a:cubicBezTo>
                  <a:cubicBezTo>
                    <a:pt x="9207" y="18126"/>
                    <a:pt x="9207" y="18126"/>
                    <a:pt x="9207" y="18126"/>
                  </a:cubicBezTo>
                  <a:cubicBezTo>
                    <a:pt x="9030" y="18048"/>
                    <a:pt x="8853" y="17970"/>
                    <a:pt x="9207" y="18048"/>
                  </a:cubicBezTo>
                  <a:cubicBezTo>
                    <a:pt x="9030" y="18048"/>
                    <a:pt x="9207" y="18048"/>
                    <a:pt x="9207" y="18048"/>
                  </a:cubicBezTo>
                  <a:cubicBezTo>
                    <a:pt x="9207" y="18048"/>
                    <a:pt x="9207" y="18048"/>
                    <a:pt x="9030" y="17970"/>
                  </a:cubicBezTo>
                  <a:cubicBezTo>
                    <a:pt x="9207" y="17970"/>
                    <a:pt x="9207" y="17970"/>
                    <a:pt x="9207" y="17970"/>
                  </a:cubicBezTo>
                  <a:cubicBezTo>
                    <a:pt x="9207" y="17970"/>
                    <a:pt x="9030" y="17892"/>
                    <a:pt x="9030" y="17892"/>
                  </a:cubicBezTo>
                  <a:cubicBezTo>
                    <a:pt x="9030" y="17892"/>
                    <a:pt x="9030" y="17892"/>
                    <a:pt x="9030" y="17892"/>
                  </a:cubicBezTo>
                  <a:cubicBezTo>
                    <a:pt x="9030" y="17892"/>
                    <a:pt x="9030" y="17814"/>
                    <a:pt x="9030" y="17814"/>
                  </a:cubicBezTo>
                  <a:cubicBezTo>
                    <a:pt x="9030" y="17814"/>
                    <a:pt x="9207" y="17892"/>
                    <a:pt x="9207" y="17892"/>
                  </a:cubicBezTo>
                  <a:cubicBezTo>
                    <a:pt x="9384" y="17892"/>
                    <a:pt x="9384" y="17892"/>
                    <a:pt x="9207" y="17814"/>
                  </a:cubicBezTo>
                  <a:cubicBezTo>
                    <a:pt x="9384" y="17814"/>
                    <a:pt x="9384" y="17736"/>
                    <a:pt x="9384" y="17736"/>
                  </a:cubicBezTo>
                  <a:cubicBezTo>
                    <a:pt x="9207" y="17736"/>
                    <a:pt x="9207" y="17736"/>
                    <a:pt x="9207" y="17736"/>
                  </a:cubicBezTo>
                  <a:cubicBezTo>
                    <a:pt x="9207" y="17736"/>
                    <a:pt x="9207" y="17658"/>
                    <a:pt x="9384" y="17658"/>
                  </a:cubicBezTo>
                  <a:cubicBezTo>
                    <a:pt x="9207" y="17658"/>
                    <a:pt x="9207" y="17658"/>
                    <a:pt x="9207" y="17658"/>
                  </a:cubicBezTo>
                  <a:cubicBezTo>
                    <a:pt x="9207" y="17736"/>
                    <a:pt x="9030" y="17658"/>
                    <a:pt x="9030" y="17580"/>
                  </a:cubicBezTo>
                  <a:cubicBezTo>
                    <a:pt x="9030" y="17580"/>
                    <a:pt x="9207" y="17580"/>
                    <a:pt x="9207" y="17658"/>
                  </a:cubicBezTo>
                  <a:cubicBezTo>
                    <a:pt x="9207" y="17580"/>
                    <a:pt x="9207" y="17580"/>
                    <a:pt x="9207" y="17580"/>
                  </a:cubicBezTo>
                  <a:cubicBezTo>
                    <a:pt x="9207" y="17580"/>
                    <a:pt x="9207" y="17580"/>
                    <a:pt x="9207" y="17580"/>
                  </a:cubicBezTo>
                  <a:cubicBezTo>
                    <a:pt x="9207" y="17502"/>
                    <a:pt x="8853" y="17424"/>
                    <a:pt x="8675" y="17424"/>
                  </a:cubicBezTo>
                  <a:cubicBezTo>
                    <a:pt x="8853" y="17424"/>
                    <a:pt x="9030" y="17502"/>
                    <a:pt x="9207" y="17502"/>
                  </a:cubicBezTo>
                  <a:cubicBezTo>
                    <a:pt x="9207" y="17502"/>
                    <a:pt x="9384" y="17424"/>
                    <a:pt x="9384" y="17424"/>
                  </a:cubicBezTo>
                  <a:cubicBezTo>
                    <a:pt x="9384" y="17424"/>
                    <a:pt x="9384" y="17424"/>
                    <a:pt x="9384" y="17424"/>
                  </a:cubicBezTo>
                  <a:cubicBezTo>
                    <a:pt x="9384" y="17424"/>
                    <a:pt x="9561" y="17424"/>
                    <a:pt x="9561" y="17424"/>
                  </a:cubicBezTo>
                  <a:cubicBezTo>
                    <a:pt x="9384" y="17346"/>
                    <a:pt x="9384" y="17346"/>
                    <a:pt x="9384" y="17346"/>
                  </a:cubicBezTo>
                  <a:cubicBezTo>
                    <a:pt x="9384" y="17346"/>
                    <a:pt x="9384" y="17346"/>
                    <a:pt x="9384" y="17346"/>
                  </a:cubicBezTo>
                  <a:cubicBezTo>
                    <a:pt x="9384" y="17346"/>
                    <a:pt x="9384" y="17346"/>
                    <a:pt x="9384" y="17346"/>
                  </a:cubicBezTo>
                  <a:cubicBezTo>
                    <a:pt x="9207" y="17268"/>
                    <a:pt x="9384" y="17268"/>
                    <a:pt x="9207" y="17268"/>
                  </a:cubicBezTo>
                  <a:cubicBezTo>
                    <a:pt x="9207" y="17268"/>
                    <a:pt x="9207" y="17268"/>
                    <a:pt x="9207" y="17268"/>
                  </a:cubicBezTo>
                  <a:cubicBezTo>
                    <a:pt x="9207" y="17268"/>
                    <a:pt x="9030" y="17268"/>
                    <a:pt x="9030" y="17190"/>
                  </a:cubicBezTo>
                  <a:cubicBezTo>
                    <a:pt x="9030" y="17190"/>
                    <a:pt x="8853" y="17190"/>
                    <a:pt x="8853" y="17190"/>
                  </a:cubicBezTo>
                  <a:cubicBezTo>
                    <a:pt x="8675" y="17190"/>
                    <a:pt x="8675" y="17190"/>
                    <a:pt x="8675" y="17190"/>
                  </a:cubicBezTo>
                  <a:cubicBezTo>
                    <a:pt x="8675" y="17190"/>
                    <a:pt x="8675" y="17190"/>
                    <a:pt x="8675" y="17190"/>
                  </a:cubicBezTo>
                  <a:cubicBezTo>
                    <a:pt x="8675" y="17268"/>
                    <a:pt x="8675" y="17268"/>
                    <a:pt x="8675" y="17268"/>
                  </a:cubicBezTo>
                  <a:cubicBezTo>
                    <a:pt x="8675" y="17268"/>
                    <a:pt x="8675" y="17190"/>
                    <a:pt x="8498" y="17190"/>
                  </a:cubicBezTo>
                  <a:cubicBezTo>
                    <a:pt x="8498" y="17190"/>
                    <a:pt x="8498" y="17190"/>
                    <a:pt x="8498" y="17190"/>
                  </a:cubicBezTo>
                  <a:cubicBezTo>
                    <a:pt x="8498" y="17190"/>
                    <a:pt x="8321" y="17268"/>
                    <a:pt x="8321" y="17268"/>
                  </a:cubicBezTo>
                  <a:cubicBezTo>
                    <a:pt x="8321" y="17190"/>
                    <a:pt x="8321" y="17190"/>
                    <a:pt x="8321" y="17190"/>
                  </a:cubicBezTo>
                  <a:cubicBezTo>
                    <a:pt x="8321" y="17190"/>
                    <a:pt x="8498" y="17190"/>
                    <a:pt x="8321" y="17190"/>
                  </a:cubicBezTo>
                  <a:cubicBezTo>
                    <a:pt x="8853" y="17190"/>
                    <a:pt x="9207" y="17268"/>
                    <a:pt x="9738" y="17190"/>
                  </a:cubicBezTo>
                  <a:cubicBezTo>
                    <a:pt x="9738" y="17190"/>
                    <a:pt x="9561" y="17190"/>
                    <a:pt x="9561" y="17190"/>
                  </a:cubicBezTo>
                  <a:cubicBezTo>
                    <a:pt x="9561" y="17112"/>
                    <a:pt x="9915" y="17190"/>
                    <a:pt x="9915" y="17112"/>
                  </a:cubicBezTo>
                  <a:cubicBezTo>
                    <a:pt x="9915" y="17112"/>
                    <a:pt x="9738" y="17112"/>
                    <a:pt x="9738" y="17112"/>
                  </a:cubicBezTo>
                  <a:cubicBezTo>
                    <a:pt x="9738" y="17112"/>
                    <a:pt x="9738" y="17112"/>
                    <a:pt x="9738" y="17112"/>
                  </a:cubicBezTo>
                  <a:cubicBezTo>
                    <a:pt x="9738" y="17034"/>
                    <a:pt x="9738" y="17034"/>
                    <a:pt x="9738" y="17034"/>
                  </a:cubicBezTo>
                  <a:cubicBezTo>
                    <a:pt x="9738" y="17034"/>
                    <a:pt x="9738" y="17034"/>
                    <a:pt x="9915" y="17034"/>
                  </a:cubicBezTo>
                  <a:cubicBezTo>
                    <a:pt x="9915" y="17034"/>
                    <a:pt x="9915" y="17112"/>
                    <a:pt x="10092" y="17112"/>
                  </a:cubicBezTo>
                  <a:cubicBezTo>
                    <a:pt x="10092" y="17034"/>
                    <a:pt x="10446" y="17034"/>
                    <a:pt x="10092" y="16956"/>
                  </a:cubicBezTo>
                  <a:cubicBezTo>
                    <a:pt x="10269" y="16956"/>
                    <a:pt x="10269" y="17034"/>
                    <a:pt x="10446" y="16956"/>
                  </a:cubicBezTo>
                  <a:cubicBezTo>
                    <a:pt x="10269" y="16956"/>
                    <a:pt x="10446" y="16878"/>
                    <a:pt x="10446" y="16878"/>
                  </a:cubicBezTo>
                  <a:cubicBezTo>
                    <a:pt x="10446" y="16878"/>
                    <a:pt x="10446" y="16878"/>
                    <a:pt x="10623" y="16878"/>
                  </a:cubicBezTo>
                  <a:cubicBezTo>
                    <a:pt x="10623" y="16878"/>
                    <a:pt x="10623" y="16878"/>
                    <a:pt x="10623" y="16878"/>
                  </a:cubicBezTo>
                  <a:cubicBezTo>
                    <a:pt x="10623" y="16878"/>
                    <a:pt x="10623" y="16878"/>
                    <a:pt x="10623" y="16878"/>
                  </a:cubicBezTo>
                  <a:cubicBezTo>
                    <a:pt x="10623" y="16878"/>
                    <a:pt x="10446" y="16878"/>
                    <a:pt x="10446" y="16878"/>
                  </a:cubicBezTo>
                  <a:cubicBezTo>
                    <a:pt x="10800" y="16878"/>
                    <a:pt x="10623" y="16722"/>
                    <a:pt x="10623" y="16722"/>
                  </a:cubicBezTo>
                  <a:cubicBezTo>
                    <a:pt x="10623" y="16722"/>
                    <a:pt x="10623" y="16644"/>
                    <a:pt x="10623" y="16566"/>
                  </a:cubicBezTo>
                  <a:cubicBezTo>
                    <a:pt x="10623" y="16566"/>
                    <a:pt x="10800" y="16566"/>
                    <a:pt x="10623" y="16488"/>
                  </a:cubicBezTo>
                  <a:cubicBezTo>
                    <a:pt x="10800" y="16566"/>
                    <a:pt x="10623" y="16566"/>
                    <a:pt x="10800" y="16644"/>
                  </a:cubicBezTo>
                  <a:cubicBezTo>
                    <a:pt x="10800" y="16566"/>
                    <a:pt x="10977" y="16488"/>
                    <a:pt x="10800" y="16644"/>
                  </a:cubicBezTo>
                  <a:cubicBezTo>
                    <a:pt x="10800" y="16644"/>
                    <a:pt x="10800" y="16722"/>
                    <a:pt x="10800" y="16722"/>
                  </a:cubicBezTo>
                  <a:cubicBezTo>
                    <a:pt x="10800" y="16800"/>
                    <a:pt x="10977" y="16800"/>
                    <a:pt x="10977" y="16878"/>
                  </a:cubicBezTo>
                  <a:cubicBezTo>
                    <a:pt x="10977" y="16800"/>
                    <a:pt x="10977" y="16800"/>
                    <a:pt x="10977" y="16722"/>
                  </a:cubicBezTo>
                  <a:cubicBezTo>
                    <a:pt x="10977" y="16800"/>
                    <a:pt x="10977" y="16800"/>
                    <a:pt x="10977" y="16800"/>
                  </a:cubicBezTo>
                  <a:cubicBezTo>
                    <a:pt x="10977" y="16878"/>
                    <a:pt x="10977" y="16878"/>
                    <a:pt x="11154" y="16878"/>
                  </a:cubicBezTo>
                  <a:cubicBezTo>
                    <a:pt x="11154" y="16878"/>
                    <a:pt x="11154" y="16878"/>
                    <a:pt x="11154" y="16800"/>
                  </a:cubicBezTo>
                  <a:cubicBezTo>
                    <a:pt x="11331" y="16878"/>
                    <a:pt x="11154" y="16644"/>
                    <a:pt x="11331" y="16644"/>
                  </a:cubicBezTo>
                  <a:cubicBezTo>
                    <a:pt x="11331" y="16644"/>
                    <a:pt x="11331" y="16644"/>
                    <a:pt x="11331" y="16644"/>
                  </a:cubicBezTo>
                  <a:cubicBezTo>
                    <a:pt x="11508" y="16644"/>
                    <a:pt x="11508" y="16566"/>
                    <a:pt x="11685" y="16566"/>
                  </a:cubicBezTo>
                  <a:cubicBezTo>
                    <a:pt x="11685" y="16566"/>
                    <a:pt x="11685" y="16566"/>
                    <a:pt x="11685" y="16566"/>
                  </a:cubicBezTo>
                  <a:cubicBezTo>
                    <a:pt x="11685" y="16566"/>
                    <a:pt x="11685" y="16566"/>
                    <a:pt x="11508" y="16566"/>
                  </a:cubicBezTo>
                  <a:cubicBezTo>
                    <a:pt x="11685" y="16566"/>
                    <a:pt x="11862" y="16566"/>
                    <a:pt x="11685" y="16566"/>
                  </a:cubicBezTo>
                  <a:cubicBezTo>
                    <a:pt x="11862" y="16488"/>
                    <a:pt x="11862" y="16488"/>
                    <a:pt x="11862" y="16488"/>
                  </a:cubicBezTo>
                  <a:cubicBezTo>
                    <a:pt x="12039" y="16488"/>
                    <a:pt x="12039" y="16488"/>
                    <a:pt x="11862" y="16488"/>
                  </a:cubicBezTo>
                  <a:cubicBezTo>
                    <a:pt x="11862" y="16488"/>
                    <a:pt x="11862" y="16488"/>
                    <a:pt x="11862" y="16410"/>
                  </a:cubicBezTo>
                  <a:cubicBezTo>
                    <a:pt x="11862" y="16410"/>
                    <a:pt x="11862" y="16410"/>
                    <a:pt x="11862" y="16410"/>
                  </a:cubicBezTo>
                  <a:cubicBezTo>
                    <a:pt x="11862" y="16410"/>
                    <a:pt x="11862" y="16410"/>
                    <a:pt x="12039" y="16410"/>
                  </a:cubicBezTo>
                  <a:cubicBezTo>
                    <a:pt x="11862" y="16410"/>
                    <a:pt x="11685" y="16332"/>
                    <a:pt x="11862" y="16332"/>
                  </a:cubicBezTo>
                  <a:cubicBezTo>
                    <a:pt x="11685" y="16254"/>
                    <a:pt x="11685" y="16254"/>
                    <a:pt x="11862" y="16254"/>
                  </a:cubicBezTo>
                  <a:cubicBezTo>
                    <a:pt x="11862" y="16332"/>
                    <a:pt x="12748" y="16332"/>
                    <a:pt x="12216" y="16176"/>
                  </a:cubicBezTo>
                  <a:cubicBezTo>
                    <a:pt x="12393" y="16254"/>
                    <a:pt x="12039" y="16099"/>
                    <a:pt x="12039" y="16099"/>
                  </a:cubicBezTo>
                  <a:cubicBezTo>
                    <a:pt x="12039" y="16099"/>
                    <a:pt x="12039" y="16099"/>
                    <a:pt x="12039" y="16176"/>
                  </a:cubicBezTo>
                  <a:cubicBezTo>
                    <a:pt x="12039" y="16176"/>
                    <a:pt x="12039" y="16176"/>
                    <a:pt x="12039" y="16176"/>
                  </a:cubicBezTo>
                  <a:cubicBezTo>
                    <a:pt x="12039" y="16176"/>
                    <a:pt x="12039" y="16254"/>
                    <a:pt x="12039" y="16254"/>
                  </a:cubicBezTo>
                  <a:cubicBezTo>
                    <a:pt x="12039" y="16254"/>
                    <a:pt x="12039" y="16254"/>
                    <a:pt x="12039" y="16176"/>
                  </a:cubicBezTo>
                  <a:cubicBezTo>
                    <a:pt x="11685" y="16176"/>
                    <a:pt x="11685" y="16176"/>
                    <a:pt x="11685" y="16254"/>
                  </a:cubicBezTo>
                  <a:cubicBezTo>
                    <a:pt x="11508" y="16254"/>
                    <a:pt x="11508" y="16254"/>
                    <a:pt x="11331" y="16254"/>
                  </a:cubicBezTo>
                  <a:cubicBezTo>
                    <a:pt x="11331" y="16254"/>
                    <a:pt x="11331" y="16254"/>
                    <a:pt x="11331" y="16254"/>
                  </a:cubicBezTo>
                  <a:cubicBezTo>
                    <a:pt x="11508" y="16254"/>
                    <a:pt x="11508" y="16254"/>
                    <a:pt x="11508" y="16254"/>
                  </a:cubicBezTo>
                  <a:cubicBezTo>
                    <a:pt x="11508" y="16176"/>
                    <a:pt x="11331" y="16176"/>
                    <a:pt x="11331" y="16099"/>
                  </a:cubicBezTo>
                  <a:cubicBezTo>
                    <a:pt x="11331" y="16176"/>
                    <a:pt x="11331" y="16099"/>
                    <a:pt x="11508" y="16099"/>
                  </a:cubicBezTo>
                  <a:cubicBezTo>
                    <a:pt x="11508" y="16099"/>
                    <a:pt x="11508" y="16099"/>
                    <a:pt x="11508" y="16099"/>
                  </a:cubicBezTo>
                  <a:cubicBezTo>
                    <a:pt x="11508" y="16099"/>
                    <a:pt x="11685" y="16021"/>
                    <a:pt x="11685" y="16099"/>
                  </a:cubicBezTo>
                  <a:cubicBezTo>
                    <a:pt x="11508" y="16099"/>
                    <a:pt x="11508" y="16099"/>
                    <a:pt x="11508" y="16099"/>
                  </a:cubicBezTo>
                  <a:cubicBezTo>
                    <a:pt x="11508" y="16176"/>
                    <a:pt x="11685" y="16176"/>
                    <a:pt x="11862" y="16099"/>
                  </a:cubicBezTo>
                  <a:cubicBezTo>
                    <a:pt x="11685" y="16099"/>
                    <a:pt x="11685" y="16099"/>
                    <a:pt x="11685" y="16099"/>
                  </a:cubicBezTo>
                  <a:cubicBezTo>
                    <a:pt x="11685" y="16099"/>
                    <a:pt x="11685" y="16099"/>
                    <a:pt x="11685" y="16099"/>
                  </a:cubicBezTo>
                  <a:cubicBezTo>
                    <a:pt x="11685" y="16021"/>
                    <a:pt x="11685" y="16021"/>
                    <a:pt x="11685" y="16021"/>
                  </a:cubicBezTo>
                  <a:cubicBezTo>
                    <a:pt x="11862" y="16021"/>
                    <a:pt x="11862" y="16021"/>
                    <a:pt x="12039" y="15943"/>
                  </a:cubicBezTo>
                  <a:cubicBezTo>
                    <a:pt x="12216" y="15943"/>
                    <a:pt x="12393" y="15865"/>
                    <a:pt x="12393" y="15787"/>
                  </a:cubicBezTo>
                  <a:cubicBezTo>
                    <a:pt x="12393" y="15865"/>
                    <a:pt x="12393" y="15865"/>
                    <a:pt x="12393" y="15787"/>
                  </a:cubicBezTo>
                  <a:cubicBezTo>
                    <a:pt x="12393" y="15787"/>
                    <a:pt x="12393" y="15787"/>
                    <a:pt x="12393" y="15787"/>
                  </a:cubicBezTo>
                  <a:cubicBezTo>
                    <a:pt x="12393" y="15709"/>
                    <a:pt x="12748" y="15709"/>
                    <a:pt x="12748" y="15631"/>
                  </a:cubicBezTo>
                  <a:cubicBezTo>
                    <a:pt x="12748" y="15709"/>
                    <a:pt x="13102" y="15631"/>
                    <a:pt x="12925" y="15631"/>
                  </a:cubicBezTo>
                  <a:cubicBezTo>
                    <a:pt x="12925" y="15553"/>
                    <a:pt x="12571" y="15631"/>
                    <a:pt x="12393" y="15631"/>
                  </a:cubicBezTo>
                  <a:cubicBezTo>
                    <a:pt x="12571" y="15553"/>
                    <a:pt x="12571" y="15553"/>
                    <a:pt x="12748" y="15553"/>
                  </a:cubicBezTo>
                  <a:cubicBezTo>
                    <a:pt x="12748" y="15475"/>
                    <a:pt x="12748" y="15475"/>
                    <a:pt x="12748" y="15397"/>
                  </a:cubicBezTo>
                  <a:cubicBezTo>
                    <a:pt x="12748" y="15397"/>
                    <a:pt x="12925" y="15553"/>
                    <a:pt x="12925" y="15553"/>
                  </a:cubicBezTo>
                  <a:cubicBezTo>
                    <a:pt x="12925" y="15475"/>
                    <a:pt x="13102" y="15475"/>
                    <a:pt x="12925" y="15397"/>
                  </a:cubicBezTo>
                  <a:cubicBezTo>
                    <a:pt x="12925" y="15475"/>
                    <a:pt x="12925" y="15475"/>
                    <a:pt x="12925" y="15475"/>
                  </a:cubicBezTo>
                  <a:cubicBezTo>
                    <a:pt x="12925" y="15397"/>
                    <a:pt x="12748" y="15397"/>
                    <a:pt x="12748" y="15397"/>
                  </a:cubicBezTo>
                  <a:cubicBezTo>
                    <a:pt x="12748" y="15319"/>
                    <a:pt x="12571" y="15241"/>
                    <a:pt x="12571" y="15163"/>
                  </a:cubicBezTo>
                  <a:cubicBezTo>
                    <a:pt x="12571" y="15163"/>
                    <a:pt x="12571" y="15085"/>
                    <a:pt x="12571" y="15085"/>
                  </a:cubicBezTo>
                  <a:cubicBezTo>
                    <a:pt x="12393" y="15163"/>
                    <a:pt x="12571" y="15241"/>
                    <a:pt x="12571" y="15319"/>
                  </a:cubicBezTo>
                  <a:cubicBezTo>
                    <a:pt x="12571" y="15241"/>
                    <a:pt x="12571" y="15163"/>
                    <a:pt x="12393" y="15085"/>
                  </a:cubicBezTo>
                  <a:cubicBezTo>
                    <a:pt x="12216" y="15007"/>
                    <a:pt x="12216" y="15085"/>
                    <a:pt x="12216" y="15163"/>
                  </a:cubicBezTo>
                  <a:cubicBezTo>
                    <a:pt x="12216" y="15163"/>
                    <a:pt x="12216" y="15085"/>
                    <a:pt x="12216" y="15007"/>
                  </a:cubicBezTo>
                  <a:cubicBezTo>
                    <a:pt x="12039" y="15085"/>
                    <a:pt x="11862" y="15007"/>
                    <a:pt x="11862" y="14929"/>
                  </a:cubicBezTo>
                  <a:cubicBezTo>
                    <a:pt x="11862" y="15007"/>
                    <a:pt x="12039" y="15007"/>
                    <a:pt x="12039" y="15007"/>
                  </a:cubicBezTo>
                  <a:cubicBezTo>
                    <a:pt x="11862" y="14929"/>
                    <a:pt x="11862" y="14851"/>
                    <a:pt x="11862" y="14851"/>
                  </a:cubicBezTo>
                  <a:cubicBezTo>
                    <a:pt x="11862" y="14851"/>
                    <a:pt x="12039" y="15007"/>
                    <a:pt x="12216" y="14929"/>
                  </a:cubicBezTo>
                  <a:cubicBezTo>
                    <a:pt x="12216" y="14929"/>
                    <a:pt x="12039" y="14929"/>
                    <a:pt x="12039" y="14851"/>
                  </a:cubicBezTo>
                  <a:cubicBezTo>
                    <a:pt x="12039" y="14851"/>
                    <a:pt x="12039" y="14851"/>
                    <a:pt x="12039" y="14851"/>
                  </a:cubicBezTo>
                  <a:cubicBezTo>
                    <a:pt x="12039" y="14851"/>
                    <a:pt x="12039" y="14773"/>
                    <a:pt x="11862" y="14773"/>
                  </a:cubicBezTo>
                  <a:cubicBezTo>
                    <a:pt x="11862" y="14773"/>
                    <a:pt x="11685" y="14773"/>
                    <a:pt x="11685" y="14851"/>
                  </a:cubicBezTo>
                  <a:cubicBezTo>
                    <a:pt x="11508" y="14773"/>
                    <a:pt x="11685" y="14773"/>
                    <a:pt x="11685" y="14773"/>
                  </a:cubicBezTo>
                  <a:cubicBezTo>
                    <a:pt x="11508" y="14695"/>
                    <a:pt x="11508" y="14695"/>
                    <a:pt x="11508" y="14617"/>
                  </a:cubicBezTo>
                  <a:cubicBezTo>
                    <a:pt x="11331" y="14617"/>
                    <a:pt x="11331" y="14539"/>
                    <a:pt x="11154" y="14539"/>
                  </a:cubicBezTo>
                  <a:cubicBezTo>
                    <a:pt x="11508" y="14383"/>
                    <a:pt x="10623" y="14461"/>
                    <a:pt x="10800" y="14539"/>
                  </a:cubicBezTo>
                  <a:cubicBezTo>
                    <a:pt x="10623" y="14539"/>
                    <a:pt x="10446" y="14461"/>
                    <a:pt x="10623" y="14383"/>
                  </a:cubicBezTo>
                  <a:cubicBezTo>
                    <a:pt x="10623" y="14305"/>
                    <a:pt x="10446" y="14383"/>
                    <a:pt x="10269" y="14383"/>
                  </a:cubicBezTo>
                  <a:cubicBezTo>
                    <a:pt x="10269" y="14383"/>
                    <a:pt x="10092" y="14383"/>
                    <a:pt x="10269" y="14383"/>
                  </a:cubicBezTo>
                  <a:cubicBezTo>
                    <a:pt x="10269" y="14383"/>
                    <a:pt x="9915" y="14227"/>
                    <a:pt x="9915" y="14305"/>
                  </a:cubicBezTo>
                  <a:cubicBezTo>
                    <a:pt x="9915" y="14227"/>
                    <a:pt x="10092" y="14227"/>
                    <a:pt x="10092" y="14149"/>
                  </a:cubicBezTo>
                  <a:cubicBezTo>
                    <a:pt x="9915" y="14149"/>
                    <a:pt x="10092" y="13993"/>
                    <a:pt x="9915" y="13993"/>
                  </a:cubicBezTo>
                  <a:cubicBezTo>
                    <a:pt x="9915" y="13915"/>
                    <a:pt x="9738" y="13837"/>
                    <a:pt x="10092" y="13837"/>
                  </a:cubicBezTo>
                  <a:cubicBezTo>
                    <a:pt x="9915" y="13759"/>
                    <a:pt x="9915" y="13759"/>
                    <a:pt x="9915" y="13837"/>
                  </a:cubicBezTo>
                  <a:cubicBezTo>
                    <a:pt x="9915" y="13759"/>
                    <a:pt x="10092" y="13681"/>
                    <a:pt x="9915" y="13681"/>
                  </a:cubicBezTo>
                  <a:cubicBezTo>
                    <a:pt x="9915" y="13681"/>
                    <a:pt x="9915" y="13525"/>
                    <a:pt x="9915" y="13525"/>
                  </a:cubicBezTo>
                  <a:cubicBezTo>
                    <a:pt x="9915" y="13447"/>
                    <a:pt x="9915" y="13447"/>
                    <a:pt x="9915" y="13447"/>
                  </a:cubicBezTo>
                  <a:cubicBezTo>
                    <a:pt x="9915" y="13369"/>
                    <a:pt x="9738" y="13369"/>
                    <a:pt x="9738" y="13369"/>
                  </a:cubicBezTo>
                  <a:cubicBezTo>
                    <a:pt x="9915" y="13369"/>
                    <a:pt x="9915" y="13369"/>
                    <a:pt x="10092" y="13369"/>
                  </a:cubicBezTo>
                  <a:cubicBezTo>
                    <a:pt x="9915" y="13369"/>
                    <a:pt x="9915" y="13369"/>
                    <a:pt x="9915" y="13369"/>
                  </a:cubicBezTo>
                  <a:cubicBezTo>
                    <a:pt x="9915" y="13369"/>
                    <a:pt x="10092" y="13369"/>
                    <a:pt x="10092" y="13369"/>
                  </a:cubicBezTo>
                  <a:cubicBezTo>
                    <a:pt x="9915" y="13291"/>
                    <a:pt x="9738" y="13213"/>
                    <a:pt x="9915" y="13213"/>
                  </a:cubicBezTo>
                  <a:cubicBezTo>
                    <a:pt x="9915" y="13213"/>
                    <a:pt x="9915" y="13213"/>
                    <a:pt x="9915" y="13213"/>
                  </a:cubicBezTo>
                  <a:cubicBezTo>
                    <a:pt x="9915" y="13213"/>
                    <a:pt x="9915" y="13213"/>
                    <a:pt x="9915" y="13135"/>
                  </a:cubicBezTo>
                  <a:cubicBezTo>
                    <a:pt x="9915" y="13213"/>
                    <a:pt x="9915" y="13057"/>
                    <a:pt x="9915" y="13057"/>
                  </a:cubicBezTo>
                  <a:cubicBezTo>
                    <a:pt x="9915" y="13057"/>
                    <a:pt x="9915" y="13057"/>
                    <a:pt x="9915" y="13057"/>
                  </a:cubicBezTo>
                  <a:cubicBezTo>
                    <a:pt x="9915" y="13057"/>
                    <a:pt x="9738" y="13057"/>
                    <a:pt x="9738" y="12979"/>
                  </a:cubicBezTo>
                  <a:cubicBezTo>
                    <a:pt x="9738" y="12979"/>
                    <a:pt x="9915" y="12979"/>
                    <a:pt x="9915" y="12979"/>
                  </a:cubicBezTo>
                  <a:cubicBezTo>
                    <a:pt x="9915" y="12979"/>
                    <a:pt x="9738" y="12979"/>
                    <a:pt x="9738" y="12979"/>
                  </a:cubicBezTo>
                  <a:cubicBezTo>
                    <a:pt x="9738" y="12979"/>
                    <a:pt x="9738" y="12901"/>
                    <a:pt x="9915" y="12901"/>
                  </a:cubicBezTo>
                  <a:cubicBezTo>
                    <a:pt x="9738" y="12901"/>
                    <a:pt x="9915" y="12901"/>
                    <a:pt x="9738" y="12901"/>
                  </a:cubicBezTo>
                  <a:cubicBezTo>
                    <a:pt x="9738" y="12901"/>
                    <a:pt x="9738" y="12901"/>
                    <a:pt x="9738" y="12901"/>
                  </a:cubicBezTo>
                  <a:cubicBezTo>
                    <a:pt x="9915" y="12901"/>
                    <a:pt x="9915" y="12901"/>
                    <a:pt x="10092" y="12901"/>
                  </a:cubicBezTo>
                  <a:cubicBezTo>
                    <a:pt x="9915" y="12901"/>
                    <a:pt x="9915" y="12901"/>
                    <a:pt x="9738" y="12901"/>
                  </a:cubicBezTo>
                  <a:cubicBezTo>
                    <a:pt x="9915" y="12901"/>
                    <a:pt x="9915" y="12901"/>
                    <a:pt x="9915" y="12901"/>
                  </a:cubicBezTo>
                  <a:cubicBezTo>
                    <a:pt x="9915" y="12823"/>
                    <a:pt x="9915" y="12823"/>
                    <a:pt x="9915" y="12823"/>
                  </a:cubicBezTo>
                  <a:cubicBezTo>
                    <a:pt x="9915" y="12823"/>
                    <a:pt x="10092" y="12823"/>
                    <a:pt x="10092" y="12745"/>
                  </a:cubicBezTo>
                  <a:cubicBezTo>
                    <a:pt x="9915" y="12745"/>
                    <a:pt x="9915" y="12745"/>
                    <a:pt x="9915" y="12745"/>
                  </a:cubicBezTo>
                  <a:cubicBezTo>
                    <a:pt x="9915" y="12745"/>
                    <a:pt x="10092" y="12745"/>
                    <a:pt x="10092" y="12745"/>
                  </a:cubicBezTo>
                  <a:cubicBezTo>
                    <a:pt x="10092" y="12745"/>
                    <a:pt x="10092" y="12823"/>
                    <a:pt x="10269" y="12823"/>
                  </a:cubicBezTo>
                  <a:cubicBezTo>
                    <a:pt x="10269" y="12823"/>
                    <a:pt x="10269" y="12745"/>
                    <a:pt x="10092" y="12745"/>
                  </a:cubicBezTo>
                  <a:cubicBezTo>
                    <a:pt x="10269" y="12745"/>
                    <a:pt x="10269" y="12901"/>
                    <a:pt x="10446" y="12901"/>
                  </a:cubicBezTo>
                  <a:cubicBezTo>
                    <a:pt x="10446" y="12901"/>
                    <a:pt x="10446" y="12745"/>
                    <a:pt x="10446" y="12745"/>
                  </a:cubicBezTo>
                  <a:cubicBezTo>
                    <a:pt x="10446" y="12745"/>
                    <a:pt x="10269" y="12745"/>
                    <a:pt x="10269" y="12745"/>
                  </a:cubicBezTo>
                  <a:cubicBezTo>
                    <a:pt x="10269" y="12745"/>
                    <a:pt x="10269" y="12745"/>
                    <a:pt x="10269" y="12667"/>
                  </a:cubicBezTo>
                  <a:cubicBezTo>
                    <a:pt x="10269" y="12667"/>
                    <a:pt x="10269" y="12589"/>
                    <a:pt x="10269" y="12589"/>
                  </a:cubicBezTo>
                  <a:cubicBezTo>
                    <a:pt x="10092" y="12667"/>
                    <a:pt x="10269" y="12512"/>
                    <a:pt x="10269" y="12512"/>
                  </a:cubicBezTo>
                  <a:cubicBezTo>
                    <a:pt x="10269" y="12434"/>
                    <a:pt x="10092" y="12356"/>
                    <a:pt x="10446" y="12278"/>
                  </a:cubicBezTo>
                  <a:cubicBezTo>
                    <a:pt x="10269" y="12278"/>
                    <a:pt x="10446" y="12278"/>
                    <a:pt x="10446" y="12200"/>
                  </a:cubicBezTo>
                  <a:cubicBezTo>
                    <a:pt x="10446" y="12200"/>
                    <a:pt x="10446" y="12044"/>
                    <a:pt x="10446" y="11966"/>
                  </a:cubicBezTo>
                  <a:cubicBezTo>
                    <a:pt x="10446" y="11966"/>
                    <a:pt x="10623" y="11966"/>
                    <a:pt x="10446" y="12044"/>
                  </a:cubicBezTo>
                  <a:cubicBezTo>
                    <a:pt x="10623" y="11966"/>
                    <a:pt x="10623" y="11966"/>
                    <a:pt x="10623" y="11966"/>
                  </a:cubicBezTo>
                  <a:cubicBezTo>
                    <a:pt x="10623" y="11966"/>
                    <a:pt x="10446" y="11966"/>
                    <a:pt x="10446" y="11888"/>
                  </a:cubicBezTo>
                  <a:cubicBezTo>
                    <a:pt x="10446" y="11888"/>
                    <a:pt x="10269" y="11810"/>
                    <a:pt x="10269" y="11810"/>
                  </a:cubicBezTo>
                  <a:cubicBezTo>
                    <a:pt x="10269" y="11810"/>
                    <a:pt x="10269" y="11810"/>
                    <a:pt x="10269" y="11810"/>
                  </a:cubicBezTo>
                  <a:cubicBezTo>
                    <a:pt x="10269" y="11732"/>
                    <a:pt x="10269" y="11732"/>
                    <a:pt x="10092" y="11732"/>
                  </a:cubicBezTo>
                  <a:cubicBezTo>
                    <a:pt x="10269" y="11732"/>
                    <a:pt x="10092" y="11576"/>
                    <a:pt x="10092" y="11576"/>
                  </a:cubicBezTo>
                  <a:cubicBezTo>
                    <a:pt x="10092" y="11576"/>
                    <a:pt x="10269" y="11498"/>
                    <a:pt x="10269" y="11498"/>
                  </a:cubicBezTo>
                  <a:cubicBezTo>
                    <a:pt x="10446" y="11576"/>
                    <a:pt x="10446" y="11654"/>
                    <a:pt x="10800" y="11654"/>
                  </a:cubicBezTo>
                  <a:cubicBezTo>
                    <a:pt x="10800" y="11576"/>
                    <a:pt x="10623" y="11576"/>
                    <a:pt x="10800" y="11576"/>
                  </a:cubicBezTo>
                  <a:cubicBezTo>
                    <a:pt x="10800" y="11498"/>
                    <a:pt x="10977" y="11576"/>
                    <a:pt x="10977" y="11576"/>
                  </a:cubicBezTo>
                  <a:cubicBezTo>
                    <a:pt x="11154" y="11576"/>
                    <a:pt x="10977" y="11420"/>
                    <a:pt x="11154" y="11342"/>
                  </a:cubicBezTo>
                  <a:cubicBezTo>
                    <a:pt x="11154" y="11420"/>
                    <a:pt x="11154" y="11420"/>
                    <a:pt x="11154" y="11420"/>
                  </a:cubicBezTo>
                  <a:cubicBezTo>
                    <a:pt x="11331" y="11420"/>
                    <a:pt x="11331" y="11420"/>
                    <a:pt x="11331" y="11420"/>
                  </a:cubicBezTo>
                  <a:cubicBezTo>
                    <a:pt x="11331" y="11342"/>
                    <a:pt x="11154" y="11342"/>
                    <a:pt x="10977" y="11264"/>
                  </a:cubicBezTo>
                  <a:cubicBezTo>
                    <a:pt x="11154" y="11264"/>
                    <a:pt x="11154" y="11342"/>
                    <a:pt x="11331" y="11264"/>
                  </a:cubicBezTo>
                  <a:cubicBezTo>
                    <a:pt x="11331" y="11186"/>
                    <a:pt x="11154" y="11108"/>
                    <a:pt x="11154" y="11108"/>
                  </a:cubicBezTo>
                  <a:cubicBezTo>
                    <a:pt x="11154" y="11030"/>
                    <a:pt x="11154" y="11030"/>
                    <a:pt x="11154" y="11030"/>
                  </a:cubicBezTo>
                  <a:cubicBezTo>
                    <a:pt x="10977" y="11030"/>
                    <a:pt x="10977" y="10952"/>
                    <a:pt x="10977" y="10952"/>
                  </a:cubicBezTo>
                  <a:cubicBezTo>
                    <a:pt x="10977" y="10874"/>
                    <a:pt x="10977" y="10796"/>
                    <a:pt x="10800" y="10796"/>
                  </a:cubicBezTo>
                  <a:cubicBezTo>
                    <a:pt x="10800" y="10796"/>
                    <a:pt x="10800" y="10796"/>
                    <a:pt x="10977" y="10796"/>
                  </a:cubicBezTo>
                  <a:cubicBezTo>
                    <a:pt x="10977" y="10796"/>
                    <a:pt x="10977" y="10952"/>
                    <a:pt x="11154" y="10874"/>
                  </a:cubicBezTo>
                  <a:cubicBezTo>
                    <a:pt x="11154" y="10952"/>
                    <a:pt x="11154" y="11030"/>
                    <a:pt x="11154" y="11030"/>
                  </a:cubicBezTo>
                  <a:cubicBezTo>
                    <a:pt x="11154" y="11108"/>
                    <a:pt x="11331" y="11030"/>
                    <a:pt x="11331" y="10952"/>
                  </a:cubicBezTo>
                  <a:cubicBezTo>
                    <a:pt x="11331" y="11030"/>
                    <a:pt x="11508" y="11030"/>
                    <a:pt x="11508" y="11030"/>
                  </a:cubicBezTo>
                  <a:cubicBezTo>
                    <a:pt x="11508" y="11108"/>
                    <a:pt x="11331" y="11030"/>
                    <a:pt x="11331" y="11108"/>
                  </a:cubicBezTo>
                  <a:cubicBezTo>
                    <a:pt x="11331" y="11108"/>
                    <a:pt x="11331" y="11108"/>
                    <a:pt x="11331" y="11108"/>
                  </a:cubicBezTo>
                  <a:cubicBezTo>
                    <a:pt x="11508" y="11108"/>
                    <a:pt x="11508" y="11108"/>
                    <a:pt x="11508" y="11030"/>
                  </a:cubicBezTo>
                  <a:cubicBezTo>
                    <a:pt x="11508" y="11030"/>
                    <a:pt x="11508" y="11030"/>
                    <a:pt x="11508" y="11030"/>
                  </a:cubicBezTo>
                  <a:cubicBezTo>
                    <a:pt x="11508" y="11108"/>
                    <a:pt x="11508" y="11108"/>
                    <a:pt x="11508" y="11108"/>
                  </a:cubicBezTo>
                  <a:cubicBezTo>
                    <a:pt x="11685" y="11108"/>
                    <a:pt x="11685" y="11108"/>
                    <a:pt x="11685" y="11030"/>
                  </a:cubicBezTo>
                  <a:cubicBezTo>
                    <a:pt x="11685" y="10952"/>
                    <a:pt x="11685" y="11030"/>
                    <a:pt x="11685" y="11030"/>
                  </a:cubicBezTo>
                  <a:cubicBezTo>
                    <a:pt x="11685" y="11030"/>
                    <a:pt x="11685" y="11030"/>
                    <a:pt x="11685" y="11030"/>
                  </a:cubicBezTo>
                  <a:cubicBezTo>
                    <a:pt x="11685" y="10952"/>
                    <a:pt x="11685" y="10952"/>
                    <a:pt x="11685" y="10952"/>
                  </a:cubicBezTo>
                  <a:cubicBezTo>
                    <a:pt x="11685" y="10952"/>
                    <a:pt x="11685" y="10952"/>
                    <a:pt x="11685" y="10952"/>
                  </a:cubicBezTo>
                  <a:cubicBezTo>
                    <a:pt x="11685" y="10952"/>
                    <a:pt x="11685" y="10952"/>
                    <a:pt x="11685" y="10952"/>
                  </a:cubicBezTo>
                  <a:cubicBezTo>
                    <a:pt x="11862" y="10952"/>
                    <a:pt x="11862" y="11030"/>
                    <a:pt x="12039" y="11030"/>
                  </a:cubicBezTo>
                  <a:cubicBezTo>
                    <a:pt x="12039" y="10952"/>
                    <a:pt x="12039" y="10952"/>
                    <a:pt x="11862" y="10874"/>
                  </a:cubicBezTo>
                  <a:cubicBezTo>
                    <a:pt x="11862" y="10874"/>
                    <a:pt x="12216" y="10952"/>
                    <a:pt x="12039" y="10874"/>
                  </a:cubicBezTo>
                  <a:cubicBezTo>
                    <a:pt x="12039" y="10874"/>
                    <a:pt x="12039" y="10874"/>
                    <a:pt x="12039" y="10874"/>
                  </a:cubicBezTo>
                  <a:cubicBezTo>
                    <a:pt x="11862" y="10874"/>
                    <a:pt x="11862" y="10796"/>
                    <a:pt x="12039" y="10796"/>
                  </a:cubicBezTo>
                  <a:cubicBezTo>
                    <a:pt x="12039" y="10796"/>
                    <a:pt x="12039" y="10874"/>
                    <a:pt x="12216" y="10796"/>
                  </a:cubicBezTo>
                  <a:cubicBezTo>
                    <a:pt x="12216" y="10796"/>
                    <a:pt x="12216" y="10796"/>
                    <a:pt x="12216" y="10874"/>
                  </a:cubicBezTo>
                  <a:cubicBezTo>
                    <a:pt x="12216" y="10718"/>
                    <a:pt x="11685" y="10796"/>
                    <a:pt x="11685" y="10796"/>
                  </a:cubicBezTo>
                  <a:cubicBezTo>
                    <a:pt x="11685" y="10718"/>
                    <a:pt x="11862" y="10718"/>
                    <a:pt x="11862" y="10718"/>
                  </a:cubicBezTo>
                  <a:cubicBezTo>
                    <a:pt x="11862" y="10718"/>
                    <a:pt x="11862" y="10718"/>
                    <a:pt x="12039" y="10718"/>
                  </a:cubicBezTo>
                  <a:cubicBezTo>
                    <a:pt x="11862" y="10718"/>
                    <a:pt x="11862" y="10718"/>
                    <a:pt x="11862" y="10718"/>
                  </a:cubicBezTo>
                  <a:cubicBezTo>
                    <a:pt x="11862" y="10640"/>
                    <a:pt x="12039" y="10718"/>
                    <a:pt x="12039" y="10718"/>
                  </a:cubicBezTo>
                  <a:cubicBezTo>
                    <a:pt x="12039" y="10718"/>
                    <a:pt x="12039" y="10640"/>
                    <a:pt x="12216" y="10640"/>
                  </a:cubicBezTo>
                  <a:cubicBezTo>
                    <a:pt x="12216" y="10640"/>
                    <a:pt x="12216" y="10640"/>
                    <a:pt x="12039" y="10640"/>
                  </a:cubicBezTo>
                  <a:cubicBezTo>
                    <a:pt x="12216" y="10640"/>
                    <a:pt x="12216" y="10562"/>
                    <a:pt x="12216" y="10562"/>
                  </a:cubicBezTo>
                  <a:cubicBezTo>
                    <a:pt x="12216" y="10562"/>
                    <a:pt x="12216" y="10562"/>
                    <a:pt x="12393" y="10562"/>
                  </a:cubicBezTo>
                  <a:cubicBezTo>
                    <a:pt x="12393" y="10562"/>
                    <a:pt x="12216" y="10484"/>
                    <a:pt x="12216" y="10484"/>
                  </a:cubicBezTo>
                  <a:cubicBezTo>
                    <a:pt x="12216" y="10484"/>
                    <a:pt x="12216" y="10484"/>
                    <a:pt x="12216" y="10484"/>
                  </a:cubicBezTo>
                  <a:cubicBezTo>
                    <a:pt x="12216" y="10484"/>
                    <a:pt x="12393" y="10484"/>
                    <a:pt x="12571" y="10484"/>
                  </a:cubicBezTo>
                  <a:cubicBezTo>
                    <a:pt x="12393" y="10484"/>
                    <a:pt x="12393" y="10406"/>
                    <a:pt x="12393" y="10406"/>
                  </a:cubicBezTo>
                  <a:cubicBezTo>
                    <a:pt x="12393" y="10406"/>
                    <a:pt x="12571" y="10406"/>
                    <a:pt x="12571" y="10406"/>
                  </a:cubicBezTo>
                  <a:cubicBezTo>
                    <a:pt x="12571" y="10406"/>
                    <a:pt x="12571" y="10406"/>
                    <a:pt x="12571" y="10406"/>
                  </a:cubicBezTo>
                  <a:cubicBezTo>
                    <a:pt x="12393" y="10406"/>
                    <a:pt x="12571" y="10562"/>
                    <a:pt x="12571" y="10484"/>
                  </a:cubicBezTo>
                  <a:cubicBezTo>
                    <a:pt x="12571" y="10484"/>
                    <a:pt x="12748" y="10484"/>
                    <a:pt x="12748" y="10406"/>
                  </a:cubicBezTo>
                  <a:cubicBezTo>
                    <a:pt x="12748" y="10406"/>
                    <a:pt x="12571" y="10406"/>
                    <a:pt x="12393" y="10328"/>
                  </a:cubicBezTo>
                  <a:cubicBezTo>
                    <a:pt x="12571" y="10328"/>
                    <a:pt x="12571" y="10328"/>
                    <a:pt x="12748" y="10328"/>
                  </a:cubicBezTo>
                  <a:cubicBezTo>
                    <a:pt x="12748" y="10328"/>
                    <a:pt x="12748" y="10328"/>
                    <a:pt x="12748" y="10406"/>
                  </a:cubicBezTo>
                  <a:cubicBezTo>
                    <a:pt x="12925" y="10406"/>
                    <a:pt x="12925" y="10484"/>
                    <a:pt x="12925" y="10484"/>
                  </a:cubicBezTo>
                  <a:cubicBezTo>
                    <a:pt x="12925" y="10484"/>
                    <a:pt x="13102" y="10406"/>
                    <a:pt x="13102" y="10406"/>
                  </a:cubicBezTo>
                  <a:cubicBezTo>
                    <a:pt x="12925" y="10406"/>
                    <a:pt x="12925" y="10406"/>
                    <a:pt x="12925" y="10328"/>
                  </a:cubicBezTo>
                  <a:cubicBezTo>
                    <a:pt x="13102" y="10406"/>
                    <a:pt x="13102" y="10406"/>
                    <a:pt x="13102" y="10328"/>
                  </a:cubicBezTo>
                  <a:cubicBezTo>
                    <a:pt x="13102" y="10328"/>
                    <a:pt x="13102" y="10328"/>
                    <a:pt x="13102" y="10328"/>
                  </a:cubicBezTo>
                  <a:cubicBezTo>
                    <a:pt x="13102" y="10328"/>
                    <a:pt x="13102" y="10328"/>
                    <a:pt x="13102" y="10328"/>
                  </a:cubicBezTo>
                  <a:cubicBezTo>
                    <a:pt x="13102" y="10328"/>
                    <a:pt x="13102" y="10250"/>
                    <a:pt x="13102" y="10250"/>
                  </a:cubicBezTo>
                  <a:cubicBezTo>
                    <a:pt x="13102" y="10250"/>
                    <a:pt x="13279" y="10250"/>
                    <a:pt x="13279" y="10250"/>
                  </a:cubicBezTo>
                  <a:cubicBezTo>
                    <a:pt x="13279" y="10250"/>
                    <a:pt x="13279" y="10250"/>
                    <a:pt x="13279" y="10250"/>
                  </a:cubicBezTo>
                  <a:cubicBezTo>
                    <a:pt x="13456" y="10172"/>
                    <a:pt x="13279" y="10094"/>
                    <a:pt x="13456" y="10016"/>
                  </a:cubicBezTo>
                  <a:cubicBezTo>
                    <a:pt x="13456" y="10016"/>
                    <a:pt x="13456" y="10094"/>
                    <a:pt x="13456" y="10016"/>
                  </a:cubicBezTo>
                  <a:cubicBezTo>
                    <a:pt x="13456" y="10016"/>
                    <a:pt x="13456" y="10016"/>
                    <a:pt x="13456" y="10016"/>
                  </a:cubicBezTo>
                  <a:cubicBezTo>
                    <a:pt x="13633" y="10016"/>
                    <a:pt x="13633" y="10094"/>
                    <a:pt x="13810" y="10094"/>
                  </a:cubicBezTo>
                  <a:cubicBezTo>
                    <a:pt x="13810" y="10016"/>
                    <a:pt x="13633" y="10016"/>
                    <a:pt x="13810" y="10016"/>
                  </a:cubicBezTo>
                  <a:cubicBezTo>
                    <a:pt x="13633" y="9938"/>
                    <a:pt x="13633" y="9938"/>
                    <a:pt x="13633" y="9938"/>
                  </a:cubicBezTo>
                  <a:cubicBezTo>
                    <a:pt x="13633" y="9938"/>
                    <a:pt x="13456" y="9860"/>
                    <a:pt x="13633" y="9860"/>
                  </a:cubicBezTo>
                  <a:cubicBezTo>
                    <a:pt x="13633" y="9860"/>
                    <a:pt x="13810" y="9938"/>
                    <a:pt x="13810" y="9938"/>
                  </a:cubicBezTo>
                  <a:cubicBezTo>
                    <a:pt x="13987" y="9938"/>
                    <a:pt x="13810" y="10016"/>
                    <a:pt x="13987" y="10016"/>
                  </a:cubicBezTo>
                  <a:cubicBezTo>
                    <a:pt x="13987" y="10094"/>
                    <a:pt x="14164" y="10094"/>
                    <a:pt x="14164" y="10016"/>
                  </a:cubicBezTo>
                  <a:cubicBezTo>
                    <a:pt x="14164" y="10016"/>
                    <a:pt x="14164" y="9938"/>
                    <a:pt x="14164" y="9938"/>
                  </a:cubicBezTo>
                  <a:cubicBezTo>
                    <a:pt x="14164" y="9860"/>
                    <a:pt x="14164" y="9860"/>
                    <a:pt x="14341" y="9860"/>
                  </a:cubicBezTo>
                  <a:cubicBezTo>
                    <a:pt x="14341" y="9860"/>
                    <a:pt x="14341" y="9782"/>
                    <a:pt x="14341" y="9782"/>
                  </a:cubicBezTo>
                  <a:cubicBezTo>
                    <a:pt x="14518" y="9782"/>
                    <a:pt x="14518" y="9782"/>
                    <a:pt x="14518" y="9782"/>
                  </a:cubicBezTo>
                  <a:cubicBezTo>
                    <a:pt x="14518" y="9782"/>
                    <a:pt x="14518" y="9704"/>
                    <a:pt x="14695" y="9704"/>
                  </a:cubicBezTo>
                  <a:cubicBezTo>
                    <a:pt x="14695" y="9704"/>
                    <a:pt x="14695" y="9704"/>
                    <a:pt x="14695" y="9704"/>
                  </a:cubicBezTo>
                  <a:cubicBezTo>
                    <a:pt x="14695" y="9704"/>
                    <a:pt x="14872" y="9704"/>
                    <a:pt x="14872" y="9704"/>
                  </a:cubicBezTo>
                  <a:cubicBezTo>
                    <a:pt x="15049" y="9704"/>
                    <a:pt x="14872" y="9626"/>
                    <a:pt x="15049" y="9548"/>
                  </a:cubicBezTo>
                  <a:cubicBezTo>
                    <a:pt x="15049" y="9626"/>
                    <a:pt x="14872" y="9704"/>
                    <a:pt x="15049" y="9704"/>
                  </a:cubicBezTo>
                  <a:cubicBezTo>
                    <a:pt x="15049" y="9704"/>
                    <a:pt x="15049" y="9548"/>
                    <a:pt x="15049" y="9548"/>
                  </a:cubicBezTo>
                  <a:cubicBezTo>
                    <a:pt x="15226" y="9548"/>
                    <a:pt x="15049" y="9626"/>
                    <a:pt x="15226" y="9704"/>
                  </a:cubicBezTo>
                  <a:cubicBezTo>
                    <a:pt x="15226" y="9704"/>
                    <a:pt x="15226" y="9548"/>
                    <a:pt x="15226" y="9548"/>
                  </a:cubicBezTo>
                  <a:cubicBezTo>
                    <a:pt x="15226" y="9548"/>
                    <a:pt x="15226" y="9548"/>
                    <a:pt x="15226" y="9548"/>
                  </a:cubicBezTo>
                  <a:cubicBezTo>
                    <a:pt x="15226" y="9470"/>
                    <a:pt x="15403" y="9470"/>
                    <a:pt x="15403" y="9470"/>
                  </a:cubicBezTo>
                  <a:cubicBezTo>
                    <a:pt x="15403" y="9470"/>
                    <a:pt x="15403" y="9470"/>
                    <a:pt x="15403" y="9548"/>
                  </a:cubicBezTo>
                  <a:cubicBezTo>
                    <a:pt x="15580" y="9470"/>
                    <a:pt x="15580" y="9392"/>
                    <a:pt x="15580" y="9470"/>
                  </a:cubicBezTo>
                  <a:cubicBezTo>
                    <a:pt x="15580" y="9470"/>
                    <a:pt x="15757" y="9470"/>
                    <a:pt x="15757" y="9470"/>
                  </a:cubicBezTo>
                  <a:cubicBezTo>
                    <a:pt x="15580" y="9470"/>
                    <a:pt x="15580" y="9392"/>
                    <a:pt x="15580" y="9392"/>
                  </a:cubicBezTo>
                  <a:cubicBezTo>
                    <a:pt x="15580" y="9392"/>
                    <a:pt x="15757" y="9392"/>
                    <a:pt x="15757" y="9392"/>
                  </a:cubicBezTo>
                  <a:cubicBezTo>
                    <a:pt x="15934" y="9314"/>
                    <a:pt x="15934" y="9314"/>
                    <a:pt x="15934" y="9236"/>
                  </a:cubicBezTo>
                  <a:cubicBezTo>
                    <a:pt x="15934" y="9236"/>
                    <a:pt x="15934" y="9236"/>
                    <a:pt x="15934" y="9158"/>
                  </a:cubicBezTo>
                  <a:cubicBezTo>
                    <a:pt x="16112" y="9158"/>
                    <a:pt x="16112" y="9080"/>
                    <a:pt x="16112" y="9002"/>
                  </a:cubicBezTo>
                  <a:cubicBezTo>
                    <a:pt x="16112" y="8925"/>
                    <a:pt x="16112" y="8925"/>
                    <a:pt x="16112" y="8847"/>
                  </a:cubicBezTo>
                  <a:cubicBezTo>
                    <a:pt x="16289" y="8847"/>
                    <a:pt x="16289" y="8769"/>
                    <a:pt x="16289" y="8769"/>
                  </a:cubicBezTo>
                  <a:cubicBezTo>
                    <a:pt x="16289" y="8769"/>
                    <a:pt x="16289" y="8769"/>
                    <a:pt x="16466" y="8769"/>
                  </a:cubicBezTo>
                  <a:cubicBezTo>
                    <a:pt x="16466" y="8769"/>
                    <a:pt x="16466" y="8691"/>
                    <a:pt x="16466" y="8691"/>
                  </a:cubicBezTo>
                  <a:cubicBezTo>
                    <a:pt x="16643" y="8613"/>
                    <a:pt x="16643" y="8613"/>
                    <a:pt x="16643" y="8613"/>
                  </a:cubicBezTo>
                  <a:cubicBezTo>
                    <a:pt x="16643" y="8613"/>
                    <a:pt x="16643" y="8613"/>
                    <a:pt x="16643" y="8613"/>
                  </a:cubicBezTo>
                  <a:cubicBezTo>
                    <a:pt x="16643" y="8613"/>
                    <a:pt x="16643" y="8535"/>
                    <a:pt x="16643" y="8535"/>
                  </a:cubicBezTo>
                  <a:cubicBezTo>
                    <a:pt x="16643" y="8535"/>
                    <a:pt x="16820" y="8613"/>
                    <a:pt x="16820" y="8613"/>
                  </a:cubicBezTo>
                  <a:cubicBezTo>
                    <a:pt x="16820" y="8535"/>
                    <a:pt x="17351" y="8379"/>
                    <a:pt x="17174" y="8379"/>
                  </a:cubicBezTo>
                  <a:cubicBezTo>
                    <a:pt x="17174" y="8379"/>
                    <a:pt x="17174" y="8379"/>
                    <a:pt x="17174" y="8379"/>
                  </a:cubicBezTo>
                  <a:cubicBezTo>
                    <a:pt x="16997" y="8379"/>
                    <a:pt x="16997" y="8457"/>
                    <a:pt x="16997" y="8379"/>
                  </a:cubicBezTo>
                  <a:cubicBezTo>
                    <a:pt x="16997" y="8379"/>
                    <a:pt x="16997" y="8301"/>
                    <a:pt x="16997" y="8301"/>
                  </a:cubicBezTo>
                  <a:cubicBezTo>
                    <a:pt x="16997" y="8301"/>
                    <a:pt x="16820" y="8301"/>
                    <a:pt x="16820" y="8301"/>
                  </a:cubicBezTo>
                  <a:cubicBezTo>
                    <a:pt x="16820" y="8301"/>
                    <a:pt x="16820" y="8301"/>
                    <a:pt x="16820" y="8301"/>
                  </a:cubicBezTo>
                  <a:cubicBezTo>
                    <a:pt x="16643" y="8301"/>
                    <a:pt x="16643" y="8223"/>
                    <a:pt x="16820" y="8301"/>
                  </a:cubicBezTo>
                  <a:cubicBezTo>
                    <a:pt x="16820" y="8301"/>
                    <a:pt x="16820" y="8223"/>
                    <a:pt x="16997" y="8223"/>
                  </a:cubicBezTo>
                  <a:cubicBezTo>
                    <a:pt x="16997" y="8301"/>
                    <a:pt x="16997" y="8301"/>
                    <a:pt x="16997" y="8301"/>
                  </a:cubicBezTo>
                  <a:cubicBezTo>
                    <a:pt x="16997" y="8301"/>
                    <a:pt x="16997" y="8223"/>
                    <a:pt x="16997" y="8145"/>
                  </a:cubicBezTo>
                  <a:cubicBezTo>
                    <a:pt x="16997" y="8223"/>
                    <a:pt x="16997" y="8223"/>
                    <a:pt x="16997" y="8223"/>
                  </a:cubicBezTo>
                  <a:cubicBezTo>
                    <a:pt x="16820" y="8223"/>
                    <a:pt x="16820" y="8145"/>
                    <a:pt x="16820" y="8145"/>
                  </a:cubicBezTo>
                  <a:cubicBezTo>
                    <a:pt x="16820" y="8145"/>
                    <a:pt x="16820" y="8223"/>
                    <a:pt x="16820" y="8223"/>
                  </a:cubicBezTo>
                  <a:cubicBezTo>
                    <a:pt x="16643" y="8145"/>
                    <a:pt x="16466" y="8067"/>
                    <a:pt x="16643" y="8067"/>
                  </a:cubicBezTo>
                  <a:cubicBezTo>
                    <a:pt x="16643" y="8067"/>
                    <a:pt x="16289" y="7989"/>
                    <a:pt x="16289" y="7911"/>
                  </a:cubicBezTo>
                  <a:cubicBezTo>
                    <a:pt x="16466" y="7911"/>
                    <a:pt x="16643" y="7989"/>
                    <a:pt x="16643" y="8067"/>
                  </a:cubicBezTo>
                  <a:cubicBezTo>
                    <a:pt x="16643" y="7989"/>
                    <a:pt x="16643" y="7989"/>
                    <a:pt x="16643" y="7989"/>
                  </a:cubicBezTo>
                  <a:cubicBezTo>
                    <a:pt x="16643" y="7989"/>
                    <a:pt x="16643" y="7911"/>
                    <a:pt x="16466" y="7911"/>
                  </a:cubicBezTo>
                  <a:cubicBezTo>
                    <a:pt x="16820" y="7911"/>
                    <a:pt x="16643" y="7833"/>
                    <a:pt x="16466" y="7833"/>
                  </a:cubicBezTo>
                  <a:cubicBezTo>
                    <a:pt x="16466" y="7833"/>
                    <a:pt x="16466" y="7833"/>
                    <a:pt x="16289" y="7833"/>
                  </a:cubicBezTo>
                  <a:cubicBezTo>
                    <a:pt x="16289" y="7833"/>
                    <a:pt x="16289" y="7755"/>
                    <a:pt x="16289" y="7755"/>
                  </a:cubicBezTo>
                  <a:cubicBezTo>
                    <a:pt x="16289" y="7755"/>
                    <a:pt x="16289" y="7755"/>
                    <a:pt x="16289" y="7755"/>
                  </a:cubicBezTo>
                  <a:cubicBezTo>
                    <a:pt x="16466" y="7755"/>
                    <a:pt x="16289" y="7755"/>
                    <a:pt x="16466" y="7755"/>
                  </a:cubicBezTo>
                  <a:cubicBezTo>
                    <a:pt x="16466" y="7755"/>
                    <a:pt x="16466" y="7755"/>
                    <a:pt x="16466" y="7677"/>
                  </a:cubicBezTo>
                  <a:cubicBezTo>
                    <a:pt x="16466" y="7677"/>
                    <a:pt x="16466" y="7599"/>
                    <a:pt x="16643" y="7599"/>
                  </a:cubicBezTo>
                  <a:cubicBezTo>
                    <a:pt x="16643" y="7521"/>
                    <a:pt x="16820" y="7521"/>
                    <a:pt x="16820" y="7521"/>
                  </a:cubicBezTo>
                  <a:cubicBezTo>
                    <a:pt x="16820" y="7521"/>
                    <a:pt x="16820" y="7443"/>
                    <a:pt x="16820" y="7443"/>
                  </a:cubicBezTo>
                  <a:cubicBezTo>
                    <a:pt x="16820" y="7443"/>
                    <a:pt x="16997" y="7443"/>
                    <a:pt x="16997" y="7443"/>
                  </a:cubicBezTo>
                  <a:cubicBezTo>
                    <a:pt x="16997" y="7443"/>
                    <a:pt x="16997" y="7365"/>
                    <a:pt x="16997" y="7365"/>
                  </a:cubicBezTo>
                  <a:cubicBezTo>
                    <a:pt x="16997" y="7365"/>
                    <a:pt x="17174" y="7365"/>
                    <a:pt x="17174" y="7365"/>
                  </a:cubicBezTo>
                  <a:cubicBezTo>
                    <a:pt x="16997" y="7365"/>
                    <a:pt x="17174" y="7287"/>
                    <a:pt x="16997" y="7209"/>
                  </a:cubicBezTo>
                  <a:cubicBezTo>
                    <a:pt x="17351" y="7287"/>
                    <a:pt x="16997" y="7131"/>
                    <a:pt x="16997" y="7053"/>
                  </a:cubicBezTo>
                  <a:cubicBezTo>
                    <a:pt x="16820" y="6975"/>
                    <a:pt x="16820" y="6897"/>
                    <a:pt x="16643" y="6897"/>
                  </a:cubicBezTo>
                  <a:cubicBezTo>
                    <a:pt x="16643" y="6897"/>
                    <a:pt x="16820" y="6897"/>
                    <a:pt x="16643" y="6819"/>
                  </a:cubicBezTo>
                  <a:cubicBezTo>
                    <a:pt x="16820" y="6819"/>
                    <a:pt x="16997" y="7053"/>
                    <a:pt x="16997" y="7053"/>
                  </a:cubicBezTo>
                  <a:cubicBezTo>
                    <a:pt x="17174" y="7053"/>
                    <a:pt x="17351" y="7053"/>
                    <a:pt x="17351" y="6975"/>
                  </a:cubicBezTo>
                  <a:cubicBezTo>
                    <a:pt x="17351" y="6975"/>
                    <a:pt x="17174" y="6897"/>
                    <a:pt x="17174" y="6897"/>
                  </a:cubicBezTo>
                  <a:cubicBezTo>
                    <a:pt x="17174" y="6975"/>
                    <a:pt x="16997" y="6897"/>
                    <a:pt x="16820" y="6897"/>
                  </a:cubicBezTo>
                  <a:cubicBezTo>
                    <a:pt x="16997" y="6819"/>
                    <a:pt x="16997" y="6819"/>
                    <a:pt x="16997" y="6819"/>
                  </a:cubicBezTo>
                  <a:cubicBezTo>
                    <a:pt x="16820" y="6819"/>
                    <a:pt x="16997" y="6819"/>
                    <a:pt x="17174" y="6819"/>
                  </a:cubicBezTo>
                  <a:cubicBezTo>
                    <a:pt x="17174" y="6819"/>
                    <a:pt x="17174" y="6819"/>
                    <a:pt x="17174" y="6819"/>
                  </a:cubicBezTo>
                  <a:cubicBezTo>
                    <a:pt x="17174" y="6819"/>
                    <a:pt x="16997" y="6819"/>
                    <a:pt x="17174" y="6741"/>
                  </a:cubicBezTo>
                  <a:cubicBezTo>
                    <a:pt x="17174" y="6741"/>
                    <a:pt x="17174" y="6819"/>
                    <a:pt x="17351" y="6819"/>
                  </a:cubicBezTo>
                  <a:cubicBezTo>
                    <a:pt x="17351" y="6819"/>
                    <a:pt x="17351" y="6741"/>
                    <a:pt x="17351" y="6741"/>
                  </a:cubicBezTo>
                  <a:cubicBezTo>
                    <a:pt x="17351" y="6741"/>
                    <a:pt x="17528" y="6819"/>
                    <a:pt x="17528" y="6741"/>
                  </a:cubicBezTo>
                  <a:cubicBezTo>
                    <a:pt x="17705" y="6819"/>
                    <a:pt x="17705" y="6741"/>
                    <a:pt x="17705" y="6663"/>
                  </a:cubicBezTo>
                  <a:cubicBezTo>
                    <a:pt x="17882" y="6819"/>
                    <a:pt x="18059" y="6585"/>
                    <a:pt x="17705" y="6585"/>
                  </a:cubicBezTo>
                  <a:cubicBezTo>
                    <a:pt x="17705" y="6585"/>
                    <a:pt x="17705" y="6585"/>
                    <a:pt x="17705" y="6663"/>
                  </a:cubicBezTo>
                  <a:cubicBezTo>
                    <a:pt x="17705" y="6663"/>
                    <a:pt x="17528" y="6585"/>
                    <a:pt x="17528" y="6585"/>
                  </a:cubicBezTo>
                  <a:cubicBezTo>
                    <a:pt x="17705" y="6585"/>
                    <a:pt x="17882" y="6585"/>
                    <a:pt x="17882" y="6585"/>
                  </a:cubicBezTo>
                  <a:cubicBezTo>
                    <a:pt x="17882" y="6507"/>
                    <a:pt x="18059" y="6585"/>
                    <a:pt x="18059" y="6507"/>
                  </a:cubicBezTo>
                  <a:cubicBezTo>
                    <a:pt x="18059" y="6507"/>
                    <a:pt x="17882" y="6429"/>
                    <a:pt x="17705" y="6429"/>
                  </a:cubicBezTo>
                  <a:cubicBezTo>
                    <a:pt x="17528" y="6351"/>
                    <a:pt x="17528" y="6273"/>
                    <a:pt x="17351" y="6195"/>
                  </a:cubicBezTo>
                  <a:cubicBezTo>
                    <a:pt x="17528" y="6273"/>
                    <a:pt x="17528" y="6351"/>
                    <a:pt x="17705" y="6351"/>
                  </a:cubicBezTo>
                  <a:cubicBezTo>
                    <a:pt x="17882" y="6429"/>
                    <a:pt x="18059" y="6429"/>
                    <a:pt x="18236" y="6507"/>
                  </a:cubicBezTo>
                  <a:cubicBezTo>
                    <a:pt x="18236" y="6429"/>
                    <a:pt x="18590" y="6663"/>
                    <a:pt x="18413" y="6507"/>
                  </a:cubicBezTo>
                  <a:cubicBezTo>
                    <a:pt x="18413" y="6429"/>
                    <a:pt x="18413" y="6429"/>
                    <a:pt x="18413" y="6429"/>
                  </a:cubicBezTo>
                  <a:cubicBezTo>
                    <a:pt x="18413" y="6429"/>
                    <a:pt x="18413" y="6429"/>
                    <a:pt x="18413" y="6429"/>
                  </a:cubicBezTo>
                  <a:cubicBezTo>
                    <a:pt x="18413" y="6351"/>
                    <a:pt x="18236" y="6351"/>
                    <a:pt x="18236" y="6351"/>
                  </a:cubicBezTo>
                  <a:cubicBezTo>
                    <a:pt x="18236" y="6351"/>
                    <a:pt x="18413" y="6507"/>
                    <a:pt x="18059" y="6429"/>
                  </a:cubicBezTo>
                  <a:cubicBezTo>
                    <a:pt x="18413" y="6429"/>
                    <a:pt x="18236" y="6351"/>
                    <a:pt x="18236" y="6273"/>
                  </a:cubicBezTo>
                  <a:cubicBezTo>
                    <a:pt x="18236" y="6273"/>
                    <a:pt x="18413" y="6273"/>
                    <a:pt x="18413" y="6351"/>
                  </a:cubicBezTo>
                  <a:cubicBezTo>
                    <a:pt x="18413" y="6351"/>
                    <a:pt x="18413" y="6351"/>
                    <a:pt x="18413" y="6351"/>
                  </a:cubicBezTo>
                  <a:cubicBezTo>
                    <a:pt x="18413" y="6273"/>
                    <a:pt x="18413" y="6273"/>
                    <a:pt x="18413" y="6195"/>
                  </a:cubicBezTo>
                  <a:cubicBezTo>
                    <a:pt x="18236" y="6195"/>
                    <a:pt x="18236" y="6195"/>
                    <a:pt x="18059" y="6195"/>
                  </a:cubicBezTo>
                  <a:cubicBezTo>
                    <a:pt x="18236" y="6195"/>
                    <a:pt x="18236" y="6195"/>
                    <a:pt x="18413" y="6195"/>
                  </a:cubicBezTo>
                  <a:cubicBezTo>
                    <a:pt x="18413" y="6195"/>
                    <a:pt x="18413" y="6117"/>
                    <a:pt x="18413" y="6117"/>
                  </a:cubicBezTo>
                  <a:cubicBezTo>
                    <a:pt x="18413" y="6117"/>
                    <a:pt x="18413" y="6039"/>
                    <a:pt x="18413" y="6039"/>
                  </a:cubicBezTo>
                  <a:cubicBezTo>
                    <a:pt x="18413" y="6039"/>
                    <a:pt x="18413" y="5961"/>
                    <a:pt x="18413" y="5961"/>
                  </a:cubicBezTo>
                  <a:cubicBezTo>
                    <a:pt x="18590" y="5961"/>
                    <a:pt x="18590" y="6039"/>
                    <a:pt x="18590" y="6039"/>
                  </a:cubicBezTo>
                  <a:cubicBezTo>
                    <a:pt x="18767" y="6039"/>
                    <a:pt x="18590" y="6117"/>
                    <a:pt x="18590" y="6117"/>
                  </a:cubicBezTo>
                  <a:cubicBezTo>
                    <a:pt x="18767" y="6117"/>
                    <a:pt x="18944" y="6117"/>
                    <a:pt x="18944" y="6195"/>
                  </a:cubicBezTo>
                  <a:cubicBezTo>
                    <a:pt x="18944" y="6117"/>
                    <a:pt x="18944" y="5961"/>
                    <a:pt x="18767" y="5883"/>
                  </a:cubicBezTo>
                  <a:cubicBezTo>
                    <a:pt x="18944" y="5883"/>
                    <a:pt x="19121" y="5961"/>
                    <a:pt x="19121" y="6039"/>
                  </a:cubicBezTo>
                  <a:cubicBezTo>
                    <a:pt x="19298" y="6117"/>
                    <a:pt x="19121" y="6039"/>
                    <a:pt x="19298" y="6117"/>
                  </a:cubicBezTo>
                  <a:cubicBezTo>
                    <a:pt x="19298" y="6117"/>
                    <a:pt x="19475" y="6117"/>
                    <a:pt x="19475" y="6195"/>
                  </a:cubicBezTo>
                  <a:cubicBezTo>
                    <a:pt x="19475" y="6195"/>
                    <a:pt x="19475" y="6195"/>
                    <a:pt x="19653" y="6273"/>
                  </a:cubicBezTo>
                  <a:cubicBezTo>
                    <a:pt x="19653" y="6273"/>
                    <a:pt x="19653" y="6273"/>
                    <a:pt x="19653" y="6195"/>
                  </a:cubicBezTo>
                  <a:cubicBezTo>
                    <a:pt x="19653" y="6195"/>
                    <a:pt x="19653" y="6195"/>
                    <a:pt x="19830" y="6117"/>
                  </a:cubicBezTo>
                  <a:cubicBezTo>
                    <a:pt x="19830" y="6117"/>
                    <a:pt x="19653" y="6039"/>
                    <a:pt x="19830" y="6039"/>
                  </a:cubicBezTo>
                  <a:cubicBezTo>
                    <a:pt x="19830" y="6039"/>
                    <a:pt x="19830" y="6117"/>
                    <a:pt x="20007" y="6117"/>
                  </a:cubicBezTo>
                  <a:cubicBezTo>
                    <a:pt x="20007" y="6117"/>
                    <a:pt x="20007" y="6039"/>
                    <a:pt x="20007" y="6039"/>
                  </a:cubicBezTo>
                  <a:cubicBezTo>
                    <a:pt x="20007" y="6117"/>
                    <a:pt x="20007" y="6117"/>
                    <a:pt x="20184" y="6117"/>
                  </a:cubicBezTo>
                  <a:cubicBezTo>
                    <a:pt x="20184" y="6195"/>
                    <a:pt x="20184" y="6117"/>
                    <a:pt x="20184" y="6117"/>
                  </a:cubicBezTo>
                  <a:cubicBezTo>
                    <a:pt x="20184" y="6039"/>
                    <a:pt x="20184" y="6039"/>
                    <a:pt x="20184" y="6039"/>
                  </a:cubicBezTo>
                  <a:cubicBezTo>
                    <a:pt x="20184" y="6039"/>
                    <a:pt x="20538" y="6117"/>
                    <a:pt x="20538" y="6117"/>
                  </a:cubicBezTo>
                  <a:cubicBezTo>
                    <a:pt x="20538" y="6117"/>
                    <a:pt x="20538" y="6039"/>
                    <a:pt x="20538" y="6039"/>
                  </a:cubicBezTo>
                  <a:cubicBezTo>
                    <a:pt x="20715" y="6039"/>
                    <a:pt x="20715" y="6117"/>
                    <a:pt x="20892" y="6117"/>
                  </a:cubicBezTo>
                  <a:cubicBezTo>
                    <a:pt x="20892" y="6117"/>
                    <a:pt x="20892" y="6117"/>
                    <a:pt x="20892" y="6117"/>
                  </a:cubicBezTo>
                  <a:cubicBezTo>
                    <a:pt x="21069" y="6117"/>
                    <a:pt x="20892" y="6117"/>
                    <a:pt x="21069" y="6117"/>
                  </a:cubicBezTo>
                  <a:cubicBezTo>
                    <a:pt x="20892" y="6117"/>
                    <a:pt x="21069" y="6117"/>
                    <a:pt x="21069" y="6117"/>
                  </a:cubicBezTo>
                  <a:cubicBezTo>
                    <a:pt x="21069" y="6117"/>
                    <a:pt x="21069" y="6117"/>
                    <a:pt x="21246" y="6117"/>
                  </a:cubicBezTo>
                  <a:cubicBezTo>
                    <a:pt x="21069" y="6117"/>
                    <a:pt x="21069" y="6117"/>
                    <a:pt x="21069" y="6039"/>
                  </a:cubicBezTo>
                  <a:cubicBezTo>
                    <a:pt x="21246" y="6117"/>
                    <a:pt x="21423" y="6039"/>
                    <a:pt x="21246" y="5961"/>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9" name="Shape 2698"/>
            <p:cNvSpPr/>
            <p:nvPr/>
          </p:nvSpPr>
          <p:spPr>
            <a:xfrm>
              <a:off x="2295363" y="8401150"/>
              <a:ext cx="1896166" cy="1529296"/>
            </a:xfrm>
            <a:custGeom>
              <a:avLst/>
              <a:gdLst/>
              <a:ahLst/>
              <a:cxnLst>
                <a:cxn ang="0">
                  <a:pos x="wd2" y="hd2"/>
                </a:cxn>
                <a:cxn ang="5400000">
                  <a:pos x="wd2" y="hd2"/>
                </a:cxn>
                <a:cxn ang="10800000">
                  <a:pos x="wd2" y="hd2"/>
                </a:cxn>
                <a:cxn ang="16200000">
                  <a:pos x="wd2" y="hd2"/>
                </a:cxn>
              </a:cxnLst>
              <a:rect l="0" t="0" r="r" b="b"/>
              <a:pathLst>
                <a:path w="21497" h="21600" extrusionOk="0">
                  <a:moveTo>
                    <a:pt x="14482" y="17004"/>
                  </a:moveTo>
                  <a:cubicBezTo>
                    <a:pt x="14482" y="17234"/>
                    <a:pt x="14666" y="17234"/>
                    <a:pt x="14666" y="17234"/>
                  </a:cubicBezTo>
                  <a:cubicBezTo>
                    <a:pt x="14482" y="17004"/>
                    <a:pt x="14666" y="17004"/>
                    <a:pt x="14482" y="16774"/>
                  </a:cubicBezTo>
                  <a:cubicBezTo>
                    <a:pt x="14482" y="17004"/>
                    <a:pt x="14482" y="17004"/>
                    <a:pt x="14482" y="17004"/>
                  </a:cubicBezTo>
                  <a:close/>
                  <a:moveTo>
                    <a:pt x="19097" y="3906"/>
                  </a:moveTo>
                  <a:cubicBezTo>
                    <a:pt x="19282" y="3906"/>
                    <a:pt x="19282" y="3906"/>
                    <a:pt x="19282" y="3906"/>
                  </a:cubicBezTo>
                  <a:cubicBezTo>
                    <a:pt x="19282" y="3906"/>
                    <a:pt x="19282" y="3906"/>
                    <a:pt x="19097" y="3906"/>
                  </a:cubicBezTo>
                  <a:cubicBezTo>
                    <a:pt x="19097" y="3906"/>
                    <a:pt x="19097" y="3906"/>
                    <a:pt x="19097" y="3906"/>
                  </a:cubicBezTo>
                  <a:close/>
                  <a:moveTo>
                    <a:pt x="20020" y="6664"/>
                  </a:moveTo>
                  <a:cubicBezTo>
                    <a:pt x="20205" y="6434"/>
                    <a:pt x="20574" y="6204"/>
                    <a:pt x="20759" y="5974"/>
                  </a:cubicBezTo>
                  <a:cubicBezTo>
                    <a:pt x="20943" y="5974"/>
                    <a:pt x="21128" y="5745"/>
                    <a:pt x="21128" y="5745"/>
                  </a:cubicBezTo>
                  <a:cubicBezTo>
                    <a:pt x="21128" y="5515"/>
                    <a:pt x="21312" y="5515"/>
                    <a:pt x="21312" y="5515"/>
                  </a:cubicBezTo>
                  <a:cubicBezTo>
                    <a:pt x="21312" y="5285"/>
                    <a:pt x="21312" y="5285"/>
                    <a:pt x="21312" y="5285"/>
                  </a:cubicBezTo>
                  <a:cubicBezTo>
                    <a:pt x="21312" y="5285"/>
                    <a:pt x="21312" y="5055"/>
                    <a:pt x="21312" y="5055"/>
                  </a:cubicBezTo>
                  <a:cubicBezTo>
                    <a:pt x="21312" y="5055"/>
                    <a:pt x="21128" y="4826"/>
                    <a:pt x="21128" y="4826"/>
                  </a:cubicBezTo>
                  <a:cubicBezTo>
                    <a:pt x="21128" y="4596"/>
                    <a:pt x="21128" y="4596"/>
                    <a:pt x="21312" y="4596"/>
                  </a:cubicBezTo>
                  <a:cubicBezTo>
                    <a:pt x="21312" y="4596"/>
                    <a:pt x="21312" y="4596"/>
                    <a:pt x="21312" y="4596"/>
                  </a:cubicBezTo>
                  <a:cubicBezTo>
                    <a:pt x="21497" y="4366"/>
                    <a:pt x="21497" y="4366"/>
                    <a:pt x="21497" y="4366"/>
                  </a:cubicBezTo>
                  <a:cubicBezTo>
                    <a:pt x="21312" y="4136"/>
                    <a:pt x="21128" y="4366"/>
                    <a:pt x="21312" y="3906"/>
                  </a:cubicBezTo>
                  <a:cubicBezTo>
                    <a:pt x="20943" y="3906"/>
                    <a:pt x="20943" y="3906"/>
                    <a:pt x="20759" y="3906"/>
                  </a:cubicBezTo>
                  <a:cubicBezTo>
                    <a:pt x="20574" y="3906"/>
                    <a:pt x="20574" y="3906"/>
                    <a:pt x="20389" y="4136"/>
                  </a:cubicBezTo>
                  <a:cubicBezTo>
                    <a:pt x="20389" y="4136"/>
                    <a:pt x="20389" y="4136"/>
                    <a:pt x="20389" y="4366"/>
                  </a:cubicBezTo>
                  <a:cubicBezTo>
                    <a:pt x="20205" y="4136"/>
                    <a:pt x="20205" y="4366"/>
                    <a:pt x="20020" y="4136"/>
                  </a:cubicBezTo>
                  <a:cubicBezTo>
                    <a:pt x="19835" y="4136"/>
                    <a:pt x="19651" y="3906"/>
                    <a:pt x="19466" y="4136"/>
                  </a:cubicBezTo>
                  <a:cubicBezTo>
                    <a:pt x="19282" y="4136"/>
                    <a:pt x="19282" y="4366"/>
                    <a:pt x="19097" y="4136"/>
                  </a:cubicBezTo>
                  <a:cubicBezTo>
                    <a:pt x="19097" y="3906"/>
                    <a:pt x="19097" y="3906"/>
                    <a:pt x="18912" y="3906"/>
                  </a:cubicBezTo>
                  <a:cubicBezTo>
                    <a:pt x="18912" y="3906"/>
                    <a:pt x="18728" y="3906"/>
                    <a:pt x="18728" y="3677"/>
                  </a:cubicBezTo>
                  <a:cubicBezTo>
                    <a:pt x="18543" y="3677"/>
                    <a:pt x="18359" y="4136"/>
                    <a:pt x="18174" y="3906"/>
                  </a:cubicBezTo>
                  <a:cubicBezTo>
                    <a:pt x="18359" y="3677"/>
                    <a:pt x="18359" y="3677"/>
                    <a:pt x="18174" y="3677"/>
                  </a:cubicBezTo>
                  <a:cubicBezTo>
                    <a:pt x="18359" y="3447"/>
                    <a:pt x="18174" y="3447"/>
                    <a:pt x="18174" y="3217"/>
                  </a:cubicBezTo>
                  <a:cubicBezTo>
                    <a:pt x="17989" y="3217"/>
                    <a:pt x="17805" y="3217"/>
                    <a:pt x="17805" y="3217"/>
                  </a:cubicBezTo>
                  <a:cubicBezTo>
                    <a:pt x="17805" y="3217"/>
                    <a:pt x="17620" y="2987"/>
                    <a:pt x="17620" y="2987"/>
                  </a:cubicBezTo>
                  <a:cubicBezTo>
                    <a:pt x="17620" y="2987"/>
                    <a:pt x="17435" y="2987"/>
                    <a:pt x="17435" y="2987"/>
                  </a:cubicBezTo>
                  <a:cubicBezTo>
                    <a:pt x="17435" y="2987"/>
                    <a:pt x="17066" y="2757"/>
                    <a:pt x="17066" y="2757"/>
                  </a:cubicBezTo>
                  <a:cubicBezTo>
                    <a:pt x="16882" y="2757"/>
                    <a:pt x="16882" y="2987"/>
                    <a:pt x="16882" y="2987"/>
                  </a:cubicBezTo>
                  <a:cubicBezTo>
                    <a:pt x="17066" y="3217"/>
                    <a:pt x="16697" y="3217"/>
                    <a:pt x="16697" y="3217"/>
                  </a:cubicBezTo>
                  <a:cubicBezTo>
                    <a:pt x="16697" y="3217"/>
                    <a:pt x="16512" y="3217"/>
                    <a:pt x="16512" y="3217"/>
                  </a:cubicBezTo>
                  <a:cubicBezTo>
                    <a:pt x="16512" y="3217"/>
                    <a:pt x="16512" y="3217"/>
                    <a:pt x="16512" y="3217"/>
                  </a:cubicBezTo>
                  <a:cubicBezTo>
                    <a:pt x="16512" y="3217"/>
                    <a:pt x="16328" y="3217"/>
                    <a:pt x="16328" y="3217"/>
                  </a:cubicBezTo>
                  <a:cubicBezTo>
                    <a:pt x="16328" y="3217"/>
                    <a:pt x="16328" y="3217"/>
                    <a:pt x="16328" y="3217"/>
                  </a:cubicBezTo>
                  <a:cubicBezTo>
                    <a:pt x="16328" y="3217"/>
                    <a:pt x="16143" y="3217"/>
                    <a:pt x="16143" y="3217"/>
                  </a:cubicBezTo>
                  <a:cubicBezTo>
                    <a:pt x="16143" y="3217"/>
                    <a:pt x="15959" y="3217"/>
                    <a:pt x="15774" y="3217"/>
                  </a:cubicBezTo>
                  <a:cubicBezTo>
                    <a:pt x="15774" y="3217"/>
                    <a:pt x="15589" y="3217"/>
                    <a:pt x="15589" y="2987"/>
                  </a:cubicBezTo>
                  <a:cubicBezTo>
                    <a:pt x="15405" y="2987"/>
                    <a:pt x="15405" y="2987"/>
                    <a:pt x="15220" y="2757"/>
                  </a:cubicBezTo>
                  <a:cubicBezTo>
                    <a:pt x="15220" y="2987"/>
                    <a:pt x="15220" y="2987"/>
                    <a:pt x="15035" y="2987"/>
                  </a:cubicBezTo>
                  <a:cubicBezTo>
                    <a:pt x="15035" y="2987"/>
                    <a:pt x="15035" y="2987"/>
                    <a:pt x="14851" y="2987"/>
                  </a:cubicBezTo>
                  <a:cubicBezTo>
                    <a:pt x="14851" y="2987"/>
                    <a:pt x="14851" y="2987"/>
                    <a:pt x="14851" y="2987"/>
                  </a:cubicBezTo>
                  <a:cubicBezTo>
                    <a:pt x="14851" y="2987"/>
                    <a:pt x="14666" y="2757"/>
                    <a:pt x="14482" y="2757"/>
                  </a:cubicBezTo>
                  <a:cubicBezTo>
                    <a:pt x="14482" y="2528"/>
                    <a:pt x="14482" y="2528"/>
                    <a:pt x="14297" y="2528"/>
                  </a:cubicBezTo>
                  <a:cubicBezTo>
                    <a:pt x="14297" y="2528"/>
                    <a:pt x="14112" y="2528"/>
                    <a:pt x="14112" y="2298"/>
                  </a:cubicBezTo>
                  <a:cubicBezTo>
                    <a:pt x="13928" y="2298"/>
                    <a:pt x="13374" y="2298"/>
                    <a:pt x="13559" y="2068"/>
                  </a:cubicBezTo>
                  <a:cubicBezTo>
                    <a:pt x="13374" y="2068"/>
                    <a:pt x="13559" y="2298"/>
                    <a:pt x="13374" y="2298"/>
                  </a:cubicBezTo>
                  <a:cubicBezTo>
                    <a:pt x="13189" y="2068"/>
                    <a:pt x="13559" y="1838"/>
                    <a:pt x="13374" y="1609"/>
                  </a:cubicBezTo>
                  <a:cubicBezTo>
                    <a:pt x="13374" y="1609"/>
                    <a:pt x="13189" y="1609"/>
                    <a:pt x="13189" y="1609"/>
                  </a:cubicBezTo>
                  <a:cubicBezTo>
                    <a:pt x="13189" y="1609"/>
                    <a:pt x="13189" y="1609"/>
                    <a:pt x="13189" y="1609"/>
                  </a:cubicBezTo>
                  <a:cubicBezTo>
                    <a:pt x="13005" y="1609"/>
                    <a:pt x="13005" y="1379"/>
                    <a:pt x="12820" y="1609"/>
                  </a:cubicBezTo>
                  <a:cubicBezTo>
                    <a:pt x="12820" y="1379"/>
                    <a:pt x="12820" y="1149"/>
                    <a:pt x="12820" y="1149"/>
                  </a:cubicBezTo>
                  <a:cubicBezTo>
                    <a:pt x="12635" y="1149"/>
                    <a:pt x="12635" y="1379"/>
                    <a:pt x="12635" y="1379"/>
                  </a:cubicBezTo>
                  <a:cubicBezTo>
                    <a:pt x="12635" y="1379"/>
                    <a:pt x="12635" y="1379"/>
                    <a:pt x="12635" y="1379"/>
                  </a:cubicBezTo>
                  <a:cubicBezTo>
                    <a:pt x="12635" y="1379"/>
                    <a:pt x="12635" y="1379"/>
                    <a:pt x="12635" y="1379"/>
                  </a:cubicBezTo>
                  <a:cubicBezTo>
                    <a:pt x="12451" y="1379"/>
                    <a:pt x="12451" y="1379"/>
                    <a:pt x="12266" y="1379"/>
                  </a:cubicBezTo>
                  <a:cubicBezTo>
                    <a:pt x="12082" y="1609"/>
                    <a:pt x="12082" y="1379"/>
                    <a:pt x="12082" y="1379"/>
                  </a:cubicBezTo>
                  <a:cubicBezTo>
                    <a:pt x="11897" y="1379"/>
                    <a:pt x="11897" y="1379"/>
                    <a:pt x="11712" y="1379"/>
                  </a:cubicBezTo>
                  <a:cubicBezTo>
                    <a:pt x="11712" y="1379"/>
                    <a:pt x="11712" y="1379"/>
                    <a:pt x="11528" y="1379"/>
                  </a:cubicBezTo>
                  <a:cubicBezTo>
                    <a:pt x="11528" y="1149"/>
                    <a:pt x="11159" y="1149"/>
                    <a:pt x="11159" y="1379"/>
                  </a:cubicBezTo>
                  <a:cubicBezTo>
                    <a:pt x="11159" y="919"/>
                    <a:pt x="10605" y="1149"/>
                    <a:pt x="10789" y="1379"/>
                  </a:cubicBezTo>
                  <a:cubicBezTo>
                    <a:pt x="10420" y="1149"/>
                    <a:pt x="10235" y="1379"/>
                    <a:pt x="9866" y="1149"/>
                  </a:cubicBezTo>
                  <a:cubicBezTo>
                    <a:pt x="9866" y="1149"/>
                    <a:pt x="9866" y="1149"/>
                    <a:pt x="9866" y="1149"/>
                  </a:cubicBezTo>
                  <a:cubicBezTo>
                    <a:pt x="9866" y="1149"/>
                    <a:pt x="9866" y="1149"/>
                    <a:pt x="9866" y="1149"/>
                  </a:cubicBezTo>
                  <a:cubicBezTo>
                    <a:pt x="9866" y="1149"/>
                    <a:pt x="10051" y="919"/>
                    <a:pt x="10051" y="1149"/>
                  </a:cubicBezTo>
                  <a:cubicBezTo>
                    <a:pt x="10051" y="919"/>
                    <a:pt x="9866" y="919"/>
                    <a:pt x="9866" y="919"/>
                  </a:cubicBezTo>
                  <a:cubicBezTo>
                    <a:pt x="9682" y="919"/>
                    <a:pt x="9682" y="919"/>
                    <a:pt x="9682" y="919"/>
                  </a:cubicBezTo>
                  <a:cubicBezTo>
                    <a:pt x="9497" y="919"/>
                    <a:pt x="9497" y="919"/>
                    <a:pt x="9497" y="919"/>
                  </a:cubicBezTo>
                  <a:cubicBezTo>
                    <a:pt x="9497" y="919"/>
                    <a:pt x="9497" y="1149"/>
                    <a:pt x="9497" y="1149"/>
                  </a:cubicBezTo>
                  <a:cubicBezTo>
                    <a:pt x="9312" y="919"/>
                    <a:pt x="9312" y="1149"/>
                    <a:pt x="9312" y="1149"/>
                  </a:cubicBezTo>
                  <a:cubicBezTo>
                    <a:pt x="9312" y="1149"/>
                    <a:pt x="9312" y="1149"/>
                    <a:pt x="9312" y="1149"/>
                  </a:cubicBezTo>
                  <a:cubicBezTo>
                    <a:pt x="9312" y="1149"/>
                    <a:pt x="9312" y="1149"/>
                    <a:pt x="9312" y="1149"/>
                  </a:cubicBezTo>
                  <a:cubicBezTo>
                    <a:pt x="9312" y="1149"/>
                    <a:pt x="9312" y="919"/>
                    <a:pt x="9312" y="919"/>
                  </a:cubicBezTo>
                  <a:cubicBezTo>
                    <a:pt x="9312" y="919"/>
                    <a:pt x="8943" y="919"/>
                    <a:pt x="9128" y="1149"/>
                  </a:cubicBezTo>
                  <a:cubicBezTo>
                    <a:pt x="8943" y="919"/>
                    <a:pt x="8574" y="1149"/>
                    <a:pt x="8389" y="1149"/>
                  </a:cubicBezTo>
                  <a:cubicBezTo>
                    <a:pt x="8389" y="1149"/>
                    <a:pt x="8389" y="1149"/>
                    <a:pt x="8205" y="1149"/>
                  </a:cubicBezTo>
                  <a:cubicBezTo>
                    <a:pt x="8205" y="1149"/>
                    <a:pt x="8205" y="1149"/>
                    <a:pt x="8205" y="1149"/>
                  </a:cubicBezTo>
                  <a:cubicBezTo>
                    <a:pt x="8020" y="1149"/>
                    <a:pt x="8020" y="1149"/>
                    <a:pt x="8020" y="1149"/>
                  </a:cubicBezTo>
                  <a:cubicBezTo>
                    <a:pt x="7651" y="1149"/>
                    <a:pt x="7466" y="1149"/>
                    <a:pt x="7282" y="919"/>
                  </a:cubicBezTo>
                  <a:cubicBezTo>
                    <a:pt x="7097" y="919"/>
                    <a:pt x="6728" y="689"/>
                    <a:pt x="6543" y="919"/>
                  </a:cubicBezTo>
                  <a:cubicBezTo>
                    <a:pt x="6728" y="689"/>
                    <a:pt x="6174" y="919"/>
                    <a:pt x="6174" y="689"/>
                  </a:cubicBezTo>
                  <a:cubicBezTo>
                    <a:pt x="5989" y="689"/>
                    <a:pt x="5989" y="460"/>
                    <a:pt x="5989" y="460"/>
                  </a:cubicBezTo>
                  <a:cubicBezTo>
                    <a:pt x="5805" y="460"/>
                    <a:pt x="5805" y="460"/>
                    <a:pt x="5805" y="460"/>
                  </a:cubicBezTo>
                  <a:cubicBezTo>
                    <a:pt x="5805" y="689"/>
                    <a:pt x="5620" y="689"/>
                    <a:pt x="5435" y="689"/>
                  </a:cubicBezTo>
                  <a:cubicBezTo>
                    <a:pt x="5251" y="689"/>
                    <a:pt x="5251" y="689"/>
                    <a:pt x="5251" y="689"/>
                  </a:cubicBezTo>
                  <a:cubicBezTo>
                    <a:pt x="5066" y="689"/>
                    <a:pt x="4882" y="689"/>
                    <a:pt x="4882" y="689"/>
                  </a:cubicBezTo>
                  <a:cubicBezTo>
                    <a:pt x="4882" y="689"/>
                    <a:pt x="4882" y="689"/>
                    <a:pt x="4882" y="689"/>
                  </a:cubicBezTo>
                  <a:cubicBezTo>
                    <a:pt x="4697" y="689"/>
                    <a:pt x="4697" y="689"/>
                    <a:pt x="4512" y="689"/>
                  </a:cubicBezTo>
                  <a:cubicBezTo>
                    <a:pt x="4512" y="689"/>
                    <a:pt x="4328" y="689"/>
                    <a:pt x="4328" y="689"/>
                  </a:cubicBezTo>
                  <a:cubicBezTo>
                    <a:pt x="3959" y="689"/>
                    <a:pt x="3959" y="689"/>
                    <a:pt x="3774" y="919"/>
                  </a:cubicBezTo>
                  <a:cubicBezTo>
                    <a:pt x="3774" y="919"/>
                    <a:pt x="3959" y="689"/>
                    <a:pt x="3774" y="689"/>
                  </a:cubicBezTo>
                  <a:cubicBezTo>
                    <a:pt x="3589" y="689"/>
                    <a:pt x="3589" y="689"/>
                    <a:pt x="3405" y="689"/>
                  </a:cubicBezTo>
                  <a:cubicBezTo>
                    <a:pt x="3405" y="689"/>
                    <a:pt x="3405" y="689"/>
                    <a:pt x="3405" y="689"/>
                  </a:cubicBezTo>
                  <a:cubicBezTo>
                    <a:pt x="3220" y="689"/>
                    <a:pt x="3220" y="460"/>
                    <a:pt x="3035" y="230"/>
                  </a:cubicBezTo>
                  <a:cubicBezTo>
                    <a:pt x="3035" y="230"/>
                    <a:pt x="2851" y="230"/>
                    <a:pt x="2851" y="460"/>
                  </a:cubicBezTo>
                  <a:cubicBezTo>
                    <a:pt x="2851" y="230"/>
                    <a:pt x="2851" y="230"/>
                    <a:pt x="2666" y="230"/>
                  </a:cubicBezTo>
                  <a:cubicBezTo>
                    <a:pt x="2666" y="230"/>
                    <a:pt x="2666" y="0"/>
                    <a:pt x="2666" y="0"/>
                  </a:cubicBezTo>
                  <a:cubicBezTo>
                    <a:pt x="2666" y="230"/>
                    <a:pt x="2482" y="230"/>
                    <a:pt x="2482" y="230"/>
                  </a:cubicBezTo>
                  <a:cubicBezTo>
                    <a:pt x="2482" y="230"/>
                    <a:pt x="2482" y="230"/>
                    <a:pt x="2482" y="230"/>
                  </a:cubicBezTo>
                  <a:cubicBezTo>
                    <a:pt x="2482" y="460"/>
                    <a:pt x="2482" y="460"/>
                    <a:pt x="2297" y="460"/>
                  </a:cubicBezTo>
                  <a:cubicBezTo>
                    <a:pt x="2297" y="460"/>
                    <a:pt x="2482" y="230"/>
                    <a:pt x="2482" y="230"/>
                  </a:cubicBezTo>
                  <a:cubicBezTo>
                    <a:pt x="2482" y="0"/>
                    <a:pt x="2297" y="230"/>
                    <a:pt x="2297" y="230"/>
                  </a:cubicBezTo>
                  <a:cubicBezTo>
                    <a:pt x="2112" y="230"/>
                    <a:pt x="1928" y="230"/>
                    <a:pt x="2112" y="460"/>
                  </a:cubicBezTo>
                  <a:cubicBezTo>
                    <a:pt x="2112" y="460"/>
                    <a:pt x="2112" y="460"/>
                    <a:pt x="2112" y="460"/>
                  </a:cubicBezTo>
                  <a:cubicBezTo>
                    <a:pt x="2112" y="460"/>
                    <a:pt x="2112" y="460"/>
                    <a:pt x="2112" y="460"/>
                  </a:cubicBezTo>
                  <a:cubicBezTo>
                    <a:pt x="1928" y="460"/>
                    <a:pt x="1743" y="689"/>
                    <a:pt x="1559" y="689"/>
                  </a:cubicBezTo>
                  <a:cubicBezTo>
                    <a:pt x="1743" y="919"/>
                    <a:pt x="1559" y="919"/>
                    <a:pt x="1559" y="919"/>
                  </a:cubicBezTo>
                  <a:cubicBezTo>
                    <a:pt x="1743" y="919"/>
                    <a:pt x="1743" y="919"/>
                    <a:pt x="1743" y="919"/>
                  </a:cubicBezTo>
                  <a:cubicBezTo>
                    <a:pt x="1743" y="919"/>
                    <a:pt x="1743" y="919"/>
                    <a:pt x="1743" y="919"/>
                  </a:cubicBezTo>
                  <a:cubicBezTo>
                    <a:pt x="1743" y="919"/>
                    <a:pt x="1743" y="919"/>
                    <a:pt x="1743" y="919"/>
                  </a:cubicBezTo>
                  <a:cubicBezTo>
                    <a:pt x="1743" y="919"/>
                    <a:pt x="1928" y="919"/>
                    <a:pt x="1928" y="919"/>
                  </a:cubicBezTo>
                  <a:cubicBezTo>
                    <a:pt x="1928" y="919"/>
                    <a:pt x="1743" y="919"/>
                    <a:pt x="1743" y="1149"/>
                  </a:cubicBezTo>
                  <a:cubicBezTo>
                    <a:pt x="1743" y="1149"/>
                    <a:pt x="1743" y="1149"/>
                    <a:pt x="1928" y="1149"/>
                  </a:cubicBezTo>
                  <a:cubicBezTo>
                    <a:pt x="1743" y="1149"/>
                    <a:pt x="1928" y="1379"/>
                    <a:pt x="1743" y="1379"/>
                  </a:cubicBezTo>
                  <a:cubicBezTo>
                    <a:pt x="1743" y="1379"/>
                    <a:pt x="1743" y="1149"/>
                    <a:pt x="1559" y="1149"/>
                  </a:cubicBezTo>
                  <a:cubicBezTo>
                    <a:pt x="1559" y="1149"/>
                    <a:pt x="1559" y="1379"/>
                    <a:pt x="1559" y="1379"/>
                  </a:cubicBezTo>
                  <a:cubicBezTo>
                    <a:pt x="1559" y="1149"/>
                    <a:pt x="1559" y="1149"/>
                    <a:pt x="1374" y="1379"/>
                  </a:cubicBezTo>
                  <a:cubicBezTo>
                    <a:pt x="1374" y="1379"/>
                    <a:pt x="1374" y="1379"/>
                    <a:pt x="1374" y="1379"/>
                  </a:cubicBezTo>
                  <a:cubicBezTo>
                    <a:pt x="1189" y="1379"/>
                    <a:pt x="1189" y="1379"/>
                    <a:pt x="1189" y="1379"/>
                  </a:cubicBezTo>
                  <a:cubicBezTo>
                    <a:pt x="1005" y="1379"/>
                    <a:pt x="1005" y="1379"/>
                    <a:pt x="820" y="1379"/>
                  </a:cubicBezTo>
                  <a:cubicBezTo>
                    <a:pt x="820" y="1379"/>
                    <a:pt x="820" y="1379"/>
                    <a:pt x="635" y="1379"/>
                  </a:cubicBezTo>
                  <a:cubicBezTo>
                    <a:pt x="635" y="1379"/>
                    <a:pt x="635" y="1609"/>
                    <a:pt x="451" y="1609"/>
                  </a:cubicBezTo>
                  <a:cubicBezTo>
                    <a:pt x="451" y="1609"/>
                    <a:pt x="635" y="1609"/>
                    <a:pt x="635" y="1609"/>
                  </a:cubicBezTo>
                  <a:cubicBezTo>
                    <a:pt x="635" y="1609"/>
                    <a:pt x="451" y="1609"/>
                    <a:pt x="451" y="1609"/>
                  </a:cubicBezTo>
                  <a:cubicBezTo>
                    <a:pt x="451" y="1609"/>
                    <a:pt x="451" y="1838"/>
                    <a:pt x="451" y="1838"/>
                  </a:cubicBezTo>
                  <a:cubicBezTo>
                    <a:pt x="266" y="1838"/>
                    <a:pt x="266" y="1838"/>
                    <a:pt x="266" y="1838"/>
                  </a:cubicBezTo>
                  <a:cubicBezTo>
                    <a:pt x="266" y="1838"/>
                    <a:pt x="82" y="1838"/>
                    <a:pt x="82" y="2068"/>
                  </a:cubicBezTo>
                  <a:cubicBezTo>
                    <a:pt x="82" y="2068"/>
                    <a:pt x="266" y="1838"/>
                    <a:pt x="266" y="1838"/>
                  </a:cubicBezTo>
                  <a:cubicBezTo>
                    <a:pt x="266" y="2068"/>
                    <a:pt x="266" y="2068"/>
                    <a:pt x="82" y="2068"/>
                  </a:cubicBezTo>
                  <a:cubicBezTo>
                    <a:pt x="82" y="2068"/>
                    <a:pt x="82" y="2068"/>
                    <a:pt x="82" y="2298"/>
                  </a:cubicBezTo>
                  <a:cubicBezTo>
                    <a:pt x="82" y="2298"/>
                    <a:pt x="-103" y="2528"/>
                    <a:pt x="82" y="2757"/>
                  </a:cubicBezTo>
                  <a:cubicBezTo>
                    <a:pt x="82" y="2528"/>
                    <a:pt x="82" y="2528"/>
                    <a:pt x="82" y="2528"/>
                  </a:cubicBezTo>
                  <a:cubicBezTo>
                    <a:pt x="266" y="2528"/>
                    <a:pt x="266" y="2757"/>
                    <a:pt x="266" y="2987"/>
                  </a:cubicBezTo>
                  <a:cubicBezTo>
                    <a:pt x="266" y="3217"/>
                    <a:pt x="266" y="2987"/>
                    <a:pt x="451" y="2987"/>
                  </a:cubicBezTo>
                  <a:cubicBezTo>
                    <a:pt x="451" y="2987"/>
                    <a:pt x="635" y="2987"/>
                    <a:pt x="635" y="2757"/>
                  </a:cubicBezTo>
                  <a:cubicBezTo>
                    <a:pt x="820" y="2987"/>
                    <a:pt x="451" y="2987"/>
                    <a:pt x="451" y="3217"/>
                  </a:cubicBezTo>
                  <a:cubicBezTo>
                    <a:pt x="266" y="3447"/>
                    <a:pt x="451" y="3447"/>
                    <a:pt x="451" y="3677"/>
                  </a:cubicBezTo>
                  <a:cubicBezTo>
                    <a:pt x="451" y="3677"/>
                    <a:pt x="635" y="3447"/>
                    <a:pt x="635" y="3447"/>
                  </a:cubicBezTo>
                  <a:cubicBezTo>
                    <a:pt x="635" y="3447"/>
                    <a:pt x="820" y="3447"/>
                    <a:pt x="820" y="3217"/>
                  </a:cubicBezTo>
                  <a:cubicBezTo>
                    <a:pt x="820" y="3447"/>
                    <a:pt x="820" y="3447"/>
                    <a:pt x="1005" y="3217"/>
                  </a:cubicBezTo>
                  <a:cubicBezTo>
                    <a:pt x="820" y="3447"/>
                    <a:pt x="820" y="3447"/>
                    <a:pt x="820" y="3677"/>
                  </a:cubicBezTo>
                  <a:cubicBezTo>
                    <a:pt x="820" y="3677"/>
                    <a:pt x="820" y="3906"/>
                    <a:pt x="635" y="3906"/>
                  </a:cubicBezTo>
                  <a:cubicBezTo>
                    <a:pt x="820" y="3677"/>
                    <a:pt x="635" y="3906"/>
                    <a:pt x="635" y="3906"/>
                  </a:cubicBezTo>
                  <a:cubicBezTo>
                    <a:pt x="635" y="3906"/>
                    <a:pt x="635" y="4136"/>
                    <a:pt x="820" y="4136"/>
                  </a:cubicBezTo>
                  <a:cubicBezTo>
                    <a:pt x="820" y="4136"/>
                    <a:pt x="1005" y="3906"/>
                    <a:pt x="1005" y="3906"/>
                  </a:cubicBezTo>
                  <a:cubicBezTo>
                    <a:pt x="1005" y="4136"/>
                    <a:pt x="635" y="4136"/>
                    <a:pt x="820" y="4366"/>
                  </a:cubicBezTo>
                  <a:cubicBezTo>
                    <a:pt x="820" y="4366"/>
                    <a:pt x="820" y="4366"/>
                    <a:pt x="635" y="4366"/>
                  </a:cubicBezTo>
                  <a:cubicBezTo>
                    <a:pt x="635" y="4366"/>
                    <a:pt x="635" y="4366"/>
                    <a:pt x="635" y="4596"/>
                  </a:cubicBezTo>
                  <a:cubicBezTo>
                    <a:pt x="820" y="4596"/>
                    <a:pt x="1005" y="4366"/>
                    <a:pt x="1189" y="4136"/>
                  </a:cubicBezTo>
                  <a:cubicBezTo>
                    <a:pt x="1189" y="4366"/>
                    <a:pt x="820" y="4596"/>
                    <a:pt x="820" y="4826"/>
                  </a:cubicBezTo>
                  <a:cubicBezTo>
                    <a:pt x="820" y="4826"/>
                    <a:pt x="635" y="4826"/>
                    <a:pt x="635" y="4826"/>
                  </a:cubicBezTo>
                  <a:cubicBezTo>
                    <a:pt x="635" y="4826"/>
                    <a:pt x="635" y="5055"/>
                    <a:pt x="635" y="5055"/>
                  </a:cubicBezTo>
                  <a:cubicBezTo>
                    <a:pt x="635" y="5055"/>
                    <a:pt x="635" y="5515"/>
                    <a:pt x="635" y="5515"/>
                  </a:cubicBezTo>
                  <a:cubicBezTo>
                    <a:pt x="635" y="5515"/>
                    <a:pt x="820" y="5515"/>
                    <a:pt x="820" y="5285"/>
                  </a:cubicBezTo>
                  <a:cubicBezTo>
                    <a:pt x="1005" y="5285"/>
                    <a:pt x="1005" y="5055"/>
                    <a:pt x="1189" y="5055"/>
                  </a:cubicBezTo>
                  <a:cubicBezTo>
                    <a:pt x="1374" y="5055"/>
                    <a:pt x="1559" y="4826"/>
                    <a:pt x="1743" y="4826"/>
                  </a:cubicBezTo>
                  <a:cubicBezTo>
                    <a:pt x="1743" y="4826"/>
                    <a:pt x="1743" y="5055"/>
                    <a:pt x="1743" y="5055"/>
                  </a:cubicBezTo>
                  <a:cubicBezTo>
                    <a:pt x="1928" y="5055"/>
                    <a:pt x="1928" y="5055"/>
                    <a:pt x="1928" y="5055"/>
                  </a:cubicBezTo>
                  <a:cubicBezTo>
                    <a:pt x="1928" y="5055"/>
                    <a:pt x="1928" y="5055"/>
                    <a:pt x="1928" y="5055"/>
                  </a:cubicBezTo>
                  <a:cubicBezTo>
                    <a:pt x="1928" y="5285"/>
                    <a:pt x="1743" y="5285"/>
                    <a:pt x="1743" y="5515"/>
                  </a:cubicBezTo>
                  <a:cubicBezTo>
                    <a:pt x="1743" y="5745"/>
                    <a:pt x="1928" y="5515"/>
                    <a:pt x="1928" y="5745"/>
                  </a:cubicBezTo>
                  <a:cubicBezTo>
                    <a:pt x="2112" y="5745"/>
                    <a:pt x="2297" y="5745"/>
                    <a:pt x="2297" y="5515"/>
                  </a:cubicBezTo>
                  <a:cubicBezTo>
                    <a:pt x="2297" y="5745"/>
                    <a:pt x="2482" y="5515"/>
                    <a:pt x="2482" y="5515"/>
                  </a:cubicBezTo>
                  <a:cubicBezTo>
                    <a:pt x="2666" y="5515"/>
                    <a:pt x="2666" y="5515"/>
                    <a:pt x="2851" y="5515"/>
                  </a:cubicBezTo>
                  <a:cubicBezTo>
                    <a:pt x="2666" y="5745"/>
                    <a:pt x="3035" y="5745"/>
                    <a:pt x="3035" y="5745"/>
                  </a:cubicBezTo>
                  <a:cubicBezTo>
                    <a:pt x="3035" y="5745"/>
                    <a:pt x="3035" y="5515"/>
                    <a:pt x="3220" y="5745"/>
                  </a:cubicBezTo>
                  <a:cubicBezTo>
                    <a:pt x="3220" y="5515"/>
                    <a:pt x="3405" y="5745"/>
                    <a:pt x="3405" y="5515"/>
                  </a:cubicBezTo>
                  <a:cubicBezTo>
                    <a:pt x="3589" y="5515"/>
                    <a:pt x="3589" y="5285"/>
                    <a:pt x="3589" y="5285"/>
                  </a:cubicBezTo>
                  <a:cubicBezTo>
                    <a:pt x="3589" y="5285"/>
                    <a:pt x="3774" y="5285"/>
                    <a:pt x="3774" y="5285"/>
                  </a:cubicBezTo>
                  <a:cubicBezTo>
                    <a:pt x="3774" y="5285"/>
                    <a:pt x="3959" y="5285"/>
                    <a:pt x="3959" y="5285"/>
                  </a:cubicBezTo>
                  <a:cubicBezTo>
                    <a:pt x="3959" y="5285"/>
                    <a:pt x="4143" y="5515"/>
                    <a:pt x="4143" y="5285"/>
                  </a:cubicBezTo>
                  <a:cubicBezTo>
                    <a:pt x="4328" y="5285"/>
                    <a:pt x="4328" y="5285"/>
                    <a:pt x="4328" y="5515"/>
                  </a:cubicBezTo>
                  <a:cubicBezTo>
                    <a:pt x="4328" y="5515"/>
                    <a:pt x="4512" y="5285"/>
                    <a:pt x="4512" y="5285"/>
                  </a:cubicBezTo>
                  <a:cubicBezTo>
                    <a:pt x="4512" y="5285"/>
                    <a:pt x="4512" y="5285"/>
                    <a:pt x="4697" y="5285"/>
                  </a:cubicBezTo>
                  <a:cubicBezTo>
                    <a:pt x="4697" y="5515"/>
                    <a:pt x="4512" y="5515"/>
                    <a:pt x="4697" y="5515"/>
                  </a:cubicBezTo>
                  <a:cubicBezTo>
                    <a:pt x="4697" y="5745"/>
                    <a:pt x="4512" y="5974"/>
                    <a:pt x="4697" y="6204"/>
                  </a:cubicBezTo>
                  <a:cubicBezTo>
                    <a:pt x="4697" y="6204"/>
                    <a:pt x="4882" y="6204"/>
                    <a:pt x="4882" y="6204"/>
                  </a:cubicBezTo>
                  <a:cubicBezTo>
                    <a:pt x="5066" y="6204"/>
                    <a:pt x="5251" y="6434"/>
                    <a:pt x="5251" y="6434"/>
                  </a:cubicBezTo>
                  <a:cubicBezTo>
                    <a:pt x="5251" y="6664"/>
                    <a:pt x="5066" y="6894"/>
                    <a:pt x="5066" y="6894"/>
                  </a:cubicBezTo>
                  <a:cubicBezTo>
                    <a:pt x="4882" y="6894"/>
                    <a:pt x="4882" y="6894"/>
                    <a:pt x="4882" y="7123"/>
                  </a:cubicBezTo>
                  <a:cubicBezTo>
                    <a:pt x="4882" y="7123"/>
                    <a:pt x="4882" y="7123"/>
                    <a:pt x="4697" y="7123"/>
                  </a:cubicBezTo>
                  <a:cubicBezTo>
                    <a:pt x="4697" y="7353"/>
                    <a:pt x="4512" y="7353"/>
                    <a:pt x="4512" y="7353"/>
                  </a:cubicBezTo>
                  <a:cubicBezTo>
                    <a:pt x="4328" y="7353"/>
                    <a:pt x="4328" y="7583"/>
                    <a:pt x="4328" y="7583"/>
                  </a:cubicBezTo>
                  <a:cubicBezTo>
                    <a:pt x="4328" y="7813"/>
                    <a:pt x="4328" y="7813"/>
                    <a:pt x="4143" y="7813"/>
                  </a:cubicBezTo>
                  <a:cubicBezTo>
                    <a:pt x="4143" y="7813"/>
                    <a:pt x="4143" y="7813"/>
                    <a:pt x="3959" y="7813"/>
                  </a:cubicBezTo>
                  <a:cubicBezTo>
                    <a:pt x="3959" y="8043"/>
                    <a:pt x="4143" y="8272"/>
                    <a:pt x="4143" y="8502"/>
                  </a:cubicBezTo>
                  <a:cubicBezTo>
                    <a:pt x="4143" y="8502"/>
                    <a:pt x="4143" y="8732"/>
                    <a:pt x="4143" y="8962"/>
                  </a:cubicBezTo>
                  <a:cubicBezTo>
                    <a:pt x="4143" y="8962"/>
                    <a:pt x="4143" y="9191"/>
                    <a:pt x="4143" y="9191"/>
                  </a:cubicBezTo>
                  <a:cubicBezTo>
                    <a:pt x="4143" y="9191"/>
                    <a:pt x="4143" y="9421"/>
                    <a:pt x="4143" y="9421"/>
                  </a:cubicBezTo>
                  <a:cubicBezTo>
                    <a:pt x="4143" y="9421"/>
                    <a:pt x="4143" y="9651"/>
                    <a:pt x="4143" y="9651"/>
                  </a:cubicBezTo>
                  <a:cubicBezTo>
                    <a:pt x="4143" y="9651"/>
                    <a:pt x="4328" y="9881"/>
                    <a:pt x="4328" y="9881"/>
                  </a:cubicBezTo>
                  <a:cubicBezTo>
                    <a:pt x="4143" y="9881"/>
                    <a:pt x="4143" y="10111"/>
                    <a:pt x="3959" y="10111"/>
                  </a:cubicBezTo>
                  <a:cubicBezTo>
                    <a:pt x="3589" y="10570"/>
                    <a:pt x="4143" y="10570"/>
                    <a:pt x="4143" y="10800"/>
                  </a:cubicBezTo>
                  <a:cubicBezTo>
                    <a:pt x="4143" y="11030"/>
                    <a:pt x="3959" y="11260"/>
                    <a:pt x="3959" y="11260"/>
                  </a:cubicBezTo>
                  <a:cubicBezTo>
                    <a:pt x="3959" y="11260"/>
                    <a:pt x="3959" y="11260"/>
                    <a:pt x="3959" y="11489"/>
                  </a:cubicBezTo>
                  <a:cubicBezTo>
                    <a:pt x="3959" y="11489"/>
                    <a:pt x="3959" y="11489"/>
                    <a:pt x="3959" y="11719"/>
                  </a:cubicBezTo>
                  <a:cubicBezTo>
                    <a:pt x="3774" y="11719"/>
                    <a:pt x="3035" y="11719"/>
                    <a:pt x="2851" y="11719"/>
                  </a:cubicBezTo>
                  <a:cubicBezTo>
                    <a:pt x="3035" y="11949"/>
                    <a:pt x="3035" y="11949"/>
                    <a:pt x="3220" y="12179"/>
                  </a:cubicBezTo>
                  <a:cubicBezTo>
                    <a:pt x="3220" y="12179"/>
                    <a:pt x="3405" y="12179"/>
                    <a:pt x="3405" y="12409"/>
                  </a:cubicBezTo>
                  <a:cubicBezTo>
                    <a:pt x="3405" y="12409"/>
                    <a:pt x="3405" y="12409"/>
                    <a:pt x="3405" y="12638"/>
                  </a:cubicBezTo>
                  <a:cubicBezTo>
                    <a:pt x="3405" y="12638"/>
                    <a:pt x="3405" y="12638"/>
                    <a:pt x="3405" y="12868"/>
                  </a:cubicBezTo>
                  <a:cubicBezTo>
                    <a:pt x="3405" y="12868"/>
                    <a:pt x="3405" y="12868"/>
                    <a:pt x="3405" y="13098"/>
                  </a:cubicBezTo>
                  <a:cubicBezTo>
                    <a:pt x="3405" y="13098"/>
                    <a:pt x="3589" y="13098"/>
                    <a:pt x="3589" y="13098"/>
                  </a:cubicBezTo>
                  <a:cubicBezTo>
                    <a:pt x="3589" y="13098"/>
                    <a:pt x="3589" y="13328"/>
                    <a:pt x="3589" y="13328"/>
                  </a:cubicBezTo>
                  <a:cubicBezTo>
                    <a:pt x="3774" y="13328"/>
                    <a:pt x="3774" y="13098"/>
                    <a:pt x="3774" y="13328"/>
                  </a:cubicBezTo>
                  <a:cubicBezTo>
                    <a:pt x="3959" y="13328"/>
                    <a:pt x="3959" y="13557"/>
                    <a:pt x="3959" y="13557"/>
                  </a:cubicBezTo>
                  <a:cubicBezTo>
                    <a:pt x="3774" y="13787"/>
                    <a:pt x="3774" y="14017"/>
                    <a:pt x="3774" y="14017"/>
                  </a:cubicBezTo>
                  <a:cubicBezTo>
                    <a:pt x="3589" y="14247"/>
                    <a:pt x="3405" y="14247"/>
                    <a:pt x="3405" y="14477"/>
                  </a:cubicBezTo>
                  <a:cubicBezTo>
                    <a:pt x="3405" y="14477"/>
                    <a:pt x="3405" y="14477"/>
                    <a:pt x="3405" y="14477"/>
                  </a:cubicBezTo>
                  <a:cubicBezTo>
                    <a:pt x="3405" y="14706"/>
                    <a:pt x="3405" y="14706"/>
                    <a:pt x="3405" y="14936"/>
                  </a:cubicBezTo>
                  <a:cubicBezTo>
                    <a:pt x="3220" y="14936"/>
                    <a:pt x="3220" y="14936"/>
                    <a:pt x="3405" y="15166"/>
                  </a:cubicBezTo>
                  <a:cubicBezTo>
                    <a:pt x="3405" y="15166"/>
                    <a:pt x="3589" y="15626"/>
                    <a:pt x="3774" y="15855"/>
                  </a:cubicBezTo>
                  <a:cubicBezTo>
                    <a:pt x="3774" y="15855"/>
                    <a:pt x="3959" y="15626"/>
                    <a:pt x="3959" y="15626"/>
                  </a:cubicBezTo>
                  <a:cubicBezTo>
                    <a:pt x="3959" y="15855"/>
                    <a:pt x="3959" y="16085"/>
                    <a:pt x="3774" y="16315"/>
                  </a:cubicBezTo>
                  <a:cubicBezTo>
                    <a:pt x="3774" y="16315"/>
                    <a:pt x="3774" y="16085"/>
                    <a:pt x="3589" y="16085"/>
                  </a:cubicBezTo>
                  <a:cubicBezTo>
                    <a:pt x="3774" y="16085"/>
                    <a:pt x="3405" y="16315"/>
                    <a:pt x="3589" y="16315"/>
                  </a:cubicBezTo>
                  <a:cubicBezTo>
                    <a:pt x="3405" y="16315"/>
                    <a:pt x="3405" y="16315"/>
                    <a:pt x="3405" y="16545"/>
                  </a:cubicBezTo>
                  <a:cubicBezTo>
                    <a:pt x="3405" y="16774"/>
                    <a:pt x="3220" y="17004"/>
                    <a:pt x="3035" y="17004"/>
                  </a:cubicBezTo>
                  <a:cubicBezTo>
                    <a:pt x="3035" y="17234"/>
                    <a:pt x="3035" y="17464"/>
                    <a:pt x="3035" y="17464"/>
                  </a:cubicBezTo>
                  <a:cubicBezTo>
                    <a:pt x="3035" y="17464"/>
                    <a:pt x="3035" y="17464"/>
                    <a:pt x="3035" y="17694"/>
                  </a:cubicBezTo>
                  <a:cubicBezTo>
                    <a:pt x="3035" y="17694"/>
                    <a:pt x="3035" y="17923"/>
                    <a:pt x="3220" y="17923"/>
                  </a:cubicBezTo>
                  <a:cubicBezTo>
                    <a:pt x="3220" y="18153"/>
                    <a:pt x="3220" y="18383"/>
                    <a:pt x="3220" y="18383"/>
                  </a:cubicBezTo>
                  <a:cubicBezTo>
                    <a:pt x="3220" y="18383"/>
                    <a:pt x="3405" y="18383"/>
                    <a:pt x="3405" y="18383"/>
                  </a:cubicBezTo>
                  <a:cubicBezTo>
                    <a:pt x="3589" y="18383"/>
                    <a:pt x="3589" y="18383"/>
                    <a:pt x="3774" y="18383"/>
                  </a:cubicBezTo>
                  <a:cubicBezTo>
                    <a:pt x="3774" y="18383"/>
                    <a:pt x="3774" y="18383"/>
                    <a:pt x="3589" y="18383"/>
                  </a:cubicBezTo>
                  <a:cubicBezTo>
                    <a:pt x="3774" y="18383"/>
                    <a:pt x="3959" y="18383"/>
                    <a:pt x="3959" y="18383"/>
                  </a:cubicBezTo>
                  <a:cubicBezTo>
                    <a:pt x="3959" y="18383"/>
                    <a:pt x="3959" y="18383"/>
                    <a:pt x="3959" y="18383"/>
                  </a:cubicBezTo>
                  <a:cubicBezTo>
                    <a:pt x="3959" y="18383"/>
                    <a:pt x="4143" y="18153"/>
                    <a:pt x="4143" y="18153"/>
                  </a:cubicBezTo>
                  <a:cubicBezTo>
                    <a:pt x="3959" y="18383"/>
                    <a:pt x="3959" y="18383"/>
                    <a:pt x="4143" y="18613"/>
                  </a:cubicBezTo>
                  <a:cubicBezTo>
                    <a:pt x="4328" y="18843"/>
                    <a:pt x="4697" y="18843"/>
                    <a:pt x="4697" y="19072"/>
                  </a:cubicBezTo>
                  <a:cubicBezTo>
                    <a:pt x="4882" y="19302"/>
                    <a:pt x="4882" y="19532"/>
                    <a:pt x="5066" y="19302"/>
                  </a:cubicBezTo>
                  <a:cubicBezTo>
                    <a:pt x="5066" y="19302"/>
                    <a:pt x="4882" y="19302"/>
                    <a:pt x="5066" y="19072"/>
                  </a:cubicBezTo>
                  <a:cubicBezTo>
                    <a:pt x="5066" y="19072"/>
                    <a:pt x="5251" y="19302"/>
                    <a:pt x="5251" y="19072"/>
                  </a:cubicBezTo>
                  <a:cubicBezTo>
                    <a:pt x="5251" y="19302"/>
                    <a:pt x="5066" y="19072"/>
                    <a:pt x="5066" y="19072"/>
                  </a:cubicBezTo>
                  <a:cubicBezTo>
                    <a:pt x="5066" y="19302"/>
                    <a:pt x="5066" y="19302"/>
                    <a:pt x="5066" y="19302"/>
                  </a:cubicBezTo>
                  <a:cubicBezTo>
                    <a:pt x="4882" y="19532"/>
                    <a:pt x="4882" y="19532"/>
                    <a:pt x="4882" y="19762"/>
                  </a:cubicBezTo>
                  <a:cubicBezTo>
                    <a:pt x="4882" y="19991"/>
                    <a:pt x="5066" y="19762"/>
                    <a:pt x="5251" y="19991"/>
                  </a:cubicBezTo>
                  <a:cubicBezTo>
                    <a:pt x="5251" y="20221"/>
                    <a:pt x="5251" y="20221"/>
                    <a:pt x="5251" y="20221"/>
                  </a:cubicBezTo>
                  <a:cubicBezTo>
                    <a:pt x="5251" y="20451"/>
                    <a:pt x="5251" y="20221"/>
                    <a:pt x="5066" y="20221"/>
                  </a:cubicBezTo>
                  <a:cubicBezTo>
                    <a:pt x="5251" y="20451"/>
                    <a:pt x="5251" y="20681"/>
                    <a:pt x="5435" y="20911"/>
                  </a:cubicBezTo>
                  <a:cubicBezTo>
                    <a:pt x="5620" y="21140"/>
                    <a:pt x="5620" y="21140"/>
                    <a:pt x="5805" y="21140"/>
                  </a:cubicBezTo>
                  <a:cubicBezTo>
                    <a:pt x="5805" y="21140"/>
                    <a:pt x="5989" y="21370"/>
                    <a:pt x="5989" y="21370"/>
                  </a:cubicBezTo>
                  <a:cubicBezTo>
                    <a:pt x="6174" y="21370"/>
                    <a:pt x="6174" y="21600"/>
                    <a:pt x="6359" y="21600"/>
                  </a:cubicBezTo>
                  <a:cubicBezTo>
                    <a:pt x="6359" y="21600"/>
                    <a:pt x="6543" y="21370"/>
                    <a:pt x="6543" y="21370"/>
                  </a:cubicBezTo>
                  <a:cubicBezTo>
                    <a:pt x="6543" y="21140"/>
                    <a:pt x="6543" y="20911"/>
                    <a:pt x="6728" y="21140"/>
                  </a:cubicBezTo>
                  <a:cubicBezTo>
                    <a:pt x="6728" y="20911"/>
                    <a:pt x="6728" y="20911"/>
                    <a:pt x="6912" y="20681"/>
                  </a:cubicBezTo>
                  <a:cubicBezTo>
                    <a:pt x="7097" y="20451"/>
                    <a:pt x="7097" y="20451"/>
                    <a:pt x="7282" y="20221"/>
                  </a:cubicBezTo>
                  <a:cubicBezTo>
                    <a:pt x="7466" y="20221"/>
                    <a:pt x="7651" y="20221"/>
                    <a:pt x="7835" y="20221"/>
                  </a:cubicBezTo>
                  <a:cubicBezTo>
                    <a:pt x="7835" y="20221"/>
                    <a:pt x="8020" y="20221"/>
                    <a:pt x="8020" y="19991"/>
                  </a:cubicBezTo>
                  <a:cubicBezTo>
                    <a:pt x="8020" y="19991"/>
                    <a:pt x="8020" y="19991"/>
                    <a:pt x="8205" y="19991"/>
                  </a:cubicBezTo>
                  <a:cubicBezTo>
                    <a:pt x="8205" y="19762"/>
                    <a:pt x="8205" y="19762"/>
                    <a:pt x="8389" y="19762"/>
                  </a:cubicBezTo>
                  <a:cubicBezTo>
                    <a:pt x="8389" y="19532"/>
                    <a:pt x="8574" y="19762"/>
                    <a:pt x="8574" y="19762"/>
                  </a:cubicBezTo>
                  <a:cubicBezTo>
                    <a:pt x="8759" y="19762"/>
                    <a:pt x="8759" y="19532"/>
                    <a:pt x="8759" y="19532"/>
                  </a:cubicBezTo>
                  <a:cubicBezTo>
                    <a:pt x="8943" y="19532"/>
                    <a:pt x="8943" y="19762"/>
                    <a:pt x="9128" y="19762"/>
                  </a:cubicBezTo>
                  <a:cubicBezTo>
                    <a:pt x="9128" y="19762"/>
                    <a:pt x="9312" y="19532"/>
                    <a:pt x="9312" y="19532"/>
                  </a:cubicBezTo>
                  <a:cubicBezTo>
                    <a:pt x="9312" y="19532"/>
                    <a:pt x="9497" y="19532"/>
                    <a:pt x="9497" y="19762"/>
                  </a:cubicBezTo>
                  <a:cubicBezTo>
                    <a:pt x="9497" y="19762"/>
                    <a:pt x="9682" y="19532"/>
                    <a:pt x="9682" y="19532"/>
                  </a:cubicBezTo>
                  <a:cubicBezTo>
                    <a:pt x="9682" y="19762"/>
                    <a:pt x="9866" y="19762"/>
                    <a:pt x="9866" y="19762"/>
                  </a:cubicBezTo>
                  <a:cubicBezTo>
                    <a:pt x="10051" y="19762"/>
                    <a:pt x="10235" y="19532"/>
                    <a:pt x="10235" y="19532"/>
                  </a:cubicBezTo>
                  <a:cubicBezTo>
                    <a:pt x="10605" y="19532"/>
                    <a:pt x="10789" y="19532"/>
                    <a:pt x="10974" y="19762"/>
                  </a:cubicBezTo>
                  <a:cubicBezTo>
                    <a:pt x="10974" y="19762"/>
                    <a:pt x="11159" y="19762"/>
                    <a:pt x="11159" y="19762"/>
                  </a:cubicBezTo>
                  <a:cubicBezTo>
                    <a:pt x="11343" y="19762"/>
                    <a:pt x="11343" y="19532"/>
                    <a:pt x="11528" y="19532"/>
                  </a:cubicBezTo>
                  <a:cubicBezTo>
                    <a:pt x="11528" y="19302"/>
                    <a:pt x="11712" y="19302"/>
                    <a:pt x="11897" y="19302"/>
                  </a:cubicBezTo>
                  <a:cubicBezTo>
                    <a:pt x="12082" y="19532"/>
                    <a:pt x="12082" y="19762"/>
                    <a:pt x="12266" y="19532"/>
                  </a:cubicBezTo>
                  <a:cubicBezTo>
                    <a:pt x="12266" y="19532"/>
                    <a:pt x="12266" y="19302"/>
                    <a:pt x="12451" y="19302"/>
                  </a:cubicBezTo>
                  <a:cubicBezTo>
                    <a:pt x="12451" y="19072"/>
                    <a:pt x="12635" y="19072"/>
                    <a:pt x="12635" y="19072"/>
                  </a:cubicBezTo>
                  <a:cubicBezTo>
                    <a:pt x="12635" y="19072"/>
                    <a:pt x="12635" y="18843"/>
                    <a:pt x="12635" y="18843"/>
                  </a:cubicBezTo>
                  <a:cubicBezTo>
                    <a:pt x="12635" y="18613"/>
                    <a:pt x="12820" y="18153"/>
                    <a:pt x="13005" y="17923"/>
                  </a:cubicBezTo>
                  <a:cubicBezTo>
                    <a:pt x="13005" y="17923"/>
                    <a:pt x="13189" y="17923"/>
                    <a:pt x="13189" y="17694"/>
                  </a:cubicBezTo>
                  <a:cubicBezTo>
                    <a:pt x="13374" y="17694"/>
                    <a:pt x="13374" y="17464"/>
                    <a:pt x="13559" y="17464"/>
                  </a:cubicBezTo>
                  <a:cubicBezTo>
                    <a:pt x="13743" y="17464"/>
                    <a:pt x="13743" y="17464"/>
                    <a:pt x="13928" y="17464"/>
                  </a:cubicBezTo>
                  <a:cubicBezTo>
                    <a:pt x="13928" y="17234"/>
                    <a:pt x="14666" y="17464"/>
                    <a:pt x="14666" y="17234"/>
                  </a:cubicBezTo>
                  <a:cubicBezTo>
                    <a:pt x="14666" y="17234"/>
                    <a:pt x="14482" y="17234"/>
                    <a:pt x="14482" y="17004"/>
                  </a:cubicBezTo>
                  <a:cubicBezTo>
                    <a:pt x="14297" y="17004"/>
                    <a:pt x="14482" y="17004"/>
                    <a:pt x="14482" y="16774"/>
                  </a:cubicBezTo>
                  <a:cubicBezTo>
                    <a:pt x="14482" y="16774"/>
                    <a:pt x="14482" y="16774"/>
                    <a:pt x="14482" y="16774"/>
                  </a:cubicBezTo>
                  <a:cubicBezTo>
                    <a:pt x="14482" y="16545"/>
                    <a:pt x="14666" y="16545"/>
                    <a:pt x="14666" y="16315"/>
                  </a:cubicBezTo>
                  <a:cubicBezTo>
                    <a:pt x="14666" y="16315"/>
                    <a:pt x="14666" y="16315"/>
                    <a:pt x="14666" y="16315"/>
                  </a:cubicBezTo>
                  <a:cubicBezTo>
                    <a:pt x="14666" y="16315"/>
                    <a:pt x="14666" y="16085"/>
                    <a:pt x="14666" y="16085"/>
                  </a:cubicBezTo>
                  <a:cubicBezTo>
                    <a:pt x="14666" y="15855"/>
                    <a:pt x="14666" y="15855"/>
                    <a:pt x="14851" y="15855"/>
                  </a:cubicBezTo>
                  <a:cubicBezTo>
                    <a:pt x="14851" y="15855"/>
                    <a:pt x="14851" y="15855"/>
                    <a:pt x="14851" y="15855"/>
                  </a:cubicBezTo>
                  <a:cubicBezTo>
                    <a:pt x="15035" y="15626"/>
                    <a:pt x="15035" y="15396"/>
                    <a:pt x="15035" y="15396"/>
                  </a:cubicBezTo>
                  <a:cubicBezTo>
                    <a:pt x="15035" y="15396"/>
                    <a:pt x="15035" y="15396"/>
                    <a:pt x="15220" y="15166"/>
                  </a:cubicBezTo>
                  <a:cubicBezTo>
                    <a:pt x="15220" y="14936"/>
                    <a:pt x="15220" y="14936"/>
                    <a:pt x="15589" y="14936"/>
                  </a:cubicBezTo>
                  <a:cubicBezTo>
                    <a:pt x="15589" y="14936"/>
                    <a:pt x="15589" y="14706"/>
                    <a:pt x="15774" y="14706"/>
                  </a:cubicBezTo>
                  <a:cubicBezTo>
                    <a:pt x="15774" y="14706"/>
                    <a:pt x="15774" y="14477"/>
                    <a:pt x="15959" y="14477"/>
                  </a:cubicBezTo>
                  <a:cubicBezTo>
                    <a:pt x="15959" y="14477"/>
                    <a:pt x="16512" y="14247"/>
                    <a:pt x="16143" y="14017"/>
                  </a:cubicBezTo>
                  <a:cubicBezTo>
                    <a:pt x="16143" y="14017"/>
                    <a:pt x="16143" y="14017"/>
                    <a:pt x="16143" y="14017"/>
                  </a:cubicBezTo>
                  <a:cubicBezTo>
                    <a:pt x="15959" y="14017"/>
                    <a:pt x="15959" y="14017"/>
                    <a:pt x="15774" y="14017"/>
                  </a:cubicBezTo>
                  <a:cubicBezTo>
                    <a:pt x="15774" y="13787"/>
                    <a:pt x="15774" y="13787"/>
                    <a:pt x="15774" y="13787"/>
                  </a:cubicBezTo>
                  <a:cubicBezTo>
                    <a:pt x="15589" y="13557"/>
                    <a:pt x="15589" y="13328"/>
                    <a:pt x="15405" y="13328"/>
                  </a:cubicBezTo>
                  <a:cubicBezTo>
                    <a:pt x="15405" y="13098"/>
                    <a:pt x="15405" y="13098"/>
                    <a:pt x="15405" y="13098"/>
                  </a:cubicBezTo>
                  <a:cubicBezTo>
                    <a:pt x="15405" y="12868"/>
                    <a:pt x="15220" y="12638"/>
                    <a:pt x="15220" y="12179"/>
                  </a:cubicBezTo>
                  <a:cubicBezTo>
                    <a:pt x="15220" y="11949"/>
                    <a:pt x="15405" y="11719"/>
                    <a:pt x="15589" y="11719"/>
                  </a:cubicBezTo>
                  <a:cubicBezTo>
                    <a:pt x="15774" y="11030"/>
                    <a:pt x="15959" y="10570"/>
                    <a:pt x="16328" y="10111"/>
                  </a:cubicBezTo>
                  <a:cubicBezTo>
                    <a:pt x="16512" y="9881"/>
                    <a:pt x="16697" y="8962"/>
                    <a:pt x="17066" y="8962"/>
                  </a:cubicBezTo>
                  <a:cubicBezTo>
                    <a:pt x="17066" y="9191"/>
                    <a:pt x="16882" y="9191"/>
                    <a:pt x="16882" y="9191"/>
                  </a:cubicBezTo>
                  <a:cubicBezTo>
                    <a:pt x="16882" y="9421"/>
                    <a:pt x="16882" y="9191"/>
                    <a:pt x="17066" y="9191"/>
                  </a:cubicBezTo>
                  <a:cubicBezTo>
                    <a:pt x="17066" y="9191"/>
                    <a:pt x="17251" y="8962"/>
                    <a:pt x="17251" y="8962"/>
                  </a:cubicBezTo>
                  <a:cubicBezTo>
                    <a:pt x="17251" y="8732"/>
                    <a:pt x="17251" y="8732"/>
                    <a:pt x="17066" y="8732"/>
                  </a:cubicBezTo>
                  <a:cubicBezTo>
                    <a:pt x="17066" y="8732"/>
                    <a:pt x="17066" y="8732"/>
                    <a:pt x="17066" y="8732"/>
                  </a:cubicBezTo>
                  <a:cubicBezTo>
                    <a:pt x="17066" y="8732"/>
                    <a:pt x="17066" y="8732"/>
                    <a:pt x="17066" y="8732"/>
                  </a:cubicBezTo>
                  <a:cubicBezTo>
                    <a:pt x="17251" y="8502"/>
                    <a:pt x="17435" y="8043"/>
                    <a:pt x="17620" y="7813"/>
                  </a:cubicBezTo>
                  <a:cubicBezTo>
                    <a:pt x="17620" y="7813"/>
                    <a:pt x="17805" y="7813"/>
                    <a:pt x="17805" y="7813"/>
                  </a:cubicBezTo>
                  <a:cubicBezTo>
                    <a:pt x="17805" y="7813"/>
                    <a:pt x="17805" y="7813"/>
                    <a:pt x="17989" y="7813"/>
                  </a:cubicBezTo>
                  <a:cubicBezTo>
                    <a:pt x="17989" y="7813"/>
                    <a:pt x="18174" y="7583"/>
                    <a:pt x="18174" y="7583"/>
                  </a:cubicBezTo>
                  <a:cubicBezTo>
                    <a:pt x="18543" y="7583"/>
                    <a:pt x="19097" y="7353"/>
                    <a:pt x="19466" y="7123"/>
                  </a:cubicBezTo>
                  <a:cubicBezTo>
                    <a:pt x="19466" y="7123"/>
                    <a:pt x="19466" y="7123"/>
                    <a:pt x="19651" y="6894"/>
                  </a:cubicBezTo>
                  <a:cubicBezTo>
                    <a:pt x="19651" y="6664"/>
                    <a:pt x="19835" y="6664"/>
                    <a:pt x="20020" y="666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0" name="Shape 2699"/>
            <p:cNvSpPr/>
            <p:nvPr/>
          </p:nvSpPr>
          <p:spPr>
            <a:xfrm>
              <a:off x="5553115" y="8366977"/>
              <a:ext cx="22784" cy="22784"/>
            </a:xfrm>
            <a:custGeom>
              <a:avLst/>
              <a:gdLst/>
              <a:ahLst/>
              <a:cxnLst>
                <a:cxn ang="0">
                  <a:pos x="wd2" y="hd2"/>
                </a:cxn>
                <a:cxn ang="5400000">
                  <a:pos x="wd2" y="hd2"/>
                </a:cxn>
                <a:cxn ang="10800000">
                  <a:pos x="wd2" y="hd2"/>
                </a:cxn>
                <a:cxn ang="16200000">
                  <a:pos x="wd2" y="hd2"/>
                </a:cxn>
              </a:cxnLst>
              <a:rect l="0" t="0" r="r" b="b"/>
              <a:pathLst>
                <a:path w="15274" h="21600" extrusionOk="0">
                  <a:moveTo>
                    <a:pt x="15274" y="0"/>
                  </a:moveTo>
                  <a:cubicBezTo>
                    <a:pt x="4474" y="0"/>
                    <a:pt x="-6326" y="0"/>
                    <a:pt x="4474" y="21600"/>
                  </a:cubicBezTo>
                  <a:cubicBezTo>
                    <a:pt x="4474" y="21600"/>
                    <a:pt x="15274" y="0"/>
                    <a:pt x="15274"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1" name="Shape 2700"/>
            <p:cNvSpPr/>
            <p:nvPr/>
          </p:nvSpPr>
          <p:spPr>
            <a:xfrm>
              <a:off x="5706584" y="7751840"/>
              <a:ext cx="472744" cy="310418"/>
            </a:xfrm>
            <a:custGeom>
              <a:avLst/>
              <a:gdLst/>
              <a:ahLst/>
              <a:cxnLst>
                <a:cxn ang="0">
                  <a:pos x="wd2" y="hd2"/>
                </a:cxn>
                <a:cxn ang="5400000">
                  <a:pos x="wd2" y="hd2"/>
                </a:cxn>
                <a:cxn ang="10800000">
                  <a:pos x="wd2" y="hd2"/>
                </a:cxn>
                <a:cxn ang="16200000">
                  <a:pos x="wd2" y="hd2"/>
                </a:cxn>
              </a:cxnLst>
              <a:rect l="0" t="0" r="r" b="b"/>
              <a:pathLst>
                <a:path w="21600" h="21600" extrusionOk="0">
                  <a:moveTo>
                    <a:pt x="21600" y="4547"/>
                  </a:moveTo>
                  <a:cubicBezTo>
                    <a:pt x="20855" y="4547"/>
                    <a:pt x="20855" y="3411"/>
                    <a:pt x="20855" y="3411"/>
                  </a:cubicBezTo>
                  <a:cubicBezTo>
                    <a:pt x="20110" y="3411"/>
                    <a:pt x="20855" y="3411"/>
                    <a:pt x="20855" y="2274"/>
                  </a:cubicBezTo>
                  <a:cubicBezTo>
                    <a:pt x="20855" y="2274"/>
                    <a:pt x="20110" y="2274"/>
                    <a:pt x="20110" y="2274"/>
                  </a:cubicBezTo>
                  <a:cubicBezTo>
                    <a:pt x="20110" y="1137"/>
                    <a:pt x="20110" y="1137"/>
                    <a:pt x="20110" y="0"/>
                  </a:cubicBezTo>
                  <a:cubicBezTo>
                    <a:pt x="20110" y="0"/>
                    <a:pt x="18621" y="0"/>
                    <a:pt x="17876" y="0"/>
                  </a:cubicBezTo>
                  <a:cubicBezTo>
                    <a:pt x="17876" y="1137"/>
                    <a:pt x="17876" y="2274"/>
                    <a:pt x="17876" y="3411"/>
                  </a:cubicBezTo>
                  <a:cubicBezTo>
                    <a:pt x="17131" y="1137"/>
                    <a:pt x="16386" y="2274"/>
                    <a:pt x="15641" y="2274"/>
                  </a:cubicBezTo>
                  <a:cubicBezTo>
                    <a:pt x="15641" y="3411"/>
                    <a:pt x="14897" y="2274"/>
                    <a:pt x="14897" y="3411"/>
                  </a:cubicBezTo>
                  <a:cubicBezTo>
                    <a:pt x="14152" y="3411"/>
                    <a:pt x="14897" y="3411"/>
                    <a:pt x="14152" y="3411"/>
                  </a:cubicBezTo>
                  <a:cubicBezTo>
                    <a:pt x="13407" y="3411"/>
                    <a:pt x="11172" y="2274"/>
                    <a:pt x="11172" y="4547"/>
                  </a:cubicBezTo>
                  <a:cubicBezTo>
                    <a:pt x="10428" y="3411"/>
                    <a:pt x="10428" y="3411"/>
                    <a:pt x="10428" y="3411"/>
                  </a:cubicBezTo>
                  <a:cubicBezTo>
                    <a:pt x="9683" y="4547"/>
                    <a:pt x="9683" y="4547"/>
                    <a:pt x="9683" y="4547"/>
                  </a:cubicBezTo>
                  <a:cubicBezTo>
                    <a:pt x="9683" y="5684"/>
                    <a:pt x="9683" y="5684"/>
                    <a:pt x="9683" y="5684"/>
                  </a:cubicBezTo>
                  <a:cubicBezTo>
                    <a:pt x="8938" y="5684"/>
                    <a:pt x="8938" y="5684"/>
                    <a:pt x="8938" y="5684"/>
                  </a:cubicBezTo>
                  <a:cubicBezTo>
                    <a:pt x="8938" y="5684"/>
                    <a:pt x="8193" y="6821"/>
                    <a:pt x="8193" y="6821"/>
                  </a:cubicBezTo>
                  <a:cubicBezTo>
                    <a:pt x="8193" y="6821"/>
                    <a:pt x="8193" y="6821"/>
                    <a:pt x="8193" y="6821"/>
                  </a:cubicBezTo>
                  <a:cubicBezTo>
                    <a:pt x="8193" y="6821"/>
                    <a:pt x="7448" y="6821"/>
                    <a:pt x="6703" y="6821"/>
                  </a:cubicBezTo>
                  <a:cubicBezTo>
                    <a:pt x="6703" y="6821"/>
                    <a:pt x="5959" y="6821"/>
                    <a:pt x="5214" y="6821"/>
                  </a:cubicBezTo>
                  <a:cubicBezTo>
                    <a:pt x="4469" y="5684"/>
                    <a:pt x="4469" y="5684"/>
                    <a:pt x="3724" y="5684"/>
                  </a:cubicBezTo>
                  <a:cubicBezTo>
                    <a:pt x="3724" y="5684"/>
                    <a:pt x="2979" y="5684"/>
                    <a:pt x="2234" y="5684"/>
                  </a:cubicBezTo>
                  <a:cubicBezTo>
                    <a:pt x="2234" y="6821"/>
                    <a:pt x="1490" y="6821"/>
                    <a:pt x="745" y="6821"/>
                  </a:cubicBezTo>
                  <a:cubicBezTo>
                    <a:pt x="745" y="7958"/>
                    <a:pt x="0" y="7958"/>
                    <a:pt x="0" y="7958"/>
                  </a:cubicBezTo>
                  <a:cubicBezTo>
                    <a:pt x="0" y="9095"/>
                    <a:pt x="0" y="10232"/>
                    <a:pt x="0" y="10232"/>
                  </a:cubicBezTo>
                  <a:cubicBezTo>
                    <a:pt x="0" y="10232"/>
                    <a:pt x="0" y="10232"/>
                    <a:pt x="0" y="9095"/>
                  </a:cubicBezTo>
                  <a:cubicBezTo>
                    <a:pt x="745" y="10232"/>
                    <a:pt x="1490" y="10232"/>
                    <a:pt x="1490" y="10232"/>
                  </a:cubicBezTo>
                  <a:cubicBezTo>
                    <a:pt x="2234" y="11368"/>
                    <a:pt x="1490" y="11368"/>
                    <a:pt x="745" y="12505"/>
                  </a:cubicBezTo>
                  <a:cubicBezTo>
                    <a:pt x="745" y="12505"/>
                    <a:pt x="745" y="12505"/>
                    <a:pt x="745" y="13642"/>
                  </a:cubicBezTo>
                  <a:cubicBezTo>
                    <a:pt x="745" y="13642"/>
                    <a:pt x="1490" y="12505"/>
                    <a:pt x="1490" y="13642"/>
                  </a:cubicBezTo>
                  <a:cubicBezTo>
                    <a:pt x="1490" y="14779"/>
                    <a:pt x="745" y="14779"/>
                    <a:pt x="1490" y="15916"/>
                  </a:cubicBezTo>
                  <a:cubicBezTo>
                    <a:pt x="1490" y="15916"/>
                    <a:pt x="2234" y="17053"/>
                    <a:pt x="2979" y="17053"/>
                  </a:cubicBezTo>
                  <a:cubicBezTo>
                    <a:pt x="2979" y="17053"/>
                    <a:pt x="3724" y="18189"/>
                    <a:pt x="3724" y="18189"/>
                  </a:cubicBezTo>
                  <a:cubicBezTo>
                    <a:pt x="3724" y="19326"/>
                    <a:pt x="2234" y="19326"/>
                    <a:pt x="2234" y="19326"/>
                  </a:cubicBezTo>
                  <a:cubicBezTo>
                    <a:pt x="2234" y="19326"/>
                    <a:pt x="2234" y="19326"/>
                    <a:pt x="2234" y="19326"/>
                  </a:cubicBezTo>
                  <a:cubicBezTo>
                    <a:pt x="2234" y="19326"/>
                    <a:pt x="1490" y="20463"/>
                    <a:pt x="1490" y="20463"/>
                  </a:cubicBezTo>
                  <a:cubicBezTo>
                    <a:pt x="1490" y="20463"/>
                    <a:pt x="1490" y="20463"/>
                    <a:pt x="1490" y="20463"/>
                  </a:cubicBezTo>
                  <a:cubicBezTo>
                    <a:pt x="1490" y="21600"/>
                    <a:pt x="2234" y="20463"/>
                    <a:pt x="2234" y="21600"/>
                  </a:cubicBezTo>
                  <a:cubicBezTo>
                    <a:pt x="2979" y="21600"/>
                    <a:pt x="2979" y="21600"/>
                    <a:pt x="3724" y="21600"/>
                  </a:cubicBezTo>
                  <a:cubicBezTo>
                    <a:pt x="3724" y="21600"/>
                    <a:pt x="3724" y="20463"/>
                    <a:pt x="3724" y="20463"/>
                  </a:cubicBezTo>
                  <a:cubicBezTo>
                    <a:pt x="4469" y="20463"/>
                    <a:pt x="3724" y="20463"/>
                    <a:pt x="4469" y="20463"/>
                  </a:cubicBezTo>
                  <a:cubicBezTo>
                    <a:pt x="5214" y="20463"/>
                    <a:pt x="5214" y="20463"/>
                    <a:pt x="5959" y="20463"/>
                  </a:cubicBezTo>
                  <a:cubicBezTo>
                    <a:pt x="5959" y="20463"/>
                    <a:pt x="6703" y="20463"/>
                    <a:pt x="6703" y="20463"/>
                  </a:cubicBezTo>
                  <a:cubicBezTo>
                    <a:pt x="7448" y="20463"/>
                    <a:pt x="7448" y="20463"/>
                    <a:pt x="7448" y="19326"/>
                  </a:cubicBezTo>
                  <a:cubicBezTo>
                    <a:pt x="8193" y="18189"/>
                    <a:pt x="8193" y="18189"/>
                    <a:pt x="8938" y="19326"/>
                  </a:cubicBezTo>
                  <a:cubicBezTo>
                    <a:pt x="8938" y="19326"/>
                    <a:pt x="8938" y="20463"/>
                    <a:pt x="8938" y="20463"/>
                  </a:cubicBezTo>
                  <a:cubicBezTo>
                    <a:pt x="8938" y="20463"/>
                    <a:pt x="9683" y="20463"/>
                    <a:pt x="9683" y="20463"/>
                  </a:cubicBezTo>
                  <a:cubicBezTo>
                    <a:pt x="9683" y="20463"/>
                    <a:pt x="9683" y="21600"/>
                    <a:pt x="10428" y="21600"/>
                  </a:cubicBezTo>
                  <a:cubicBezTo>
                    <a:pt x="10428" y="20463"/>
                    <a:pt x="10428" y="20463"/>
                    <a:pt x="10428" y="20463"/>
                  </a:cubicBezTo>
                  <a:cubicBezTo>
                    <a:pt x="10428" y="20463"/>
                    <a:pt x="11172" y="20463"/>
                    <a:pt x="11172" y="20463"/>
                  </a:cubicBezTo>
                  <a:cubicBezTo>
                    <a:pt x="11917" y="21600"/>
                    <a:pt x="11917" y="21600"/>
                    <a:pt x="12662" y="21600"/>
                  </a:cubicBezTo>
                  <a:cubicBezTo>
                    <a:pt x="12662" y="21600"/>
                    <a:pt x="13407" y="21600"/>
                    <a:pt x="13407" y="20463"/>
                  </a:cubicBezTo>
                  <a:cubicBezTo>
                    <a:pt x="12662" y="20463"/>
                    <a:pt x="12662" y="18189"/>
                    <a:pt x="13407" y="18189"/>
                  </a:cubicBezTo>
                  <a:cubicBezTo>
                    <a:pt x="13407" y="17053"/>
                    <a:pt x="13407" y="18189"/>
                    <a:pt x="12662" y="17053"/>
                  </a:cubicBezTo>
                  <a:cubicBezTo>
                    <a:pt x="12662" y="17053"/>
                    <a:pt x="13407" y="17053"/>
                    <a:pt x="14152" y="15916"/>
                  </a:cubicBezTo>
                  <a:cubicBezTo>
                    <a:pt x="14152" y="15916"/>
                    <a:pt x="14152" y="15916"/>
                    <a:pt x="14897" y="15916"/>
                  </a:cubicBezTo>
                  <a:cubicBezTo>
                    <a:pt x="15641" y="15916"/>
                    <a:pt x="15641" y="15916"/>
                    <a:pt x="15641" y="14779"/>
                  </a:cubicBezTo>
                  <a:cubicBezTo>
                    <a:pt x="15641" y="13642"/>
                    <a:pt x="15641" y="13642"/>
                    <a:pt x="15641" y="12505"/>
                  </a:cubicBezTo>
                  <a:cubicBezTo>
                    <a:pt x="15641" y="12505"/>
                    <a:pt x="15641" y="12505"/>
                    <a:pt x="15641" y="12505"/>
                  </a:cubicBezTo>
                  <a:cubicBezTo>
                    <a:pt x="15641" y="11368"/>
                    <a:pt x="14897" y="11368"/>
                    <a:pt x="14897" y="11368"/>
                  </a:cubicBezTo>
                  <a:cubicBezTo>
                    <a:pt x="14897" y="10232"/>
                    <a:pt x="15641" y="10232"/>
                    <a:pt x="15641" y="10232"/>
                  </a:cubicBezTo>
                  <a:cubicBezTo>
                    <a:pt x="15641" y="10232"/>
                    <a:pt x="16386" y="10232"/>
                    <a:pt x="16386" y="10232"/>
                  </a:cubicBezTo>
                  <a:cubicBezTo>
                    <a:pt x="16386" y="10232"/>
                    <a:pt x="17131" y="9095"/>
                    <a:pt x="17131" y="9095"/>
                  </a:cubicBezTo>
                  <a:cubicBezTo>
                    <a:pt x="17876" y="9095"/>
                    <a:pt x="18621" y="7958"/>
                    <a:pt x="18621" y="6821"/>
                  </a:cubicBezTo>
                  <a:cubicBezTo>
                    <a:pt x="18621" y="7958"/>
                    <a:pt x="18621" y="6821"/>
                    <a:pt x="18621" y="6821"/>
                  </a:cubicBezTo>
                  <a:cubicBezTo>
                    <a:pt x="19366" y="6821"/>
                    <a:pt x="19366" y="7958"/>
                    <a:pt x="19366" y="7958"/>
                  </a:cubicBezTo>
                  <a:cubicBezTo>
                    <a:pt x="20110" y="6821"/>
                    <a:pt x="19366" y="6821"/>
                    <a:pt x="19366" y="5684"/>
                  </a:cubicBezTo>
                  <a:cubicBezTo>
                    <a:pt x="20110" y="4547"/>
                    <a:pt x="20855" y="4547"/>
                    <a:pt x="21600" y="5684"/>
                  </a:cubicBezTo>
                  <a:cubicBezTo>
                    <a:pt x="21600" y="5684"/>
                    <a:pt x="21600" y="4547"/>
                    <a:pt x="21600" y="4547"/>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2" name="Shape 2701"/>
            <p:cNvSpPr/>
            <p:nvPr/>
          </p:nvSpPr>
          <p:spPr>
            <a:xfrm>
              <a:off x="6227739" y="7142926"/>
              <a:ext cx="853854" cy="415265"/>
            </a:xfrm>
            <a:custGeom>
              <a:avLst/>
              <a:gdLst/>
              <a:ahLst/>
              <a:cxnLst>
                <a:cxn ang="0">
                  <a:pos x="wd2" y="hd2"/>
                </a:cxn>
                <a:cxn ang="5400000">
                  <a:pos x="wd2" y="hd2"/>
                </a:cxn>
                <a:cxn ang="10800000">
                  <a:pos x="wd2" y="hd2"/>
                </a:cxn>
                <a:cxn ang="16200000">
                  <a:pos x="wd2" y="hd2"/>
                </a:cxn>
              </a:cxnLst>
              <a:rect l="0" t="0" r="r" b="b"/>
              <a:pathLst>
                <a:path w="21374" h="21138" extrusionOk="0">
                  <a:moveTo>
                    <a:pt x="21192" y="5353"/>
                  </a:moveTo>
                  <a:cubicBezTo>
                    <a:pt x="20785" y="5353"/>
                    <a:pt x="20377" y="4523"/>
                    <a:pt x="19970" y="4523"/>
                  </a:cubicBezTo>
                  <a:cubicBezTo>
                    <a:pt x="19155" y="4523"/>
                    <a:pt x="19562" y="3692"/>
                    <a:pt x="19155" y="2861"/>
                  </a:cubicBezTo>
                  <a:cubicBezTo>
                    <a:pt x="19155" y="2861"/>
                    <a:pt x="18747" y="2030"/>
                    <a:pt x="18340" y="2861"/>
                  </a:cubicBezTo>
                  <a:cubicBezTo>
                    <a:pt x="18340" y="2030"/>
                    <a:pt x="18340" y="2030"/>
                    <a:pt x="17932" y="2030"/>
                  </a:cubicBezTo>
                  <a:cubicBezTo>
                    <a:pt x="17525" y="2030"/>
                    <a:pt x="17525" y="2030"/>
                    <a:pt x="17117" y="2030"/>
                  </a:cubicBezTo>
                  <a:cubicBezTo>
                    <a:pt x="17117" y="2030"/>
                    <a:pt x="16709" y="1200"/>
                    <a:pt x="16709" y="1200"/>
                  </a:cubicBezTo>
                  <a:cubicBezTo>
                    <a:pt x="16709" y="1200"/>
                    <a:pt x="16709" y="2030"/>
                    <a:pt x="16302" y="2030"/>
                  </a:cubicBezTo>
                  <a:cubicBezTo>
                    <a:pt x="16302" y="2030"/>
                    <a:pt x="15894" y="1200"/>
                    <a:pt x="15894" y="2030"/>
                  </a:cubicBezTo>
                  <a:cubicBezTo>
                    <a:pt x="15894" y="2030"/>
                    <a:pt x="15894" y="2030"/>
                    <a:pt x="15894" y="2861"/>
                  </a:cubicBezTo>
                  <a:cubicBezTo>
                    <a:pt x="15487" y="2861"/>
                    <a:pt x="15487" y="2861"/>
                    <a:pt x="15487" y="2861"/>
                  </a:cubicBezTo>
                  <a:cubicBezTo>
                    <a:pt x="15079" y="2861"/>
                    <a:pt x="14672" y="2861"/>
                    <a:pt x="14672" y="2861"/>
                  </a:cubicBezTo>
                  <a:cubicBezTo>
                    <a:pt x="14672" y="2030"/>
                    <a:pt x="14672" y="2030"/>
                    <a:pt x="14264" y="2030"/>
                  </a:cubicBezTo>
                  <a:cubicBezTo>
                    <a:pt x="14264" y="2030"/>
                    <a:pt x="13857" y="2030"/>
                    <a:pt x="13857" y="2030"/>
                  </a:cubicBezTo>
                  <a:cubicBezTo>
                    <a:pt x="13857" y="2030"/>
                    <a:pt x="13857" y="2030"/>
                    <a:pt x="13449" y="2030"/>
                  </a:cubicBezTo>
                  <a:cubicBezTo>
                    <a:pt x="13449" y="2030"/>
                    <a:pt x="13449" y="2030"/>
                    <a:pt x="13449" y="2030"/>
                  </a:cubicBezTo>
                  <a:cubicBezTo>
                    <a:pt x="13042" y="2030"/>
                    <a:pt x="13042" y="2030"/>
                    <a:pt x="13042" y="2030"/>
                  </a:cubicBezTo>
                  <a:cubicBezTo>
                    <a:pt x="13042" y="2030"/>
                    <a:pt x="13042" y="2861"/>
                    <a:pt x="13042" y="2861"/>
                  </a:cubicBezTo>
                  <a:cubicBezTo>
                    <a:pt x="13042" y="2861"/>
                    <a:pt x="12226" y="2861"/>
                    <a:pt x="12226" y="2861"/>
                  </a:cubicBezTo>
                  <a:cubicBezTo>
                    <a:pt x="12226" y="3692"/>
                    <a:pt x="12226" y="4523"/>
                    <a:pt x="12226" y="4523"/>
                  </a:cubicBezTo>
                  <a:cubicBezTo>
                    <a:pt x="11819" y="4523"/>
                    <a:pt x="11819" y="4523"/>
                    <a:pt x="11819" y="4523"/>
                  </a:cubicBezTo>
                  <a:cubicBezTo>
                    <a:pt x="11411" y="3692"/>
                    <a:pt x="11411" y="4523"/>
                    <a:pt x="11411" y="4523"/>
                  </a:cubicBezTo>
                  <a:cubicBezTo>
                    <a:pt x="11004" y="4523"/>
                    <a:pt x="11004" y="4523"/>
                    <a:pt x="11004" y="4523"/>
                  </a:cubicBezTo>
                  <a:cubicBezTo>
                    <a:pt x="11004" y="3692"/>
                    <a:pt x="11004" y="3692"/>
                    <a:pt x="11004" y="3692"/>
                  </a:cubicBezTo>
                  <a:cubicBezTo>
                    <a:pt x="11004" y="3692"/>
                    <a:pt x="11004" y="2861"/>
                    <a:pt x="11004" y="2861"/>
                  </a:cubicBezTo>
                  <a:cubicBezTo>
                    <a:pt x="11004" y="2861"/>
                    <a:pt x="11004" y="2030"/>
                    <a:pt x="11004" y="2030"/>
                  </a:cubicBezTo>
                  <a:cubicBezTo>
                    <a:pt x="11004" y="2030"/>
                    <a:pt x="11004" y="2030"/>
                    <a:pt x="10596" y="2030"/>
                  </a:cubicBezTo>
                  <a:cubicBezTo>
                    <a:pt x="10596" y="2030"/>
                    <a:pt x="10189" y="2030"/>
                    <a:pt x="10596" y="1200"/>
                  </a:cubicBezTo>
                  <a:cubicBezTo>
                    <a:pt x="10189" y="2030"/>
                    <a:pt x="10189" y="369"/>
                    <a:pt x="10189" y="369"/>
                  </a:cubicBezTo>
                  <a:cubicBezTo>
                    <a:pt x="9781" y="-462"/>
                    <a:pt x="9781" y="369"/>
                    <a:pt x="9374" y="369"/>
                  </a:cubicBezTo>
                  <a:cubicBezTo>
                    <a:pt x="9374" y="369"/>
                    <a:pt x="8966" y="369"/>
                    <a:pt x="8966" y="1200"/>
                  </a:cubicBezTo>
                  <a:cubicBezTo>
                    <a:pt x="8966" y="1200"/>
                    <a:pt x="8966" y="1200"/>
                    <a:pt x="8966" y="1200"/>
                  </a:cubicBezTo>
                  <a:cubicBezTo>
                    <a:pt x="8558" y="2030"/>
                    <a:pt x="8558" y="2030"/>
                    <a:pt x="8151" y="2030"/>
                  </a:cubicBezTo>
                  <a:cubicBezTo>
                    <a:pt x="8151" y="2030"/>
                    <a:pt x="8151" y="2030"/>
                    <a:pt x="7743" y="2030"/>
                  </a:cubicBezTo>
                  <a:cubicBezTo>
                    <a:pt x="7743" y="2030"/>
                    <a:pt x="8151" y="1200"/>
                    <a:pt x="7743" y="1200"/>
                  </a:cubicBezTo>
                  <a:cubicBezTo>
                    <a:pt x="7743" y="369"/>
                    <a:pt x="7336" y="369"/>
                    <a:pt x="7336" y="1200"/>
                  </a:cubicBezTo>
                  <a:cubicBezTo>
                    <a:pt x="6928" y="1200"/>
                    <a:pt x="6928" y="1200"/>
                    <a:pt x="6928" y="1200"/>
                  </a:cubicBezTo>
                  <a:cubicBezTo>
                    <a:pt x="6521" y="1200"/>
                    <a:pt x="6521" y="1200"/>
                    <a:pt x="6521" y="1200"/>
                  </a:cubicBezTo>
                  <a:cubicBezTo>
                    <a:pt x="6113" y="1200"/>
                    <a:pt x="6113" y="2030"/>
                    <a:pt x="5706" y="2030"/>
                  </a:cubicBezTo>
                  <a:cubicBezTo>
                    <a:pt x="5706" y="2861"/>
                    <a:pt x="5298" y="2861"/>
                    <a:pt x="4891" y="3692"/>
                  </a:cubicBezTo>
                  <a:cubicBezTo>
                    <a:pt x="4891" y="3692"/>
                    <a:pt x="4891" y="4523"/>
                    <a:pt x="4891" y="5353"/>
                  </a:cubicBezTo>
                  <a:cubicBezTo>
                    <a:pt x="4483" y="6184"/>
                    <a:pt x="4891" y="6184"/>
                    <a:pt x="4483" y="6184"/>
                  </a:cubicBezTo>
                  <a:cubicBezTo>
                    <a:pt x="4483" y="6184"/>
                    <a:pt x="4075" y="6184"/>
                    <a:pt x="4075" y="6184"/>
                  </a:cubicBezTo>
                  <a:cubicBezTo>
                    <a:pt x="4075" y="7015"/>
                    <a:pt x="4075" y="7015"/>
                    <a:pt x="4075" y="7015"/>
                  </a:cubicBezTo>
                  <a:cubicBezTo>
                    <a:pt x="3668" y="7015"/>
                    <a:pt x="4075" y="7015"/>
                    <a:pt x="3668" y="7846"/>
                  </a:cubicBezTo>
                  <a:cubicBezTo>
                    <a:pt x="3668" y="7846"/>
                    <a:pt x="3668" y="7846"/>
                    <a:pt x="3668" y="7846"/>
                  </a:cubicBezTo>
                  <a:cubicBezTo>
                    <a:pt x="3260" y="8676"/>
                    <a:pt x="2853" y="8676"/>
                    <a:pt x="2038" y="8676"/>
                  </a:cubicBezTo>
                  <a:cubicBezTo>
                    <a:pt x="2038" y="8676"/>
                    <a:pt x="2038" y="8676"/>
                    <a:pt x="1630" y="8676"/>
                  </a:cubicBezTo>
                  <a:cubicBezTo>
                    <a:pt x="1630" y="8676"/>
                    <a:pt x="1223" y="7846"/>
                    <a:pt x="1223" y="8676"/>
                  </a:cubicBezTo>
                  <a:cubicBezTo>
                    <a:pt x="815" y="8676"/>
                    <a:pt x="815" y="8676"/>
                    <a:pt x="815" y="9507"/>
                  </a:cubicBezTo>
                  <a:cubicBezTo>
                    <a:pt x="408" y="10338"/>
                    <a:pt x="408" y="10338"/>
                    <a:pt x="408" y="11169"/>
                  </a:cubicBezTo>
                  <a:cubicBezTo>
                    <a:pt x="408" y="12000"/>
                    <a:pt x="408" y="12000"/>
                    <a:pt x="408" y="12000"/>
                  </a:cubicBezTo>
                  <a:cubicBezTo>
                    <a:pt x="0" y="12830"/>
                    <a:pt x="0" y="12830"/>
                    <a:pt x="0" y="13661"/>
                  </a:cubicBezTo>
                  <a:cubicBezTo>
                    <a:pt x="0" y="14492"/>
                    <a:pt x="0" y="13661"/>
                    <a:pt x="0" y="14492"/>
                  </a:cubicBezTo>
                  <a:cubicBezTo>
                    <a:pt x="408" y="14492"/>
                    <a:pt x="408" y="15323"/>
                    <a:pt x="408" y="16153"/>
                  </a:cubicBezTo>
                  <a:cubicBezTo>
                    <a:pt x="408" y="16153"/>
                    <a:pt x="815" y="16153"/>
                    <a:pt x="815" y="16984"/>
                  </a:cubicBezTo>
                  <a:cubicBezTo>
                    <a:pt x="815" y="17815"/>
                    <a:pt x="815" y="17815"/>
                    <a:pt x="1223" y="17815"/>
                  </a:cubicBezTo>
                  <a:cubicBezTo>
                    <a:pt x="1223" y="17815"/>
                    <a:pt x="1630" y="17815"/>
                    <a:pt x="1630" y="17815"/>
                  </a:cubicBezTo>
                  <a:cubicBezTo>
                    <a:pt x="1630" y="17815"/>
                    <a:pt x="1630" y="18646"/>
                    <a:pt x="2038" y="18646"/>
                  </a:cubicBezTo>
                  <a:cubicBezTo>
                    <a:pt x="2038" y="18646"/>
                    <a:pt x="2445" y="19476"/>
                    <a:pt x="2853" y="20307"/>
                  </a:cubicBezTo>
                  <a:cubicBezTo>
                    <a:pt x="3260" y="21138"/>
                    <a:pt x="4075" y="21138"/>
                    <a:pt x="4891" y="21138"/>
                  </a:cubicBezTo>
                  <a:cubicBezTo>
                    <a:pt x="5298" y="21138"/>
                    <a:pt x="6113" y="21138"/>
                    <a:pt x="6521" y="21138"/>
                  </a:cubicBezTo>
                  <a:cubicBezTo>
                    <a:pt x="6928" y="21138"/>
                    <a:pt x="6928" y="20307"/>
                    <a:pt x="7336" y="20307"/>
                  </a:cubicBezTo>
                  <a:cubicBezTo>
                    <a:pt x="6928" y="19476"/>
                    <a:pt x="7336" y="17815"/>
                    <a:pt x="7743" y="17815"/>
                  </a:cubicBezTo>
                  <a:cubicBezTo>
                    <a:pt x="8151" y="17815"/>
                    <a:pt x="8558" y="17815"/>
                    <a:pt x="8966" y="17815"/>
                  </a:cubicBezTo>
                  <a:cubicBezTo>
                    <a:pt x="9374" y="16984"/>
                    <a:pt x="9781" y="16984"/>
                    <a:pt x="9781" y="16153"/>
                  </a:cubicBezTo>
                  <a:cubicBezTo>
                    <a:pt x="10189" y="16153"/>
                    <a:pt x="9781" y="16153"/>
                    <a:pt x="10189" y="16153"/>
                  </a:cubicBezTo>
                  <a:cubicBezTo>
                    <a:pt x="10596" y="15323"/>
                    <a:pt x="10596" y="16153"/>
                    <a:pt x="10596" y="16153"/>
                  </a:cubicBezTo>
                  <a:cubicBezTo>
                    <a:pt x="10596" y="16153"/>
                    <a:pt x="11004" y="16153"/>
                    <a:pt x="11004" y="16153"/>
                  </a:cubicBezTo>
                  <a:cubicBezTo>
                    <a:pt x="11004" y="16153"/>
                    <a:pt x="11004" y="16153"/>
                    <a:pt x="11004" y="16153"/>
                  </a:cubicBezTo>
                  <a:cubicBezTo>
                    <a:pt x="11004" y="16153"/>
                    <a:pt x="11004" y="16153"/>
                    <a:pt x="11004" y="16153"/>
                  </a:cubicBezTo>
                  <a:cubicBezTo>
                    <a:pt x="11411" y="16984"/>
                    <a:pt x="11819" y="16984"/>
                    <a:pt x="12226" y="16153"/>
                  </a:cubicBezTo>
                  <a:cubicBezTo>
                    <a:pt x="12226" y="15323"/>
                    <a:pt x="12634" y="15323"/>
                    <a:pt x="12634" y="15323"/>
                  </a:cubicBezTo>
                  <a:cubicBezTo>
                    <a:pt x="13042" y="15323"/>
                    <a:pt x="13042" y="15323"/>
                    <a:pt x="13042" y="15323"/>
                  </a:cubicBezTo>
                  <a:cubicBezTo>
                    <a:pt x="13042" y="14492"/>
                    <a:pt x="13449" y="14492"/>
                    <a:pt x="13449" y="13661"/>
                  </a:cubicBezTo>
                  <a:cubicBezTo>
                    <a:pt x="13449" y="13661"/>
                    <a:pt x="13449" y="12830"/>
                    <a:pt x="13857" y="12830"/>
                  </a:cubicBezTo>
                  <a:cubicBezTo>
                    <a:pt x="13857" y="12000"/>
                    <a:pt x="13449" y="12830"/>
                    <a:pt x="13857" y="12000"/>
                  </a:cubicBezTo>
                  <a:cubicBezTo>
                    <a:pt x="14264" y="12000"/>
                    <a:pt x="14672" y="12000"/>
                    <a:pt x="15079" y="12000"/>
                  </a:cubicBezTo>
                  <a:cubicBezTo>
                    <a:pt x="15487" y="12000"/>
                    <a:pt x="15894" y="12830"/>
                    <a:pt x="15894" y="12830"/>
                  </a:cubicBezTo>
                  <a:cubicBezTo>
                    <a:pt x="16302" y="12830"/>
                    <a:pt x="16709" y="12000"/>
                    <a:pt x="17117" y="12000"/>
                  </a:cubicBezTo>
                  <a:cubicBezTo>
                    <a:pt x="17117" y="12000"/>
                    <a:pt x="17525" y="12000"/>
                    <a:pt x="17525" y="12830"/>
                  </a:cubicBezTo>
                  <a:cubicBezTo>
                    <a:pt x="17932" y="12830"/>
                    <a:pt x="17932" y="12830"/>
                    <a:pt x="17932" y="13661"/>
                  </a:cubicBezTo>
                  <a:cubicBezTo>
                    <a:pt x="17932" y="13661"/>
                    <a:pt x="18340" y="14492"/>
                    <a:pt x="18340" y="14492"/>
                  </a:cubicBezTo>
                  <a:cubicBezTo>
                    <a:pt x="18747" y="14492"/>
                    <a:pt x="19562" y="14492"/>
                    <a:pt x="19562" y="13661"/>
                  </a:cubicBezTo>
                  <a:cubicBezTo>
                    <a:pt x="19970" y="13661"/>
                    <a:pt x="19562" y="12830"/>
                    <a:pt x="19970" y="12000"/>
                  </a:cubicBezTo>
                  <a:cubicBezTo>
                    <a:pt x="19970" y="11169"/>
                    <a:pt x="20377" y="11169"/>
                    <a:pt x="20377" y="10338"/>
                  </a:cubicBezTo>
                  <a:cubicBezTo>
                    <a:pt x="20377" y="10338"/>
                    <a:pt x="20377" y="10338"/>
                    <a:pt x="20785" y="9507"/>
                  </a:cubicBezTo>
                  <a:cubicBezTo>
                    <a:pt x="20785" y="8676"/>
                    <a:pt x="20785" y="7846"/>
                    <a:pt x="21192" y="7015"/>
                  </a:cubicBezTo>
                  <a:cubicBezTo>
                    <a:pt x="21192" y="7015"/>
                    <a:pt x="21600" y="6184"/>
                    <a:pt x="21192" y="535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3" name="Shape 2702"/>
            <p:cNvSpPr/>
            <p:nvPr/>
          </p:nvSpPr>
          <p:spPr>
            <a:xfrm>
              <a:off x="6521068" y="7899929"/>
              <a:ext cx="635072" cy="904410"/>
            </a:xfrm>
            <a:custGeom>
              <a:avLst/>
              <a:gdLst/>
              <a:ahLst/>
              <a:cxnLst>
                <a:cxn ang="0">
                  <a:pos x="wd2" y="hd2"/>
                </a:cxn>
                <a:cxn ang="5400000">
                  <a:pos x="wd2" y="hd2"/>
                </a:cxn>
                <a:cxn ang="10800000">
                  <a:pos x="wd2" y="hd2"/>
                </a:cxn>
                <a:cxn ang="16200000">
                  <a:pos x="wd2" y="hd2"/>
                </a:cxn>
              </a:cxnLst>
              <a:rect l="0" t="0" r="r" b="b"/>
              <a:pathLst>
                <a:path w="21600" h="21504" extrusionOk="0">
                  <a:moveTo>
                    <a:pt x="21600" y="15043"/>
                  </a:moveTo>
                  <a:cubicBezTo>
                    <a:pt x="21046" y="14657"/>
                    <a:pt x="20492" y="14271"/>
                    <a:pt x="19938" y="13886"/>
                  </a:cubicBezTo>
                  <a:cubicBezTo>
                    <a:pt x="19385" y="13886"/>
                    <a:pt x="19385" y="13886"/>
                    <a:pt x="18831" y="13500"/>
                  </a:cubicBezTo>
                  <a:cubicBezTo>
                    <a:pt x="18831" y="13114"/>
                    <a:pt x="18831" y="13114"/>
                    <a:pt x="18831" y="12729"/>
                  </a:cubicBezTo>
                  <a:cubicBezTo>
                    <a:pt x="18831" y="12343"/>
                    <a:pt x="18277" y="12343"/>
                    <a:pt x="18277" y="11957"/>
                  </a:cubicBezTo>
                  <a:cubicBezTo>
                    <a:pt x="18277" y="11957"/>
                    <a:pt x="18277" y="11186"/>
                    <a:pt x="18277" y="11186"/>
                  </a:cubicBezTo>
                  <a:cubicBezTo>
                    <a:pt x="18831" y="10800"/>
                    <a:pt x="19385" y="10800"/>
                    <a:pt x="19385" y="10800"/>
                  </a:cubicBezTo>
                  <a:cubicBezTo>
                    <a:pt x="19385" y="10414"/>
                    <a:pt x="19385" y="10414"/>
                    <a:pt x="19385" y="10029"/>
                  </a:cubicBezTo>
                  <a:cubicBezTo>
                    <a:pt x="19938" y="10029"/>
                    <a:pt x="19938" y="9643"/>
                    <a:pt x="19938" y="9643"/>
                  </a:cubicBezTo>
                  <a:cubicBezTo>
                    <a:pt x="19938" y="9257"/>
                    <a:pt x="19385" y="9257"/>
                    <a:pt x="19385" y="9257"/>
                  </a:cubicBezTo>
                  <a:cubicBezTo>
                    <a:pt x="18831" y="9257"/>
                    <a:pt x="18831" y="8871"/>
                    <a:pt x="18831" y="8871"/>
                  </a:cubicBezTo>
                  <a:cubicBezTo>
                    <a:pt x="18831" y="8486"/>
                    <a:pt x="18831" y="8486"/>
                    <a:pt x="19385" y="8486"/>
                  </a:cubicBezTo>
                  <a:cubicBezTo>
                    <a:pt x="19385" y="8486"/>
                    <a:pt x="19385" y="8100"/>
                    <a:pt x="19385" y="8100"/>
                  </a:cubicBezTo>
                  <a:cubicBezTo>
                    <a:pt x="19938" y="8100"/>
                    <a:pt x="19938" y="8486"/>
                    <a:pt x="19938" y="8100"/>
                  </a:cubicBezTo>
                  <a:cubicBezTo>
                    <a:pt x="20492" y="8100"/>
                    <a:pt x="19938" y="7714"/>
                    <a:pt x="19385" y="7714"/>
                  </a:cubicBezTo>
                  <a:cubicBezTo>
                    <a:pt x="19385" y="7714"/>
                    <a:pt x="18831" y="7329"/>
                    <a:pt x="18831" y="7329"/>
                  </a:cubicBezTo>
                  <a:cubicBezTo>
                    <a:pt x="18277" y="7329"/>
                    <a:pt x="17723" y="7714"/>
                    <a:pt x="17723" y="8100"/>
                  </a:cubicBezTo>
                  <a:cubicBezTo>
                    <a:pt x="17723" y="8100"/>
                    <a:pt x="17169" y="8486"/>
                    <a:pt x="16615" y="8486"/>
                  </a:cubicBezTo>
                  <a:cubicBezTo>
                    <a:pt x="16615" y="8486"/>
                    <a:pt x="16615" y="8100"/>
                    <a:pt x="16615" y="7714"/>
                  </a:cubicBezTo>
                  <a:cubicBezTo>
                    <a:pt x="16062" y="7329"/>
                    <a:pt x="15508" y="7714"/>
                    <a:pt x="14954" y="7714"/>
                  </a:cubicBezTo>
                  <a:cubicBezTo>
                    <a:pt x="14400" y="7714"/>
                    <a:pt x="14400" y="7329"/>
                    <a:pt x="14400" y="7329"/>
                  </a:cubicBezTo>
                  <a:cubicBezTo>
                    <a:pt x="13846" y="6943"/>
                    <a:pt x="13292" y="7329"/>
                    <a:pt x="13292" y="6943"/>
                  </a:cubicBezTo>
                  <a:cubicBezTo>
                    <a:pt x="12738" y="6557"/>
                    <a:pt x="13846" y="6943"/>
                    <a:pt x="13846" y="6557"/>
                  </a:cubicBezTo>
                  <a:cubicBezTo>
                    <a:pt x="14400" y="6171"/>
                    <a:pt x="13292" y="6171"/>
                    <a:pt x="13292" y="6171"/>
                  </a:cubicBezTo>
                  <a:cubicBezTo>
                    <a:pt x="12738" y="5786"/>
                    <a:pt x="13292" y="6171"/>
                    <a:pt x="13292" y="5786"/>
                  </a:cubicBezTo>
                  <a:cubicBezTo>
                    <a:pt x="13292" y="5786"/>
                    <a:pt x="13846" y="5400"/>
                    <a:pt x="13846" y="5400"/>
                  </a:cubicBezTo>
                  <a:cubicBezTo>
                    <a:pt x="13846" y="5400"/>
                    <a:pt x="13846" y="5014"/>
                    <a:pt x="13292" y="5014"/>
                  </a:cubicBezTo>
                  <a:cubicBezTo>
                    <a:pt x="13292" y="5014"/>
                    <a:pt x="12738" y="5014"/>
                    <a:pt x="12738" y="5014"/>
                  </a:cubicBezTo>
                  <a:cubicBezTo>
                    <a:pt x="12185" y="4629"/>
                    <a:pt x="12185" y="4629"/>
                    <a:pt x="12185" y="4629"/>
                  </a:cubicBezTo>
                  <a:cubicBezTo>
                    <a:pt x="11631" y="4629"/>
                    <a:pt x="11631" y="4629"/>
                    <a:pt x="11631" y="4629"/>
                  </a:cubicBezTo>
                  <a:cubicBezTo>
                    <a:pt x="11631" y="4629"/>
                    <a:pt x="11631" y="4243"/>
                    <a:pt x="11077" y="4243"/>
                  </a:cubicBezTo>
                  <a:cubicBezTo>
                    <a:pt x="11077" y="4243"/>
                    <a:pt x="9969" y="3857"/>
                    <a:pt x="9969" y="3471"/>
                  </a:cubicBezTo>
                  <a:cubicBezTo>
                    <a:pt x="9969" y="3471"/>
                    <a:pt x="9969" y="3471"/>
                    <a:pt x="9969" y="3471"/>
                  </a:cubicBezTo>
                  <a:cubicBezTo>
                    <a:pt x="9969" y="3086"/>
                    <a:pt x="9969" y="3086"/>
                    <a:pt x="9969" y="3086"/>
                  </a:cubicBezTo>
                  <a:cubicBezTo>
                    <a:pt x="9969" y="2700"/>
                    <a:pt x="10523" y="2314"/>
                    <a:pt x="9969" y="2314"/>
                  </a:cubicBezTo>
                  <a:cubicBezTo>
                    <a:pt x="9969" y="2314"/>
                    <a:pt x="9969" y="2314"/>
                    <a:pt x="9415" y="1929"/>
                  </a:cubicBezTo>
                  <a:cubicBezTo>
                    <a:pt x="9415" y="1929"/>
                    <a:pt x="9415" y="1929"/>
                    <a:pt x="9415" y="1543"/>
                  </a:cubicBezTo>
                  <a:cubicBezTo>
                    <a:pt x="8862" y="1543"/>
                    <a:pt x="8862" y="1543"/>
                    <a:pt x="8862" y="1543"/>
                  </a:cubicBezTo>
                  <a:cubicBezTo>
                    <a:pt x="8308" y="1157"/>
                    <a:pt x="7754" y="1157"/>
                    <a:pt x="7754" y="771"/>
                  </a:cubicBezTo>
                  <a:cubicBezTo>
                    <a:pt x="7200" y="386"/>
                    <a:pt x="7200" y="386"/>
                    <a:pt x="6646" y="0"/>
                  </a:cubicBezTo>
                  <a:cubicBezTo>
                    <a:pt x="6092" y="0"/>
                    <a:pt x="5538" y="386"/>
                    <a:pt x="5538" y="386"/>
                  </a:cubicBezTo>
                  <a:cubicBezTo>
                    <a:pt x="4985" y="386"/>
                    <a:pt x="4431" y="0"/>
                    <a:pt x="3877" y="0"/>
                  </a:cubicBezTo>
                  <a:cubicBezTo>
                    <a:pt x="3323" y="386"/>
                    <a:pt x="3323" y="386"/>
                    <a:pt x="3323" y="771"/>
                  </a:cubicBezTo>
                  <a:cubicBezTo>
                    <a:pt x="2769" y="771"/>
                    <a:pt x="2215" y="1157"/>
                    <a:pt x="2215" y="1157"/>
                  </a:cubicBezTo>
                  <a:cubicBezTo>
                    <a:pt x="1662" y="1157"/>
                    <a:pt x="1662" y="771"/>
                    <a:pt x="1108" y="771"/>
                  </a:cubicBezTo>
                  <a:cubicBezTo>
                    <a:pt x="1662" y="771"/>
                    <a:pt x="1108" y="1157"/>
                    <a:pt x="1108" y="1157"/>
                  </a:cubicBezTo>
                  <a:cubicBezTo>
                    <a:pt x="1108" y="1157"/>
                    <a:pt x="1108" y="1157"/>
                    <a:pt x="1108" y="1543"/>
                  </a:cubicBezTo>
                  <a:cubicBezTo>
                    <a:pt x="1108" y="1157"/>
                    <a:pt x="554" y="1157"/>
                    <a:pt x="554" y="1157"/>
                  </a:cubicBezTo>
                  <a:cubicBezTo>
                    <a:pt x="554" y="1157"/>
                    <a:pt x="554" y="1543"/>
                    <a:pt x="554" y="1543"/>
                  </a:cubicBezTo>
                  <a:cubicBezTo>
                    <a:pt x="554" y="1543"/>
                    <a:pt x="0" y="1543"/>
                    <a:pt x="0" y="1929"/>
                  </a:cubicBezTo>
                  <a:cubicBezTo>
                    <a:pt x="0" y="1929"/>
                    <a:pt x="554" y="2314"/>
                    <a:pt x="554" y="2314"/>
                  </a:cubicBezTo>
                  <a:cubicBezTo>
                    <a:pt x="554" y="2700"/>
                    <a:pt x="554" y="2700"/>
                    <a:pt x="554" y="2700"/>
                  </a:cubicBezTo>
                  <a:cubicBezTo>
                    <a:pt x="554" y="2700"/>
                    <a:pt x="0" y="3086"/>
                    <a:pt x="554" y="3086"/>
                  </a:cubicBezTo>
                  <a:cubicBezTo>
                    <a:pt x="1108" y="3471"/>
                    <a:pt x="1108" y="3086"/>
                    <a:pt x="1108" y="3086"/>
                  </a:cubicBezTo>
                  <a:cubicBezTo>
                    <a:pt x="1662" y="3471"/>
                    <a:pt x="1662" y="3471"/>
                    <a:pt x="1662" y="3471"/>
                  </a:cubicBezTo>
                  <a:cubicBezTo>
                    <a:pt x="1108" y="3471"/>
                    <a:pt x="1108" y="3471"/>
                    <a:pt x="1108" y="3471"/>
                  </a:cubicBezTo>
                  <a:cubicBezTo>
                    <a:pt x="1108" y="3857"/>
                    <a:pt x="1108" y="3857"/>
                    <a:pt x="1108" y="3857"/>
                  </a:cubicBezTo>
                  <a:cubicBezTo>
                    <a:pt x="1108" y="3857"/>
                    <a:pt x="1108" y="3857"/>
                    <a:pt x="1108" y="3857"/>
                  </a:cubicBezTo>
                  <a:cubicBezTo>
                    <a:pt x="1108" y="4243"/>
                    <a:pt x="1108" y="4243"/>
                    <a:pt x="1662" y="4243"/>
                  </a:cubicBezTo>
                  <a:cubicBezTo>
                    <a:pt x="1662" y="4243"/>
                    <a:pt x="1662" y="4629"/>
                    <a:pt x="1662" y="4629"/>
                  </a:cubicBezTo>
                  <a:cubicBezTo>
                    <a:pt x="2215" y="4629"/>
                    <a:pt x="3323" y="4629"/>
                    <a:pt x="3323" y="5014"/>
                  </a:cubicBezTo>
                  <a:cubicBezTo>
                    <a:pt x="3323" y="5400"/>
                    <a:pt x="2769" y="5014"/>
                    <a:pt x="2215" y="5014"/>
                  </a:cubicBezTo>
                  <a:cubicBezTo>
                    <a:pt x="2215" y="5014"/>
                    <a:pt x="2215" y="5400"/>
                    <a:pt x="2215" y="5014"/>
                  </a:cubicBezTo>
                  <a:cubicBezTo>
                    <a:pt x="1662" y="5014"/>
                    <a:pt x="1662" y="5014"/>
                    <a:pt x="1662" y="5014"/>
                  </a:cubicBezTo>
                  <a:cubicBezTo>
                    <a:pt x="2215" y="5400"/>
                    <a:pt x="1662" y="5014"/>
                    <a:pt x="1108" y="5400"/>
                  </a:cubicBezTo>
                  <a:cubicBezTo>
                    <a:pt x="1108" y="5400"/>
                    <a:pt x="1662" y="5400"/>
                    <a:pt x="1662" y="5400"/>
                  </a:cubicBezTo>
                  <a:cubicBezTo>
                    <a:pt x="1662" y="5786"/>
                    <a:pt x="1662" y="6171"/>
                    <a:pt x="1662" y="6171"/>
                  </a:cubicBezTo>
                  <a:cubicBezTo>
                    <a:pt x="1662" y="6171"/>
                    <a:pt x="1662" y="6171"/>
                    <a:pt x="1662" y="6171"/>
                  </a:cubicBezTo>
                  <a:cubicBezTo>
                    <a:pt x="1662" y="6557"/>
                    <a:pt x="1108" y="6557"/>
                    <a:pt x="1108" y="6557"/>
                  </a:cubicBezTo>
                  <a:cubicBezTo>
                    <a:pt x="554" y="6943"/>
                    <a:pt x="2215" y="6557"/>
                    <a:pt x="2215" y="6557"/>
                  </a:cubicBezTo>
                  <a:cubicBezTo>
                    <a:pt x="2215" y="6557"/>
                    <a:pt x="2769" y="6557"/>
                    <a:pt x="2769" y="6557"/>
                  </a:cubicBezTo>
                  <a:cubicBezTo>
                    <a:pt x="3323" y="6943"/>
                    <a:pt x="2769" y="7329"/>
                    <a:pt x="2769" y="7329"/>
                  </a:cubicBezTo>
                  <a:cubicBezTo>
                    <a:pt x="2215" y="7714"/>
                    <a:pt x="2215" y="8100"/>
                    <a:pt x="1662" y="8486"/>
                  </a:cubicBezTo>
                  <a:cubicBezTo>
                    <a:pt x="1662" y="8486"/>
                    <a:pt x="1662" y="8486"/>
                    <a:pt x="1662" y="8486"/>
                  </a:cubicBezTo>
                  <a:cubicBezTo>
                    <a:pt x="1662" y="8486"/>
                    <a:pt x="1662" y="8871"/>
                    <a:pt x="1662" y="8871"/>
                  </a:cubicBezTo>
                  <a:cubicBezTo>
                    <a:pt x="1662" y="9257"/>
                    <a:pt x="1662" y="9257"/>
                    <a:pt x="1662" y="9257"/>
                  </a:cubicBezTo>
                  <a:cubicBezTo>
                    <a:pt x="1662" y="9643"/>
                    <a:pt x="2215" y="9643"/>
                    <a:pt x="2769" y="9643"/>
                  </a:cubicBezTo>
                  <a:cubicBezTo>
                    <a:pt x="2769" y="9643"/>
                    <a:pt x="2769" y="10029"/>
                    <a:pt x="3323" y="10029"/>
                  </a:cubicBezTo>
                  <a:cubicBezTo>
                    <a:pt x="3323" y="10414"/>
                    <a:pt x="3323" y="10414"/>
                    <a:pt x="3323" y="10414"/>
                  </a:cubicBezTo>
                  <a:cubicBezTo>
                    <a:pt x="3323" y="10414"/>
                    <a:pt x="3877" y="10800"/>
                    <a:pt x="3877" y="10800"/>
                  </a:cubicBezTo>
                  <a:cubicBezTo>
                    <a:pt x="3877" y="10800"/>
                    <a:pt x="4431" y="10800"/>
                    <a:pt x="4431" y="10800"/>
                  </a:cubicBezTo>
                  <a:cubicBezTo>
                    <a:pt x="3877" y="11186"/>
                    <a:pt x="3323" y="11186"/>
                    <a:pt x="3323" y="11186"/>
                  </a:cubicBezTo>
                  <a:cubicBezTo>
                    <a:pt x="2769" y="11186"/>
                    <a:pt x="2215" y="10800"/>
                    <a:pt x="2215" y="11186"/>
                  </a:cubicBezTo>
                  <a:cubicBezTo>
                    <a:pt x="2215" y="11571"/>
                    <a:pt x="3323" y="11957"/>
                    <a:pt x="3323" y="12343"/>
                  </a:cubicBezTo>
                  <a:cubicBezTo>
                    <a:pt x="3323" y="12729"/>
                    <a:pt x="3877" y="13114"/>
                    <a:pt x="3323" y="13114"/>
                  </a:cubicBezTo>
                  <a:cubicBezTo>
                    <a:pt x="3323" y="13114"/>
                    <a:pt x="3323" y="13114"/>
                    <a:pt x="3323" y="13114"/>
                  </a:cubicBezTo>
                  <a:cubicBezTo>
                    <a:pt x="2769" y="13114"/>
                    <a:pt x="2769" y="12729"/>
                    <a:pt x="2215" y="13114"/>
                  </a:cubicBezTo>
                  <a:cubicBezTo>
                    <a:pt x="2215" y="13114"/>
                    <a:pt x="2215" y="13500"/>
                    <a:pt x="1662" y="13500"/>
                  </a:cubicBezTo>
                  <a:cubicBezTo>
                    <a:pt x="1662" y="13886"/>
                    <a:pt x="2215" y="13886"/>
                    <a:pt x="2769" y="13886"/>
                  </a:cubicBezTo>
                  <a:cubicBezTo>
                    <a:pt x="2769" y="14271"/>
                    <a:pt x="3323" y="14271"/>
                    <a:pt x="3323" y="14657"/>
                  </a:cubicBezTo>
                  <a:cubicBezTo>
                    <a:pt x="3877" y="14657"/>
                    <a:pt x="3877" y="15043"/>
                    <a:pt x="4431" y="15043"/>
                  </a:cubicBezTo>
                  <a:cubicBezTo>
                    <a:pt x="4431" y="15043"/>
                    <a:pt x="4431" y="15043"/>
                    <a:pt x="4431" y="15043"/>
                  </a:cubicBezTo>
                  <a:cubicBezTo>
                    <a:pt x="4985" y="15043"/>
                    <a:pt x="4985" y="15429"/>
                    <a:pt x="4985" y="15429"/>
                  </a:cubicBezTo>
                  <a:cubicBezTo>
                    <a:pt x="5538" y="15429"/>
                    <a:pt x="5538" y="15429"/>
                    <a:pt x="5538" y="15429"/>
                  </a:cubicBezTo>
                  <a:cubicBezTo>
                    <a:pt x="6092" y="15429"/>
                    <a:pt x="6646" y="15814"/>
                    <a:pt x="6646" y="16200"/>
                  </a:cubicBezTo>
                  <a:cubicBezTo>
                    <a:pt x="7200" y="16200"/>
                    <a:pt x="7754" y="16200"/>
                    <a:pt x="7754" y="16200"/>
                  </a:cubicBezTo>
                  <a:cubicBezTo>
                    <a:pt x="8308" y="16586"/>
                    <a:pt x="7754" y="16586"/>
                    <a:pt x="7200" y="16971"/>
                  </a:cubicBezTo>
                  <a:cubicBezTo>
                    <a:pt x="7200" y="16971"/>
                    <a:pt x="7200" y="16971"/>
                    <a:pt x="7200" y="16971"/>
                  </a:cubicBezTo>
                  <a:cubicBezTo>
                    <a:pt x="7200" y="16971"/>
                    <a:pt x="7200" y="16971"/>
                    <a:pt x="6646" y="16971"/>
                  </a:cubicBezTo>
                  <a:cubicBezTo>
                    <a:pt x="6646" y="17357"/>
                    <a:pt x="6092" y="16971"/>
                    <a:pt x="6092" y="17357"/>
                  </a:cubicBezTo>
                  <a:cubicBezTo>
                    <a:pt x="6646" y="17357"/>
                    <a:pt x="6646" y="17357"/>
                    <a:pt x="6646" y="17743"/>
                  </a:cubicBezTo>
                  <a:cubicBezTo>
                    <a:pt x="6646" y="17743"/>
                    <a:pt x="6646" y="17743"/>
                    <a:pt x="6646" y="18129"/>
                  </a:cubicBezTo>
                  <a:cubicBezTo>
                    <a:pt x="6646" y="18129"/>
                    <a:pt x="6646" y="18129"/>
                    <a:pt x="6646" y="18514"/>
                  </a:cubicBezTo>
                  <a:cubicBezTo>
                    <a:pt x="7200" y="18514"/>
                    <a:pt x="7200" y="18900"/>
                    <a:pt x="7200" y="19286"/>
                  </a:cubicBezTo>
                  <a:cubicBezTo>
                    <a:pt x="7200" y="19286"/>
                    <a:pt x="7754" y="19286"/>
                    <a:pt x="7754" y="19286"/>
                  </a:cubicBezTo>
                  <a:cubicBezTo>
                    <a:pt x="8308" y="19286"/>
                    <a:pt x="8308" y="19671"/>
                    <a:pt x="8862" y="19671"/>
                  </a:cubicBezTo>
                  <a:cubicBezTo>
                    <a:pt x="8862" y="20057"/>
                    <a:pt x="8862" y="20057"/>
                    <a:pt x="8862" y="20443"/>
                  </a:cubicBezTo>
                  <a:cubicBezTo>
                    <a:pt x="8862" y="20443"/>
                    <a:pt x="9415" y="20829"/>
                    <a:pt x="9415" y="20829"/>
                  </a:cubicBezTo>
                  <a:cubicBezTo>
                    <a:pt x="9415" y="21214"/>
                    <a:pt x="8862" y="21214"/>
                    <a:pt x="8862" y="21214"/>
                  </a:cubicBezTo>
                  <a:cubicBezTo>
                    <a:pt x="8862" y="21600"/>
                    <a:pt x="9415" y="21600"/>
                    <a:pt x="9415" y="21214"/>
                  </a:cubicBezTo>
                  <a:cubicBezTo>
                    <a:pt x="9969" y="21600"/>
                    <a:pt x="9969" y="20829"/>
                    <a:pt x="9969" y="20829"/>
                  </a:cubicBezTo>
                  <a:cubicBezTo>
                    <a:pt x="9969" y="20057"/>
                    <a:pt x="10523" y="20057"/>
                    <a:pt x="11077" y="20057"/>
                  </a:cubicBezTo>
                  <a:cubicBezTo>
                    <a:pt x="11631" y="20057"/>
                    <a:pt x="11631" y="19671"/>
                    <a:pt x="11631" y="19671"/>
                  </a:cubicBezTo>
                  <a:cubicBezTo>
                    <a:pt x="12185" y="20057"/>
                    <a:pt x="12185" y="20443"/>
                    <a:pt x="12738" y="20443"/>
                  </a:cubicBezTo>
                  <a:cubicBezTo>
                    <a:pt x="12738" y="20443"/>
                    <a:pt x="12738" y="19286"/>
                    <a:pt x="13292" y="19671"/>
                  </a:cubicBezTo>
                  <a:cubicBezTo>
                    <a:pt x="13292" y="19671"/>
                    <a:pt x="13846" y="19671"/>
                    <a:pt x="13846" y="19671"/>
                  </a:cubicBezTo>
                  <a:cubicBezTo>
                    <a:pt x="13846" y="19671"/>
                    <a:pt x="14400" y="19671"/>
                    <a:pt x="14400" y="19671"/>
                  </a:cubicBezTo>
                  <a:cubicBezTo>
                    <a:pt x="14954" y="19671"/>
                    <a:pt x="14954" y="19286"/>
                    <a:pt x="15508" y="19286"/>
                  </a:cubicBezTo>
                  <a:cubicBezTo>
                    <a:pt x="15508" y="19286"/>
                    <a:pt x="16062" y="19286"/>
                    <a:pt x="16062" y="19286"/>
                  </a:cubicBezTo>
                  <a:cubicBezTo>
                    <a:pt x="16062" y="19286"/>
                    <a:pt x="16615" y="19286"/>
                    <a:pt x="16615" y="19286"/>
                  </a:cubicBezTo>
                  <a:cubicBezTo>
                    <a:pt x="17169" y="19286"/>
                    <a:pt x="17169" y="18900"/>
                    <a:pt x="17723" y="18900"/>
                  </a:cubicBezTo>
                  <a:cubicBezTo>
                    <a:pt x="17723" y="18900"/>
                    <a:pt x="17723" y="18900"/>
                    <a:pt x="17723" y="18900"/>
                  </a:cubicBezTo>
                  <a:cubicBezTo>
                    <a:pt x="17723" y="18900"/>
                    <a:pt x="17723" y="19286"/>
                    <a:pt x="17723" y="19286"/>
                  </a:cubicBezTo>
                  <a:cubicBezTo>
                    <a:pt x="18277" y="19286"/>
                    <a:pt x="18831" y="19286"/>
                    <a:pt x="18831" y="18900"/>
                  </a:cubicBezTo>
                  <a:cubicBezTo>
                    <a:pt x="19385" y="18129"/>
                    <a:pt x="18831" y="18129"/>
                    <a:pt x="18831" y="17743"/>
                  </a:cubicBezTo>
                  <a:cubicBezTo>
                    <a:pt x="18277" y="17743"/>
                    <a:pt x="18831" y="17357"/>
                    <a:pt x="18831" y="17357"/>
                  </a:cubicBezTo>
                  <a:cubicBezTo>
                    <a:pt x="18831" y="17357"/>
                    <a:pt x="18831" y="17357"/>
                    <a:pt x="18831" y="17357"/>
                  </a:cubicBezTo>
                  <a:cubicBezTo>
                    <a:pt x="18831" y="16971"/>
                    <a:pt x="18831" y="16971"/>
                    <a:pt x="18831" y="16971"/>
                  </a:cubicBezTo>
                  <a:cubicBezTo>
                    <a:pt x="18831" y="16586"/>
                    <a:pt x="18831" y="16586"/>
                    <a:pt x="19385" y="16586"/>
                  </a:cubicBezTo>
                  <a:cubicBezTo>
                    <a:pt x="19385" y="16586"/>
                    <a:pt x="19938" y="16586"/>
                    <a:pt x="19938" y="16586"/>
                  </a:cubicBezTo>
                  <a:cubicBezTo>
                    <a:pt x="20492" y="16200"/>
                    <a:pt x="20492" y="16200"/>
                    <a:pt x="20492" y="15814"/>
                  </a:cubicBezTo>
                  <a:cubicBezTo>
                    <a:pt x="21046" y="15814"/>
                    <a:pt x="21046" y="15429"/>
                    <a:pt x="21600" y="15043"/>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4" name="Shape 2703"/>
            <p:cNvSpPr/>
            <p:nvPr/>
          </p:nvSpPr>
          <p:spPr>
            <a:xfrm>
              <a:off x="6634983" y="0"/>
              <a:ext cx="6369818" cy="8939395"/>
            </a:xfrm>
            <a:custGeom>
              <a:avLst/>
              <a:gdLst/>
              <a:ahLst/>
              <a:cxnLst>
                <a:cxn ang="0">
                  <a:pos x="wd2" y="hd2"/>
                </a:cxn>
                <a:cxn ang="5400000">
                  <a:pos x="wd2" y="hd2"/>
                </a:cxn>
                <a:cxn ang="10800000">
                  <a:pos x="wd2" y="hd2"/>
                </a:cxn>
                <a:cxn ang="16200000">
                  <a:pos x="wd2" y="hd2"/>
                </a:cxn>
              </a:cxnLst>
              <a:rect l="0" t="0" r="r" b="b"/>
              <a:pathLst>
                <a:path w="21559" h="21600" extrusionOk="0">
                  <a:moveTo>
                    <a:pt x="14602" y="3024"/>
                  </a:moveTo>
                  <a:cubicBezTo>
                    <a:pt x="14602" y="3024"/>
                    <a:pt x="14602" y="3024"/>
                    <a:pt x="14602" y="3024"/>
                  </a:cubicBezTo>
                  <a:cubicBezTo>
                    <a:pt x="14657" y="3063"/>
                    <a:pt x="14547" y="3103"/>
                    <a:pt x="14602" y="3142"/>
                  </a:cubicBezTo>
                  <a:cubicBezTo>
                    <a:pt x="14602" y="3103"/>
                    <a:pt x="14657" y="3103"/>
                    <a:pt x="14657" y="3142"/>
                  </a:cubicBezTo>
                  <a:cubicBezTo>
                    <a:pt x="14602" y="3142"/>
                    <a:pt x="14657" y="3181"/>
                    <a:pt x="14712" y="3220"/>
                  </a:cubicBezTo>
                  <a:cubicBezTo>
                    <a:pt x="14712" y="3220"/>
                    <a:pt x="14767" y="3299"/>
                    <a:pt x="14822" y="3299"/>
                  </a:cubicBezTo>
                  <a:cubicBezTo>
                    <a:pt x="14822" y="3260"/>
                    <a:pt x="14822" y="3260"/>
                    <a:pt x="14878" y="3260"/>
                  </a:cubicBezTo>
                  <a:cubicBezTo>
                    <a:pt x="14878" y="3260"/>
                    <a:pt x="14878" y="3299"/>
                    <a:pt x="14878" y="3299"/>
                  </a:cubicBezTo>
                  <a:cubicBezTo>
                    <a:pt x="14933" y="3299"/>
                    <a:pt x="15043" y="3260"/>
                    <a:pt x="15098" y="3260"/>
                  </a:cubicBezTo>
                  <a:cubicBezTo>
                    <a:pt x="15098" y="3220"/>
                    <a:pt x="15153" y="3220"/>
                    <a:pt x="15153" y="3181"/>
                  </a:cubicBezTo>
                  <a:cubicBezTo>
                    <a:pt x="15208" y="3181"/>
                    <a:pt x="15208" y="3220"/>
                    <a:pt x="15263" y="3181"/>
                  </a:cubicBezTo>
                  <a:cubicBezTo>
                    <a:pt x="15263" y="3181"/>
                    <a:pt x="15263" y="3142"/>
                    <a:pt x="15318" y="3142"/>
                  </a:cubicBezTo>
                  <a:cubicBezTo>
                    <a:pt x="15318" y="3142"/>
                    <a:pt x="15318" y="3142"/>
                    <a:pt x="15373" y="3103"/>
                  </a:cubicBezTo>
                  <a:cubicBezTo>
                    <a:pt x="15373" y="3103"/>
                    <a:pt x="15373" y="3063"/>
                    <a:pt x="15429" y="3063"/>
                  </a:cubicBezTo>
                  <a:cubicBezTo>
                    <a:pt x="15429" y="3063"/>
                    <a:pt x="15484" y="2985"/>
                    <a:pt x="15429" y="2985"/>
                  </a:cubicBezTo>
                  <a:cubicBezTo>
                    <a:pt x="15429" y="2985"/>
                    <a:pt x="15484" y="2945"/>
                    <a:pt x="15484" y="2906"/>
                  </a:cubicBezTo>
                  <a:cubicBezTo>
                    <a:pt x="15539" y="2906"/>
                    <a:pt x="15594" y="2867"/>
                    <a:pt x="15594" y="2867"/>
                  </a:cubicBezTo>
                  <a:cubicBezTo>
                    <a:pt x="15649" y="2867"/>
                    <a:pt x="15594" y="2906"/>
                    <a:pt x="15594" y="2945"/>
                  </a:cubicBezTo>
                  <a:cubicBezTo>
                    <a:pt x="15594" y="2945"/>
                    <a:pt x="15594" y="2985"/>
                    <a:pt x="15539" y="3024"/>
                  </a:cubicBezTo>
                  <a:cubicBezTo>
                    <a:pt x="15649" y="2945"/>
                    <a:pt x="15704" y="2867"/>
                    <a:pt x="15594" y="2788"/>
                  </a:cubicBezTo>
                  <a:cubicBezTo>
                    <a:pt x="15594" y="2749"/>
                    <a:pt x="15484" y="2710"/>
                    <a:pt x="15484" y="2710"/>
                  </a:cubicBezTo>
                  <a:cubicBezTo>
                    <a:pt x="15373" y="2631"/>
                    <a:pt x="15318" y="2592"/>
                    <a:pt x="15208" y="2553"/>
                  </a:cubicBezTo>
                  <a:cubicBezTo>
                    <a:pt x="15208" y="2553"/>
                    <a:pt x="15153" y="2513"/>
                    <a:pt x="15098" y="2474"/>
                  </a:cubicBezTo>
                  <a:cubicBezTo>
                    <a:pt x="15043" y="2474"/>
                    <a:pt x="14988" y="2474"/>
                    <a:pt x="14933" y="2513"/>
                  </a:cubicBezTo>
                  <a:cubicBezTo>
                    <a:pt x="14878" y="2513"/>
                    <a:pt x="14767" y="2592"/>
                    <a:pt x="14712" y="2631"/>
                  </a:cubicBezTo>
                  <a:cubicBezTo>
                    <a:pt x="14712" y="2631"/>
                    <a:pt x="14712" y="2671"/>
                    <a:pt x="14657" y="2710"/>
                  </a:cubicBezTo>
                  <a:cubicBezTo>
                    <a:pt x="14657" y="2788"/>
                    <a:pt x="14602" y="2867"/>
                    <a:pt x="14602" y="2945"/>
                  </a:cubicBezTo>
                  <a:cubicBezTo>
                    <a:pt x="14602" y="2945"/>
                    <a:pt x="14602" y="2945"/>
                    <a:pt x="14602" y="2945"/>
                  </a:cubicBezTo>
                  <a:cubicBezTo>
                    <a:pt x="14602" y="2945"/>
                    <a:pt x="14602" y="2985"/>
                    <a:pt x="14602" y="2985"/>
                  </a:cubicBezTo>
                  <a:cubicBezTo>
                    <a:pt x="14602" y="2985"/>
                    <a:pt x="14602" y="2985"/>
                    <a:pt x="14602" y="3024"/>
                  </a:cubicBezTo>
                  <a:close/>
                  <a:moveTo>
                    <a:pt x="15924" y="3613"/>
                  </a:moveTo>
                  <a:cubicBezTo>
                    <a:pt x="15924" y="3613"/>
                    <a:pt x="15980" y="3613"/>
                    <a:pt x="15980" y="3613"/>
                  </a:cubicBezTo>
                  <a:cubicBezTo>
                    <a:pt x="15980" y="3613"/>
                    <a:pt x="15980" y="3574"/>
                    <a:pt x="16035" y="3574"/>
                  </a:cubicBezTo>
                  <a:cubicBezTo>
                    <a:pt x="16035" y="3574"/>
                    <a:pt x="16035" y="3574"/>
                    <a:pt x="16035" y="3574"/>
                  </a:cubicBezTo>
                  <a:cubicBezTo>
                    <a:pt x="16090" y="3574"/>
                    <a:pt x="16090" y="3574"/>
                    <a:pt x="16090" y="3574"/>
                  </a:cubicBezTo>
                  <a:cubicBezTo>
                    <a:pt x="16145" y="3535"/>
                    <a:pt x="16255" y="3574"/>
                    <a:pt x="16255" y="3535"/>
                  </a:cubicBezTo>
                  <a:cubicBezTo>
                    <a:pt x="16200" y="3535"/>
                    <a:pt x="16145" y="3495"/>
                    <a:pt x="16090" y="3535"/>
                  </a:cubicBezTo>
                  <a:cubicBezTo>
                    <a:pt x="16035" y="3535"/>
                    <a:pt x="15924" y="3574"/>
                    <a:pt x="15924" y="3613"/>
                  </a:cubicBezTo>
                  <a:cubicBezTo>
                    <a:pt x="15924" y="3613"/>
                    <a:pt x="15924" y="3613"/>
                    <a:pt x="15924" y="3613"/>
                  </a:cubicBezTo>
                  <a:close/>
                  <a:moveTo>
                    <a:pt x="1653" y="14138"/>
                  </a:moveTo>
                  <a:cubicBezTo>
                    <a:pt x="1653" y="14099"/>
                    <a:pt x="1653" y="14099"/>
                    <a:pt x="1653" y="14099"/>
                  </a:cubicBezTo>
                  <a:cubicBezTo>
                    <a:pt x="1598" y="14099"/>
                    <a:pt x="1653" y="14099"/>
                    <a:pt x="1598" y="14099"/>
                  </a:cubicBezTo>
                  <a:cubicBezTo>
                    <a:pt x="1598" y="14060"/>
                    <a:pt x="1598" y="14060"/>
                    <a:pt x="1543" y="14060"/>
                  </a:cubicBezTo>
                  <a:cubicBezTo>
                    <a:pt x="1543" y="14060"/>
                    <a:pt x="1543" y="14020"/>
                    <a:pt x="1543" y="14020"/>
                  </a:cubicBezTo>
                  <a:cubicBezTo>
                    <a:pt x="1488" y="13981"/>
                    <a:pt x="1488" y="14020"/>
                    <a:pt x="1488" y="14020"/>
                  </a:cubicBezTo>
                  <a:cubicBezTo>
                    <a:pt x="1433" y="14020"/>
                    <a:pt x="1378" y="13981"/>
                    <a:pt x="1378" y="13981"/>
                  </a:cubicBezTo>
                  <a:cubicBezTo>
                    <a:pt x="1322" y="14020"/>
                    <a:pt x="1322" y="14020"/>
                    <a:pt x="1267" y="14020"/>
                  </a:cubicBezTo>
                  <a:cubicBezTo>
                    <a:pt x="1267" y="14020"/>
                    <a:pt x="1267" y="13981"/>
                    <a:pt x="1212" y="13981"/>
                  </a:cubicBezTo>
                  <a:cubicBezTo>
                    <a:pt x="1212" y="13981"/>
                    <a:pt x="1212" y="13981"/>
                    <a:pt x="1212" y="13981"/>
                  </a:cubicBezTo>
                  <a:cubicBezTo>
                    <a:pt x="1212" y="13981"/>
                    <a:pt x="1212" y="13981"/>
                    <a:pt x="1157" y="13981"/>
                  </a:cubicBezTo>
                  <a:cubicBezTo>
                    <a:pt x="1157" y="13981"/>
                    <a:pt x="1102" y="13942"/>
                    <a:pt x="1102" y="13942"/>
                  </a:cubicBezTo>
                  <a:cubicBezTo>
                    <a:pt x="1047" y="13942"/>
                    <a:pt x="1047" y="13942"/>
                    <a:pt x="992" y="13903"/>
                  </a:cubicBezTo>
                  <a:cubicBezTo>
                    <a:pt x="937" y="13903"/>
                    <a:pt x="937" y="13824"/>
                    <a:pt x="882" y="13863"/>
                  </a:cubicBezTo>
                  <a:cubicBezTo>
                    <a:pt x="882" y="13903"/>
                    <a:pt x="882" y="13903"/>
                    <a:pt x="882" y="13903"/>
                  </a:cubicBezTo>
                  <a:cubicBezTo>
                    <a:pt x="882" y="13903"/>
                    <a:pt x="827" y="13903"/>
                    <a:pt x="827" y="13903"/>
                  </a:cubicBezTo>
                  <a:cubicBezTo>
                    <a:pt x="827" y="13942"/>
                    <a:pt x="827" y="14020"/>
                    <a:pt x="882" y="14060"/>
                  </a:cubicBezTo>
                  <a:cubicBezTo>
                    <a:pt x="882" y="14060"/>
                    <a:pt x="882" y="14060"/>
                    <a:pt x="827" y="14099"/>
                  </a:cubicBezTo>
                  <a:cubicBezTo>
                    <a:pt x="827" y="14099"/>
                    <a:pt x="771" y="14099"/>
                    <a:pt x="771" y="14099"/>
                  </a:cubicBezTo>
                  <a:cubicBezTo>
                    <a:pt x="716" y="14138"/>
                    <a:pt x="661" y="14099"/>
                    <a:pt x="606" y="14099"/>
                  </a:cubicBezTo>
                  <a:cubicBezTo>
                    <a:pt x="551" y="14060"/>
                    <a:pt x="496" y="14099"/>
                    <a:pt x="496" y="14060"/>
                  </a:cubicBezTo>
                  <a:cubicBezTo>
                    <a:pt x="551" y="13981"/>
                    <a:pt x="606" y="13942"/>
                    <a:pt x="661" y="13903"/>
                  </a:cubicBezTo>
                  <a:cubicBezTo>
                    <a:pt x="716" y="13903"/>
                    <a:pt x="716" y="13903"/>
                    <a:pt x="716" y="13863"/>
                  </a:cubicBezTo>
                  <a:cubicBezTo>
                    <a:pt x="661" y="13824"/>
                    <a:pt x="551" y="14020"/>
                    <a:pt x="496" y="14060"/>
                  </a:cubicBezTo>
                  <a:cubicBezTo>
                    <a:pt x="441" y="14099"/>
                    <a:pt x="331" y="14060"/>
                    <a:pt x="220" y="14060"/>
                  </a:cubicBezTo>
                  <a:cubicBezTo>
                    <a:pt x="220" y="14060"/>
                    <a:pt x="220" y="14060"/>
                    <a:pt x="220" y="14060"/>
                  </a:cubicBezTo>
                  <a:cubicBezTo>
                    <a:pt x="220" y="14060"/>
                    <a:pt x="165" y="14099"/>
                    <a:pt x="165" y="14099"/>
                  </a:cubicBezTo>
                  <a:cubicBezTo>
                    <a:pt x="165" y="14177"/>
                    <a:pt x="220" y="14177"/>
                    <a:pt x="165" y="14217"/>
                  </a:cubicBezTo>
                  <a:cubicBezTo>
                    <a:pt x="165" y="14295"/>
                    <a:pt x="55" y="14335"/>
                    <a:pt x="0" y="14374"/>
                  </a:cubicBezTo>
                  <a:cubicBezTo>
                    <a:pt x="55" y="14413"/>
                    <a:pt x="220" y="14413"/>
                    <a:pt x="276" y="14413"/>
                  </a:cubicBezTo>
                  <a:cubicBezTo>
                    <a:pt x="441" y="14413"/>
                    <a:pt x="661" y="14413"/>
                    <a:pt x="827" y="14413"/>
                  </a:cubicBezTo>
                  <a:cubicBezTo>
                    <a:pt x="992" y="14413"/>
                    <a:pt x="1212" y="14452"/>
                    <a:pt x="1378" y="14452"/>
                  </a:cubicBezTo>
                  <a:cubicBezTo>
                    <a:pt x="1433" y="14452"/>
                    <a:pt x="1543" y="14492"/>
                    <a:pt x="1653" y="14452"/>
                  </a:cubicBezTo>
                  <a:cubicBezTo>
                    <a:pt x="1598" y="14374"/>
                    <a:pt x="1598" y="14335"/>
                    <a:pt x="1598" y="14256"/>
                  </a:cubicBezTo>
                  <a:cubicBezTo>
                    <a:pt x="1598" y="14217"/>
                    <a:pt x="1598" y="14217"/>
                    <a:pt x="1653" y="14217"/>
                  </a:cubicBezTo>
                  <a:cubicBezTo>
                    <a:pt x="1653" y="14177"/>
                    <a:pt x="1653" y="14177"/>
                    <a:pt x="1653" y="14138"/>
                  </a:cubicBezTo>
                  <a:close/>
                  <a:moveTo>
                    <a:pt x="17192" y="589"/>
                  </a:moveTo>
                  <a:cubicBezTo>
                    <a:pt x="17192" y="589"/>
                    <a:pt x="17247" y="589"/>
                    <a:pt x="17247" y="589"/>
                  </a:cubicBezTo>
                  <a:cubicBezTo>
                    <a:pt x="17192" y="550"/>
                    <a:pt x="17137" y="471"/>
                    <a:pt x="17137" y="471"/>
                  </a:cubicBezTo>
                  <a:cubicBezTo>
                    <a:pt x="17082" y="511"/>
                    <a:pt x="17192" y="550"/>
                    <a:pt x="17192" y="589"/>
                  </a:cubicBezTo>
                  <a:close/>
                  <a:moveTo>
                    <a:pt x="16200" y="39"/>
                  </a:moveTo>
                  <a:cubicBezTo>
                    <a:pt x="16255" y="79"/>
                    <a:pt x="16255" y="118"/>
                    <a:pt x="16255" y="157"/>
                  </a:cubicBezTo>
                  <a:cubicBezTo>
                    <a:pt x="16310" y="196"/>
                    <a:pt x="16255" y="275"/>
                    <a:pt x="16310" y="275"/>
                  </a:cubicBezTo>
                  <a:cubicBezTo>
                    <a:pt x="16365" y="314"/>
                    <a:pt x="16365" y="314"/>
                    <a:pt x="16420" y="353"/>
                  </a:cubicBezTo>
                  <a:cubicBezTo>
                    <a:pt x="16420" y="393"/>
                    <a:pt x="16420" y="393"/>
                    <a:pt x="16476" y="353"/>
                  </a:cubicBezTo>
                  <a:cubicBezTo>
                    <a:pt x="16476" y="353"/>
                    <a:pt x="16476" y="353"/>
                    <a:pt x="16531" y="353"/>
                  </a:cubicBezTo>
                  <a:cubicBezTo>
                    <a:pt x="16531" y="353"/>
                    <a:pt x="16531" y="353"/>
                    <a:pt x="16531" y="353"/>
                  </a:cubicBezTo>
                  <a:cubicBezTo>
                    <a:pt x="16586" y="353"/>
                    <a:pt x="16641" y="353"/>
                    <a:pt x="16641" y="353"/>
                  </a:cubicBezTo>
                  <a:cubicBezTo>
                    <a:pt x="16586" y="314"/>
                    <a:pt x="16586" y="275"/>
                    <a:pt x="16641" y="236"/>
                  </a:cubicBezTo>
                  <a:cubicBezTo>
                    <a:pt x="16641" y="275"/>
                    <a:pt x="16641" y="353"/>
                    <a:pt x="16751" y="353"/>
                  </a:cubicBezTo>
                  <a:cubicBezTo>
                    <a:pt x="16696" y="353"/>
                    <a:pt x="16696" y="314"/>
                    <a:pt x="16696" y="275"/>
                  </a:cubicBezTo>
                  <a:cubicBezTo>
                    <a:pt x="16696" y="275"/>
                    <a:pt x="16696" y="275"/>
                    <a:pt x="16751" y="275"/>
                  </a:cubicBezTo>
                  <a:cubicBezTo>
                    <a:pt x="16806" y="236"/>
                    <a:pt x="16751" y="196"/>
                    <a:pt x="16806" y="157"/>
                  </a:cubicBezTo>
                  <a:cubicBezTo>
                    <a:pt x="16806" y="196"/>
                    <a:pt x="16806" y="196"/>
                    <a:pt x="16806" y="236"/>
                  </a:cubicBezTo>
                  <a:cubicBezTo>
                    <a:pt x="16806" y="236"/>
                    <a:pt x="16806" y="236"/>
                    <a:pt x="16861" y="275"/>
                  </a:cubicBezTo>
                  <a:cubicBezTo>
                    <a:pt x="16861" y="314"/>
                    <a:pt x="16806" y="353"/>
                    <a:pt x="16861" y="353"/>
                  </a:cubicBezTo>
                  <a:cubicBezTo>
                    <a:pt x="16861" y="353"/>
                    <a:pt x="16861" y="353"/>
                    <a:pt x="16861" y="353"/>
                  </a:cubicBezTo>
                  <a:cubicBezTo>
                    <a:pt x="16861" y="353"/>
                    <a:pt x="16861" y="393"/>
                    <a:pt x="16916" y="393"/>
                  </a:cubicBezTo>
                  <a:cubicBezTo>
                    <a:pt x="16916" y="393"/>
                    <a:pt x="16916" y="353"/>
                    <a:pt x="16916" y="353"/>
                  </a:cubicBezTo>
                  <a:cubicBezTo>
                    <a:pt x="16971" y="353"/>
                    <a:pt x="16971" y="432"/>
                    <a:pt x="16971" y="432"/>
                  </a:cubicBezTo>
                  <a:cubicBezTo>
                    <a:pt x="16971" y="471"/>
                    <a:pt x="16971" y="432"/>
                    <a:pt x="17027" y="432"/>
                  </a:cubicBezTo>
                  <a:cubicBezTo>
                    <a:pt x="17027" y="432"/>
                    <a:pt x="17027" y="393"/>
                    <a:pt x="17027" y="393"/>
                  </a:cubicBezTo>
                  <a:cubicBezTo>
                    <a:pt x="17027" y="393"/>
                    <a:pt x="17027" y="393"/>
                    <a:pt x="17027" y="393"/>
                  </a:cubicBezTo>
                  <a:cubicBezTo>
                    <a:pt x="17082" y="353"/>
                    <a:pt x="17027" y="353"/>
                    <a:pt x="17027" y="314"/>
                  </a:cubicBezTo>
                  <a:cubicBezTo>
                    <a:pt x="17027" y="353"/>
                    <a:pt x="17082" y="393"/>
                    <a:pt x="17082" y="432"/>
                  </a:cubicBezTo>
                  <a:cubicBezTo>
                    <a:pt x="17137" y="393"/>
                    <a:pt x="17082" y="393"/>
                    <a:pt x="17082" y="353"/>
                  </a:cubicBezTo>
                  <a:cubicBezTo>
                    <a:pt x="17137" y="353"/>
                    <a:pt x="17137" y="314"/>
                    <a:pt x="17192" y="275"/>
                  </a:cubicBezTo>
                  <a:cubicBezTo>
                    <a:pt x="17192" y="275"/>
                    <a:pt x="17192" y="236"/>
                    <a:pt x="17192" y="236"/>
                  </a:cubicBezTo>
                  <a:cubicBezTo>
                    <a:pt x="17302" y="275"/>
                    <a:pt x="17192" y="314"/>
                    <a:pt x="17192" y="314"/>
                  </a:cubicBezTo>
                  <a:cubicBezTo>
                    <a:pt x="17192" y="353"/>
                    <a:pt x="17137" y="353"/>
                    <a:pt x="17192" y="432"/>
                  </a:cubicBezTo>
                  <a:cubicBezTo>
                    <a:pt x="17192" y="432"/>
                    <a:pt x="17192" y="550"/>
                    <a:pt x="17302" y="550"/>
                  </a:cubicBezTo>
                  <a:cubicBezTo>
                    <a:pt x="17302" y="550"/>
                    <a:pt x="17302" y="511"/>
                    <a:pt x="17302" y="471"/>
                  </a:cubicBezTo>
                  <a:cubicBezTo>
                    <a:pt x="17302" y="471"/>
                    <a:pt x="17302" y="471"/>
                    <a:pt x="17357" y="432"/>
                  </a:cubicBezTo>
                  <a:cubicBezTo>
                    <a:pt x="17412" y="432"/>
                    <a:pt x="17412" y="393"/>
                    <a:pt x="17467" y="393"/>
                  </a:cubicBezTo>
                  <a:cubicBezTo>
                    <a:pt x="17467" y="393"/>
                    <a:pt x="17522" y="353"/>
                    <a:pt x="17522" y="393"/>
                  </a:cubicBezTo>
                  <a:cubicBezTo>
                    <a:pt x="17522" y="432"/>
                    <a:pt x="17412" y="432"/>
                    <a:pt x="17357" y="432"/>
                  </a:cubicBezTo>
                  <a:cubicBezTo>
                    <a:pt x="17357" y="471"/>
                    <a:pt x="17357" y="511"/>
                    <a:pt x="17357" y="511"/>
                  </a:cubicBezTo>
                  <a:cubicBezTo>
                    <a:pt x="17357" y="550"/>
                    <a:pt x="17357" y="550"/>
                    <a:pt x="17302" y="550"/>
                  </a:cubicBezTo>
                  <a:cubicBezTo>
                    <a:pt x="17302" y="550"/>
                    <a:pt x="17302" y="589"/>
                    <a:pt x="17247" y="589"/>
                  </a:cubicBezTo>
                  <a:cubicBezTo>
                    <a:pt x="17247" y="589"/>
                    <a:pt x="17302" y="628"/>
                    <a:pt x="17302" y="668"/>
                  </a:cubicBezTo>
                  <a:cubicBezTo>
                    <a:pt x="17357" y="668"/>
                    <a:pt x="17357" y="668"/>
                    <a:pt x="17357" y="668"/>
                  </a:cubicBezTo>
                  <a:cubicBezTo>
                    <a:pt x="17412" y="668"/>
                    <a:pt x="17357" y="707"/>
                    <a:pt x="17412" y="707"/>
                  </a:cubicBezTo>
                  <a:cubicBezTo>
                    <a:pt x="17467" y="707"/>
                    <a:pt x="17467" y="668"/>
                    <a:pt x="17412" y="668"/>
                  </a:cubicBezTo>
                  <a:cubicBezTo>
                    <a:pt x="17522" y="668"/>
                    <a:pt x="17467" y="746"/>
                    <a:pt x="17522" y="668"/>
                  </a:cubicBezTo>
                  <a:cubicBezTo>
                    <a:pt x="17578" y="589"/>
                    <a:pt x="17578" y="628"/>
                    <a:pt x="17633" y="668"/>
                  </a:cubicBezTo>
                  <a:cubicBezTo>
                    <a:pt x="17578" y="668"/>
                    <a:pt x="17578" y="668"/>
                    <a:pt x="17578" y="668"/>
                  </a:cubicBezTo>
                  <a:cubicBezTo>
                    <a:pt x="17578" y="668"/>
                    <a:pt x="17578" y="668"/>
                    <a:pt x="17578" y="668"/>
                  </a:cubicBezTo>
                  <a:cubicBezTo>
                    <a:pt x="17522" y="668"/>
                    <a:pt x="17578" y="707"/>
                    <a:pt x="17522" y="707"/>
                  </a:cubicBezTo>
                  <a:cubicBezTo>
                    <a:pt x="17522" y="707"/>
                    <a:pt x="17578" y="746"/>
                    <a:pt x="17578" y="746"/>
                  </a:cubicBezTo>
                  <a:cubicBezTo>
                    <a:pt x="17633" y="746"/>
                    <a:pt x="17633" y="746"/>
                    <a:pt x="17633" y="746"/>
                  </a:cubicBezTo>
                  <a:cubicBezTo>
                    <a:pt x="17688" y="746"/>
                    <a:pt x="17633" y="746"/>
                    <a:pt x="17633" y="785"/>
                  </a:cubicBezTo>
                  <a:cubicBezTo>
                    <a:pt x="17578" y="785"/>
                    <a:pt x="17522" y="785"/>
                    <a:pt x="17522" y="785"/>
                  </a:cubicBezTo>
                  <a:cubicBezTo>
                    <a:pt x="17467" y="746"/>
                    <a:pt x="17522" y="746"/>
                    <a:pt x="17578" y="746"/>
                  </a:cubicBezTo>
                  <a:cubicBezTo>
                    <a:pt x="17522" y="707"/>
                    <a:pt x="17467" y="746"/>
                    <a:pt x="17412" y="746"/>
                  </a:cubicBezTo>
                  <a:cubicBezTo>
                    <a:pt x="17467" y="785"/>
                    <a:pt x="17467" y="785"/>
                    <a:pt x="17522" y="825"/>
                  </a:cubicBezTo>
                  <a:cubicBezTo>
                    <a:pt x="17467" y="825"/>
                    <a:pt x="17357" y="746"/>
                    <a:pt x="17357" y="785"/>
                  </a:cubicBezTo>
                  <a:cubicBezTo>
                    <a:pt x="17357" y="825"/>
                    <a:pt x="17302" y="785"/>
                    <a:pt x="17302" y="785"/>
                  </a:cubicBezTo>
                  <a:cubicBezTo>
                    <a:pt x="17247" y="825"/>
                    <a:pt x="17357" y="864"/>
                    <a:pt x="17412" y="943"/>
                  </a:cubicBezTo>
                  <a:cubicBezTo>
                    <a:pt x="17412" y="943"/>
                    <a:pt x="17357" y="982"/>
                    <a:pt x="17357" y="1021"/>
                  </a:cubicBezTo>
                  <a:cubicBezTo>
                    <a:pt x="17357" y="1021"/>
                    <a:pt x="17412" y="1060"/>
                    <a:pt x="17357" y="1060"/>
                  </a:cubicBezTo>
                  <a:cubicBezTo>
                    <a:pt x="17357" y="1060"/>
                    <a:pt x="17357" y="1060"/>
                    <a:pt x="17357" y="1021"/>
                  </a:cubicBezTo>
                  <a:cubicBezTo>
                    <a:pt x="17302" y="1021"/>
                    <a:pt x="17357" y="1021"/>
                    <a:pt x="17302" y="1021"/>
                  </a:cubicBezTo>
                  <a:cubicBezTo>
                    <a:pt x="17302" y="1021"/>
                    <a:pt x="17247" y="1021"/>
                    <a:pt x="17247" y="1021"/>
                  </a:cubicBezTo>
                  <a:cubicBezTo>
                    <a:pt x="17247" y="1021"/>
                    <a:pt x="17192" y="1021"/>
                    <a:pt x="17192" y="1021"/>
                  </a:cubicBezTo>
                  <a:cubicBezTo>
                    <a:pt x="17192" y="1060"/>
                    <a:pt x="17247" y="1060"/>
                    <a:pt x="17247" y="1060"/>
                  </a:cubicBezTo>
                  <a:cubicBezTo>
                    <a:pt x="17247" y="1060"/>
                    <a:pt x="17302" y="1100"/>
                    <a:pt x="17302" y="1100"/>
                  </a:cubicBezTo>
                  <a:cubicBezTo>
                    <a:pt x="17302" y="1100"/>
                    <a:pt x="17302" y="1060"/>
                    <a:pt x="17302" y="1060"/>
                  </a:cubicBezTo>
                  <a:cubicBezTo>
                    <a:pt x="17302" y="1060"/>
                    <a:pt x="17302" y="1060"/>
                    <a:pt x="17302" y="1060"/>
                  </a:cubicBezTo>
                  <a:cubicBezTo>
                    <a:pt x="17302" y="1060"/>
                    <a:pt x="17357" y="1100"/>
                    <a:pt x="17412" y="1100"/>
                  </a:cubicBezTo>
                  <a:cubicBezTo>
                    <a:pt x="17412" y="1100"/>
                    <a:pt x="17412" y="1100"/>
                    <a:pt x="17412" y="1100"/>
                  </a:cubicBezTo>
                  <a:cubicBezTo>
                    <a:pt x="17467" y="1100"/>
                    <a:pt x="17467" y="1139"/>
                    <a:pt x="17467" y="1139"/>
                  </a:cubicBezTo>
                  <a:cubicBezTo>
                    <a:pt x="17467" y="1100"/>
                    <a:pt x="17467" y="1100"/>
                    <a:pt x="17467" y="1100"/>
                  </a:cubicBezTo>
                  <a:cubicBezTo>
                    <a:pt x="17467" y="1100"/>
                    <a:pt x="17522" y="1139"/>
                    <a:pt x="17522" y="1139"/>
                  </a:cubicBezTo>
                  <a:cubicBezTo>
                    <a:pt x="17522" y="1139"/>
                    <a:pt x="17522" y="1178"/>
                    <a:pt x="17578" y="1178"/>
                  </a:cubicBezTo>
                  <a:cubicBezTo>
                    <a:pt x="17578" y="1178"/>
                    <a:pt x="17578" y="1178"/>
                    <a:pt x="17578" y="1178"/>
                  </a:cubicBezTo>
                  <a:cubicBezTo>
                    <a:pt x="17633" y="1178"/>
                    <a:pt x="17633" y="1178"/>
                    <a:pt x="17688" y="1178"/>
                  </a:cubicBezTo>
                  <a:cubicBezTo>
                    <a:pt x="17688" y="1178"/>
                    <a:pt x="17633" y="1139"/>
                    <a:pt x="17688" y="1139"/>
                  </a:cubicBezTo>
                  <a:cubicBezTo>
                    <a:pt x="17688" y="1139"/>
                    <a:pt x="17743" y="1178"/>
                    <a:pt x="17743" y="1178"/>
                  </a:cubicBezTo>
                  <a:cubicBezTo>
                    <a:pt x="17743" y="1178"/>
                    <a:pt x="17798" y="1217"/>
                    <a:pt x="17798" y="1217"/>
                  </a:cubicBezTo>
                  <a:cubicBezTo>
                    <a:pt x="17798" y="1217"/>
                    <a:pt x="17798" y="1257"/>
                    <a:pt x="17853" y="1257"/>
                  </a:cubicBezTo>
                  <a:cubicBezTo>
                    <a:pt x="17853" y="1257"/>
                    <a:pt x="17908" y="1257"/>
                    <a:pt x="17908" y="1296"/>
                  </a:cubicBezTo>
                  <a:cubicBezTo>
                    <a:pt x="17908" y="1257"/>
                    <a:pt x="17853" y="1257"/>
                    <a:pt x="17853" y="1217"/>
                  </a:cubicBezTo>
                  <a:cubicBezTo>
                    <a:pt x="17853" y="1217"/>
                    <a:pt x="17798" y="1178"/>
                    <a:pt x="17798" y="1178"/>
                  </a:cubicBezTo>
                  <a:cubicBezTo>
                    <a:pt x="17743" y="1139"/>
                    <a:pt x="17798" y="1100"/>
                    <a:pt x="17798" y="1139"/>
                  </a:cubicBezTo>
                  <a:cubicBezTo>
                    <a:pt x="17798" y="1139"/>
                    <a:pt x="17798" y="1100"/>
                    <a:pt x="17798" y="1100"/>
                  </a:cubicBezTo>
                  <a:cubicBezTo>
                    <a:pt x="17798" y="1100"/>
                    <a:pt x="17853" y="1139"/>
                    <a:pt x="17853" y="1139"/>
                  </a:cubicBezTo>
                  <a:cubicBezTo>
                    <a:pt x="17908" y="1178"/>
                    <a:pt x="17908" y="1139"/>
                    <a:pt x="17908" y="1178"/>
                  </a:cubicBezTo>
                  <a:cubicBezTo>
                    <a:pt x="17908" y="1257"/>
                    <a:pt x="17963" y="1257"/>
                    <a:pt x="18018" y="1296"/>
                  </a:cubicBezTo>
                  <a:cubicBezTo>
                    <a:pt x="18018" y="1296"/>
                    <a:pt x="18018" y="1296"/>
                    <a:pt x="18018" y="1296"/>
                  </a:cubicBezTo>
                  <a:cubicBezTo>
                    <a:pt x="18018" y="1296"/>
                    <a:pt x="18018" y="1296"/>
                    <a:pt x="18018" y="1296"/>
                  </a:cubicBezTo>
                  <a:cubicBezTo>
                    <a:pt x="18073" y="1335"/>
                    <a:pt x="18073" y="1375"/>
                    <a:pt x="18129" y="1375"/>
                  </a:cubicBezTo>
                  <a:cubicBezTo>
                    <a:pt x="18129" y="1375"/>
                    <a:pt x="18129" y="1375"/>
                    <a:pt x="18129" y="1375"/>
                  </a:cubicBezTo>
                  <a:cubicBezTo>
                    <a:pt x="18184" y="1375"/>
                    <a:pt x="18129" y="1375"/>
                    <a:pt x="18129" y="1335"/>
                  </a:cubicBezTo>
                  <a:cubicBezTo>
                    <a:pt x="18184" y="1335"/>
                    <a:pt x="18184" y="1335"/>
                    <a:pt x="18184" y="1335"/>
                  </a:cubicBezTo>
                  <a:cubicBezTo>
                    <a:pt x="18184" y="1335"/>
                    <a:pt x="18184" y="1335"/>
                    <a:pt x="18184" y="1335"/>
                  </a:cubicBezTo>
                  <a:cubicBezTo>
                    <a:pt x="18184" y="1296"/>
                    <a:pt x="18129" y="1257"/>
                    <a:pt x="18184" y="1217"/>
                  </a:cubicBezTo>
                  <a:cubicBezTo>
                    <a:pt x="18184" y="1257"/>
                    <a:pt x="18239" y="1257"/>
                    <a:pt x="18239" y="1217"/>
                  </a:cubicBezTo>
                  <a:cubicBezTo>
                    <a:pt x="18239" y="1257"/>
                    <a:pt x="18294" y="1257"/>
                    <a:pt x="18294" y="1257"/>
                  </a:cubicBezTo>
                  <a:cubicBezTo>
                    <a:pt x="18294" y="1257"/>
                    <a:pt x="18239" y="1217"/>
                    <a:pt x="18239" y="1217"/>
                  </a:cubicBezTo>
                  <a:cubicBezTo>
                    <a:pt x="18239" y="1217"/>
                    <a:pt x="18239" y="1178"/>
                    <a:pt x="18239" y="1178"/>
                  </a:cubicBezTo>
                  <a:cubicBezTo>
                    <a:pt x="18294" y="1178"/>
                    <a:pt x="18294" y="1178"/>
                    <a:pt x="18294" y="1178"/>
                  </a:cubicBezTo>
                  <a:cubicBezTo>
                    <a:pt x="18294" y="1217"/>
                    <a:pt x="18294" y="1217"/>
                    <a:pt x="18349" y="1217"/>
                  </a:cubicBezTo>
                  <a:cubicBezTo>
                    <a:pt x="18404" y="1217"/>
                    <a:pt x="18404" y="1257"/>
                    <a:pt x="18404" y="1296"/>
                  </a:cubicBezTo>
                  <a:cubicBezTo>
                    <a:pt x="18404" y="1257"/>
                    <a:pt x="18404" y="1217"/>
                    <a:pt x="18404" y="1217"/>
                  </a:cubicBezTo>
                  <a:cubicBezTo>
                    <a:pt x="18349" y="1217"/>
                    <a:pt x="18349" y="1217"/>
                    <a:pt x="18349" y="1178"/>
                  </a:cubicBezTo>
                  <a:cubicBezTo>
                    <a:pt x="18349" y="1217"/>
                    <a:pt x="18404" y="1217"/>
                    <a:pt x="18404" y="1217"/>
                  </a:cubicBezTo>
                  <a:cubicBezTo>
                    <a:pt x="18404" y="1217"/>
                    <a:pt x="18459" y="1257"/>
                    <a:pt x="18459" y="1257"/>
                  </a:cubicBezTo>
                  <a:cubicBezTo>
                    <a:pt x="18459" y="1296"/>
                    <a:pt x="18459" y="1296"/>
                    <a:pt x="18404" y="1296"/>
                  </a:cubicBezTo>
                  <a:cubicBezTo>
                    <a:pt x="18404" y="1296"/>
                    <a:pt x="18404" y="1296"/>
                    <a:pt x="18404" y="1296"/>
                  </a:cubicBezTo>
                  <a:cubicBezTo>
                    <a:pt x="18404" y="1296"/>
                    <a:pt x="18349" y="1296"/>
                    <a:pt x="18349" y="1296"/>
                  </a:cubicBezTo>
                  <a:cubicBezTo>
                    <a:pt x="18349" y="1335"/>
                    <a:pt x="18459" y="1335"/>
                    <a:pt x="18459" y="1335"/>
                  </a:cubicBezTo>
                  <a:cubicBezTo>
                    <a:pt x="18459" y="1335"/>
                    <a:pt x="18514" y="1335"/>
                    <a:pt x="18514" y="1335"/>
                  </a:cubicBezTo>
                  <a:cubicBezTo>
                    <a:pt x="18514" y="1335"/>
                    <a:pt x="18514" y="1335"/>
                    <a:pt x="18514" y="1335"/>
                  </a:cubicBezTo>
                  <a:cubicBezTo>
                    <a:pt x="18514" y="1335"/>
                    <a:pt x="18569" y="1335"/>
                    <a:pt x="18569" y="1375"/>
                  </a:cubicBezTo>
                  <a:cubicBezTo>
                    <a:pt x="18624" y="1335"/>
                    <a:pt x="18569" y="1296"/>
                    <a:pt x="18514" y="1296"/>
                  </a:cubicBezTo>
                  <a:cubicBezTo>
                    <a:pt x="18459" y="1257"/>
                    <a:pt x="18459" y="1257"/>
                    <a:pt x="18459" y="1217"/>
                  </a:cubicBezTo>
                  <a:cubicBezTo>
                    <a:pt x="18514" y="1257"/>
                    <a:pt x="18569" y="1335"/>
                    <a:pt x="18624" y="1335"/>
                  </a:cubicBezTo>
                  <a:cubicBezTo>
                    <a:pt x="18624" y="1335"/>
                    <a:pt x="18624" y="1335"/>
                    <a:pt x="18624" y="1335"/>
                  </a:cubicBezTo>
                  <a:cubicBezTo>
                    <a:pt x="18624" y="1296"/>
                    <a:pt x="18624" y="1296"/>
                    <a:pt x="18569" y="1296"/>
                  </a:cubicBezTo>
                  <a:cubicBezTo>
                    <a:pt x="18569" y="1257"/>
                    <a:pt x="18569" y="1257"/>
                    <a:pt x="18624" y="1257"/>
                  </a:cubicBezTo>
                  <a:cubicBezTo>
                    <a:pt x="18624" y="1296"/>
                    <a:pt x="18680" y="1335"/>
                    <a:pt x="18790" y="1335"/>
                  </a:cubicBezTo>
                  <a:cubicBezTo>
                    <a:pt x="18790" y="1335"/>
                    <a:pt x="18845" y="1335"/>
                    <a:pt x="18845" y="1375"/>
                  </a:cubicBezTo>
                  <a:cubicBezTo>
                    <a:pt x="18845" y="1375"/>
                    <a:pt x="18790" y="1375"/>
                    <a:pt x="18790" y="1375"/>
                  </a:cubicBezTo>
                  <a:cubicBezTo>
                    <a:pt x="18790" y="1375"/>
                    <a:pt x="18790" y="1375"/>
                    <a:pt x="18790" y="1375"/>
                  </a:cubicBezTo>
                  <a:cubicBezTo>
                    <a:pt x="18790" y="1375"/>
                    <a:pt x="18790" y="1375"/>
                    <a:pt x="18735" y="1375"/>
                  </a:cubicBezTo>
                  <a:cubicBezTo>
                    <a:pt x="18790" y="1375"/>
                    <a:pt x="18900" y="1414"/>
                    <a:pt x="18900" y="1335"/>
                  </a:cubicBezTo>
                  <a:cubicBezTo>
                    <a:pt x="18900" y="1335"/>
                    <a:pt x="18790" y="1296"/>
                    <a:pt x="18790" y="1296"/>
                  </a:cubicBezTo>
                  <a:cubicBezTo>
                    <a:pt x="18790" y="1296"/>
                    <a:pt x="18790" y="1296"/>
                    <a:pt x="18845" y="1296"/>
                  </a:cubicBezTo>
                  <a:cubicBezTo>
                    <a:pt x="18790" y="1257"/>
                    <a:pt x="18790" y="1257"/>
                    <a:pt x="18735" y="1257"/>
                  </a:cubicBezTo>
                  <a:cubicBezTo>
                    <a:pt x="18790" y="1296"/>
                    <a:pt x="18680" y="1296"/>
                    <a:pt x="18680" y="1257"/>
                  </a:cubicBezTo>
                  <a:cubicBezTo>
                    <a:pt x="18680" y="1257"/>
                    <a:pt x="18680" y="1257"/>
                    <a:pt x="18680" y="1257"/>
                  </a:cubicBezTo>
                  <a:cubicBezTo>
                    <a:pt x="18680" y="1257"/>
                    <a:pt x="18680" y="1217"/>
                    <a:pt x="18680" y="1217"/>
                  </a:cubicBezTo>
                  <a:cubicBezTo>
                    <a:pt x="18680" y="1217"/>
                    <a:pt x="18680" y="1217"/>
                    <a:pt x="18735" y="1217"/>
                  </a:cubicBezTo>
                  <a:cubicBezTo>
                    <a:pt x="18735" y="1217"/>
                    <a:pt x="18624" y="1178"/>
                    <a:pt x="18680" y="1178"/>
                  </a:cubicBezTo>
                  <a:cubicBezTo>
                    <a:pt x="18735" y="1178"/>
                    <a:pt x="18735" y="1217"/>
                    <a:pt x="18790" y="1217"/>
                  </a:cubicBezTo>
                  <a:cubicBezTo>
                    <a:pt x="18790" y="1217"/>
                    <a:pt x="18790" y="1178"/>
                    <a:pt x="18790" y="1178"/>
                  </a:cubicBezTo>
                  <a:cubicBezTo>
                    <a:pt x="18900" y="1139"/>
                    <a:pt x="18790" y="1217"/>
                    <a:pt x="18790" y="1217"/>
                  </a:cubicBezTo>
                  <a:cubicBezTo>
                    <a:pt x="18790" y="1257"/>
                    <a:pt x="18845" y="1296"/>
                    <a:pt x="18900" y="1296"/>
                  </a:cubicBezTo>
                  <a:cubicBezTo>
                    <a:pt x="18900" y="1296"/>
                    <a:pt x="18845" y="1257"/>
                    <a:pt x="18845" y="1257"/>
                  </a:cubicBezTo>
                  <a:cubicBezTo>
                    <a:pt x="18900" y="1257"/>
                    <a:pt x="18900" y="1296"/>
                    <a:pt x="18900" y="1296"/>
                  </a:cubicBezTo>
                  <a:cubicBezTo>
                    <a:pt x="18955" y="1296"/>
                    <a:pt x="19010" y="1296"/>
                    <a:pt x="19065" y="1335"/>
                  </a:cubicBezTo>
                  <a:cubicBezTo>
                    <a:pt x="19065" y="1335"/>
                    <a:pt x="19176" y="1375"/>
                    <a:pt x="19231" y="1375"/>
                  </a:cubicBezTo>
                  <a:cubicBezTo>
                    <a:pt x="19231" y="1335"/>
                    <a:pt x="19176" y="1335"/>
                    <a:pt x="19176" y="1296"/>
                  </a:cubicBezTo>
                  <a:cubicBezTo>
                    <a:pt x="19120" y="1296"/>
                    <a:pt x="19176" y="1296"/>
                    <a:pt x="19120" y="1296"/>
                  </a:cubicBezTo>
                  <a:cubicBezTo>
                    <a:pt x="19120" y="1296"/>
                    <a:pt x="19065" y="1296"/>
                    <a:pt x="19065" y="1296"/>
                  </a:cubicBezTo>
                  <a:cubicBezTo>
                    <a:pt x="19065" y="1296"/>
                    <a:pt x="19010" y="1296"/>
                    <a:pt x="19010" y="1296"/>
                  </a:cubicBezTo>
                  <a:cubicBezTo>
                    <a:pt x="19010" y="1257"/>
                    <a:pt x="18955" y="1257"/>
                    <a:pt x="18955" y="1217"/>
                  </a:cubicBezTo>
                  <a:cubicBezTo>
                    <a:pt x="18955" y="1178"/>
                    <a:pt x="19010" y="1257"/>
                    <a:pt x="19010" y="1257"/>
                  </a:cubicBezTo>
                  <a:cubicBezTo>
                    <a:pt x="19065" y="1296"/>
                    <a:pt x="19065" y="1257"/>
                    <a:pt x="19065" y="1257"/>
                  </a:cubicBezTo>
                  <a:cubicBezTo>
                    <a:pt x="19120" y="1257"/>
                    <a:pt x="19231" y="1296"/>
                    <a:pt x="19286" y="1335"/>
                  </a:cubicBezTo>
                  <a:cubicBezTo>
                    <a:pt x="19286" y="1335"/>
                    <a:pt x="19286" y="1296"/>
                    <a:pt x="19286" y="1296"/>
                  </a:cubicBezTo>
                  <a:cubicBezTo>
                    <a:pt x="19286" y="1296"/>
                    <a:pt x="19286" y="1296"/>
                    <a:pt x="19286" y="1257"/>
                  </a:cubicBezTo>
                  <a:cubicBezTo>
                    <a:pt x="19341" y="1217"/>
                    <a:pt x="19341" y="1217"/>
                    <a:pt x="19341" y="1217"/>
                  </a:cubicBezTo>
                  <a:cubicBezTo>
                    <a:pt x="19286" y="1178"/>
                    <a:pt x="19286" y="1178"/>
                    <a:pt x="19286" y="1178"/>
                  </a:cubicBezTo>
                  <a:cubicBezTo>
                    <a:pt x="19341" y="1178"/>
                    <a:pt x="19341" y="1178"/>
                    <a:pt x="19396" y="1178"/>
                  </a:cubicBezTo>
                  <a:cubicBezTo>
                    <a:pt x="19341" y="1178"/>
                    <a:pt x="19286" y="1139"/>
                    <a:pt x="19286" y="1100"/>
                  </a:cubicBezTo>
                  <a:cubicBezTo>
                    <a:pt x="19286" y="1100"/>
                    <a:pt x="19231" y="1100"/>
                    <a:pt x="19231" y="1100"/>
                  </a:cubicBezTo>
                  <a:cubicBezTo>
                    <a:pt x="19176" y="1100"/>
                    <a:pt x="19176" y="1060"/>
                    <a:pt x="19120" y="1060"/>
                  </a:cubicBezTo>
                  <a:cubicBezTo>
                    <a:pt x="19065" y="1021"/>
                    <a:pt x="19065" y="982"/>
                    <a:pt x="19010" y="943"/>
                  </a:cubicBezTo>
                  <a:cubicBezTo>
                    <a:pt x="18955" y="903"/>
                    <a:pt x="18900" y="864"/>
                    <a:pt x="18900" y="825"/>
                  </a:cubicBezTo>
                  <a:cubicBezTo>
                    <a:pt x="18735" y="589"/>
                    <a:pt x="18569" y="353"/>
                    <a:pt x="18404" y="157"/>
                  </a:cubicBezTo>
                  <a:cubicBezTo>
                    <a:pt x="18404" y="118"/>
                    <a:pt x="18349" y="39"/>
                    <a:pt x="18294" y="0"/>
                  </a:cubicBezTo>
                  <a:cubicBezTo>
                    <a:pt x="18294" y="0"/>
                    <a:pt x="18129" y="0"/>
                    <a:pt x="18073" y="0"/>
                  </a:cubicBezTo>
                  <a:cubicBezTo>
                    <a:pt x="17743" y="0"/>
                    <a:pt x="17357" y="0"/>
                    <a:pt x="17027" y="0"/>
                  </a:cubicBezTo>
                  <a:cubicBezTo>
                    <a:pt x="16751" y="0"/>
                    <a:pt x="16476" y="0"/>
                    <a:pt x="16200" y="0"/>
                  </a:cubicBezTo>
                  <a:cubicBezTo>
                    <a:pt x="16200" y="39"/>
                    <a:pt x="16200" y="39"/>
                    <a:pt x="16200" y="39"/>
                  </a:cubicBezTo>
                  <a:close/>
                  <a:moveTo>
                    <a:pt x="19782" y="1728"/>
                  </a:moveTo>
                  <a:cubicBezTo>
                    <a:pt x="19837" y="1728"/>
                    <a:pt x="19837" y="1767"/>
                    <a:pt x="19782" y="1767"/>
                  </a:cubicBezTo>
                  <a:cubicBezTo>
                    <a:pt x="19837" y="1767"/>
                    <a:pt x="19837" y="1767"/>
                    <a:pt x="19837" y="1807"/>
                  </a:cubicBezTo>
                  <a:cubicBezTo>
                    <a:pt x="19892" y="1767"/>
                    <a:pt x="19837" y="1807"/>
                    <a:pt x="19892" y="1846"/>
                  </a:cubicBezTo>
                  <a:cubicBezTo>
                    <a:pt x="19892" y="1846"/>
                    <a:pt x="19837" y="1846"/>
                    <a:pt x="19837" y="1846"/>
                  </a:cubicBezTo>
                  <a:cubicBezTo>
                    <a:pt x="19892" y="1846"/>
                    <a:pt x="19837" y="1846"/>
                    <a:pt x="19837" y="1885"/>
                  </a:cubicBezTo>
                  <a:cubicBezTo>
                    <a:pt x="19892" y="1924"/>
                    <a:pt x="19947" y="1964"/>
                    <a:pt x="19947" y="2003"/>
                  </a:cubicBezTo>
                  <a:cubicBezTo>
                    <a:pt x="20002" y="2003"/>
                    <a:pt x="20112" y="2121"/>
                    <a:pt x="20112" y="2121"/>
                  </a:cubicBezTo>
                  <a:cubicBezTo>
                    <a:pt x="20112" y="2121"/>
                    <a:pt x="20167" y="2121"/>
                    <a:pt x="20112" y="2121"/>
                  </a:cubicBezTo>
                  <a:cubicBezTo>
                    <a:pt x="20112" y="2081"/>
                    <a:pt x="20057" y="2042"/>
                    <a:pt x="20057" y="2042"/>
                  </a:cubicBezTo>
                  <a:cubicBezTo>
                    <a:pt x="20057" y="2042"/>
                    <a:pt x="20112" y="2042"/>
                    <a:pt x="20112" y="2081"/>
                  </a:cubicBezTo>
                  <a:cubicBezTo>
                    <a:pt x="20167" y="2081"/>
                    <a:pt x="20167" y="2081"/>
                    <a:pt x="20222" y="2081"/>
                  </a:cubicBezTo>
                  <a:cubicBezTo>
                    <a:pt x="20222" y="2121"/>
                    <a:pt x="20278" y="2081"/>
                    <a:pt x="20333" y="2121"/>
                  </a:cubicBezTo>
                  <a:cubicBezTo>
                    <a:pt x="20333" y="2121"/>
                    <a:pt x="20388" y="2160"/>
                    <a:pt x="20388" y="2199"/>
                  </a:cubicBezTo>
                  <a:cubicBezTo>
                    <a:pt x="20388" y="2199"/>
                    <a:pt x="20388" y="2199"/>
                    <a:pt x="20333" y="2239"/>
                  </a:cubicBezTo>
                  <a:cubicBezTo>
                    <a:pt x="20333" y="2239"/>
                    <a:pt x="20388" y="2239"/>
                    <a:pt x="20388" y="2278"/>
                  </a:cubicBezTo>
                  <a:cubicBezTo>
                    <a:pt x="20388" y="2278"/>
                    <a:pt x="20443" y="2278"/>
                    <a:pt x="20498" y="2317"/>
                  </a:cubicBezTo>
                  <a:cubicBezTo>
                    <a:pt x="20498" y="2317"/>
                    <a:pt x="20498" y="2278"/>
                    <a:pt x="20553" y="2317"/>
                  </a:cubicBezTo>
                  <a:cubicBezTo>
                    <a:pt x="20553" y="2317"/>
                    <a:pt x="20553" y="2317"/>
                    <a:pt x="20553" y="2317"/>
                  </a:cubicBezTo>
                  <a:cubicBezTo>
                    <a:pt x="20553" y="2317"/>
                    <a:pt x="20553" y="2278"/>
                    <a:pt x="20608" y="2278"/>
                  </a:cubicBezTo>
                  <a:cubicBezTo>
                    <a:pt x="20663" y="2278"/>
                    <a:pt x="20663" y="2278"/>
                    <a:pt x="20663" y="2317"/>
                  </a:cubicBezTo>
                  <a:cubicBezTo>
                    <a:pt x="20718" y="2317"/>
                    <a:pt x="20718" y="2278"/>
                    <a:pt x="20773" y="2278"/>
                  </a:cubicBezTo>
                  <a:cubicBezTo>
                    <a:pt x="20773" y="2278"/>
                    <a:pt x="20773" y="2278"/>
                    <a:pt x="20829" y="2278"/>
                  </a:cubicBezTo>
                  <a:cubicBezTo>
                    <a:pt x="20773" y="2199"/>
                    <a:pt x="20884" y="2199"/>
                    <a:pt x="20829" y="2121"/>
                  </a:cubicBezTo>
                  <a:cubicBezTo>
                    <a:pt x="20829" y="2121"/>
                    <a:pt x="20829" y="2121"/>
                    <a:pt x="20829" y="2081"/>
                  </a:cubicBezTo>
                  <a:cubicBezTo>
                    <a:pt x="20829" y="2042"/>
                    <a:pt x="20829" y="2003"/>
                    <a:pt x="20773" y="2042"/>
                  </a:cubicBezTo>
                  <a:cubicBezTo>
                    <a:pt x="20773" y="2003"/>
                    <a:pt x="20718" y="1964"/>
                    <a:pt x="20663" y="1924"/>
                  </a:cubicBezTo>
                  <a:cubicBezTo>
                    <a:pt x="20663" y="1924"/>
                    <a:pt x="20608" y="1885"/>
                    <a:pt x="20608" y="1885"/>
                  </a:cubicBezTo>
                  <a:cubicBezTo>
                    <a:pt x="20608" y="1885"/>
                    <a:pt x="20608" y="1885"/>
                    <a:pt x="20553" y="1885"/>
                  </a:cubicBezTo>
                  <a:cubicBezTo>
                    <a:pt x="20553" y="1846"/>
                    <a:pt x="20498" y="1846"/>
                    <a:pt x="20498" y="1846"/>
                  </a:cubicBezTo>
                  <a:cubicBezTo>
                    <a:pt x="20443" y="1807"/>
                    <a:pt x="20498" y="1807"/>
                    <a:pt x="20443" y="1807"/>
                  </a:cubicBezTo>
                  <a:cubicBezTo>
                    <a:pt x="20443" y="1807"/>
                    <a:pt x="20388" y="1767"/>
                    <a:pt x="20388" y="1767"/>
                  </a:cubicBezTo>
                  <a:cubicBezTo>
                    <a:pt x="20388" y="1767"/>
                    <a:pt x="20388" y="1767"/>
                    <a:pt x="20333" y="1767"/>
                  </a:cubicBezTo>
                  <a:cubicBezTo>
                    <a:pt x="20333" y="1767"/>
                    <a:pt x="20333" y="1728"/>
                    <a:pt x="20333" y="1689"/>
                  </a:cubicBezTo>
                  <a:cubicBezTo>
                    <a:pt x="20333" y="1689"/>
                    <a:pt x="20333" y="1689"/>
                    <a:pt x="20278" y="1649"/>
                  </a:cubicBezTo>
                  <a:cubicBezTo>
                    <a:pt x="20222" y="1610"/>
                    <a:pt x="20112" y="1532"/>
                    <a:pt x="20112" y="1453"/>
                  </a:cubicBezTo>
                  <a:cubicBezTo>
                    <a:pt x="20057" y="1492"/>
                    <a:pt x="20057" y="1492"/>
                    <a:pt x="20002" y="1492"/>
                  </a:cubicBezTo>
                  <a:cubicBezTo>
                    <a:pt x="20002" y="1532"/>
                    <a:pt x="19947" y="1492"/>
                    <a:pt x="19947" y="1532"/>
                  </a:cubicBezTo>
                  <a:cubicBezTo>
                    <a:pt x="19947" y="1532"/>
                    <a:pt x="19947" y="1571"/>
                    <a:pt x="19947" y="1571"/>
                  </a:cubicBezTo>
                  <a:cubicBezTo>
                    <a:pt x="19947" y="1610"/>
                    <a:pt x="19892" y="1610"/>
                    <a:pt x="19892" y="1610"/>
                  </a:cubicBezTo>
                  <a:cubicBezTo>
                    <a:pt x="19892" y="1610"/>
                    <a:pt x="19837" y="1610"/>
                    <a:pt x="19837" y="1610"/>
                  </a:cubicBezTo>
                  <a:cubicBezTo>
                    <a:pt x="19892" y="1610"/>
                    <a:pt x="19947" y="1689"/>
                    <a:pt x="20002" y="1728"/>
                  </a:cubicBezTo>
                  <a:cubicBezTo>
                    <a:pt x="19947" y="1728"/>
                    <a:pt x="19892" y="1689"/>
                    <a:pt x="19837" y="1689"/>
                  </a:cubicBezTo>
                  <a:cubicBezTo>
                    <a:pt x="19782" y="1689"/>
                    <a:pt x="19782" y="1689"/>
                    <a:pt x="19782" y="1728"/>
                  </a:cubicBezTo>
                  <a:close/>
                  <a:moveTo>
                    <a:pt x="17137" y="668"/>
                  </a:moveTo>
                  <a:cubicBezTo>
                    <a:pt x="17082" y="628"/>
                    <a:pt x="17137" y="628"/>
                    <a:pt x="17137" y="589"/>
                  </a:cubicBezTo>
                  <a:cubicBezTo>
                    <a:pt x="17082" y="589"/>
                    <a:pt x="17082" y="589"/>
                    <a:pt x="17082" y="628"/>
                  </a:cubicBezTo>
                  <a:cubicBezTo>
                    <a:pt x="17082" y="589"/>
                    <a:pt x="17082" y="628"/>
                    <a:pt x="17082" y="628"/>
                  </a:cubicBezTo>
                  <a:cubicBezTo>
                    <a:pt x="17082" y="668"/>
                    <a:pt x="16916" y="550"/>
                    <a:pt x="16916" y="511"/>
                  </a:cubicBezTo>
                  <a:cubicBezTo>
                    <a:pt x="16971" y="550"/>
                    <a:pt x="16916" y="471"/>
                    <a:pt x="16916" y="471"/>
                  </a:cubicBezTo>
                  <a:cubicBezTo>
                    <a:pt x="16971" y="432"/>
                    <a:pt x="16971" y="589"/>
                    <a:pt x="17027" y="589"/>
                  </a:cubicBezTo>
                  <a:cubicBezTo>
                    <a:pt x="17027" y="511"/>
                    <a:pt x="16971" y="471"/>
                    <a:pt x="16916" y="471"/>
                  </a:cubicBezTo>
                  <a:cubicBezTo>
                    <a:pt x="16861" y="432"/>
                    <a:pt x="16861" y="432"/>
                    <a:pt x="16916" y="511"/>
                  </a:cubicBezTo>
                  <a:cubicBezTo>
                    <a:pt x="16916" y="511"/>
                    <a:pt x="16861" y="511"/>
                    <a:pt x="16861" y="511"/>
                  </a:cubicBezTo>
                  <a:cubicBezTo>
                    <a:pt x="16861" y="471"/>
                    <a:pt x="16861" y="471"/>
                    <a:pt x="16806" y="471"/>
                  </a:cubicBezTo>
                  <a:cubicBezTo>
                    <a:pt x="16806" y="432"/>
                    <a:pt x="16806" y="471"/>
                    <a:pt x="16751" y="471"/>
                  </a:cubicBezTo>
                  <a:cubicBezTo>
                    <a:pt x="16751" y="471"/>
                    <a:pt x="16696" y="471"/>
                    <a:pt x="16696" y="471"/>
                  </a:cubicBezTo>
                  <a:cubicBezTo>
                    <a:pt x="16641" y="511"/>
                    <a:pt x="16641" y="511"/>
                    <a:pt x="16641" y="511"/>
                  </a:cubicBezTo>
                  <a:cubicBezTo>
                    <a:pt x="16641" y="550"/>
                    <a:pt x="16696" y="628"/>
                    <a:pt x="16751" y="628"/>
                  </a:cubicBezTo>
                  <a:cubicBezTo>
                    <a:pt x="16751" y="628"/>
                    <a:pt x="16751" y="589"/>
                    <a:pt x="16806" y="628"/>
                  </a:cubicBezTo>
                  <a:cubicBezTo>
                    <a:pt x="16806" y="628"/>
                    <a:pt x="16861" y="628"/>
                    <a:pt x="16861" y="668"/>
                  </a:cubicBezTo>
                  <a:cubicBezTo>
                    <a:pt x="16916" y="707"/>
                    <a:pt x="16916" y="707"/>
                    <a:pt x="16916" y="746"/>
                  </a:cubicBezTo>
                  <a:cubicBezTo>
                    <a:pt x="16916" y="785"/>
                    <a:pt x="16971" y="785"/>
                    <a:pt x="17027" y="825"/>
                  </a:cubicBezTo>
                  <a:cubicBezTo>
                    <a:pt x="17027" y="864"/>
                    <a:pt x="17027" y="943"/>
                    <a:pt x="17082" y="943"/>
                  </a:cubicBezTo>
                  <a:cubicBezTo>
                    <a:pt x="17137" y="903"/>
                    <a:pt x="17027" y="864"/>
                    <a:pt x="17027" y="825"/>
                  </a:cubicBezTo>
                  <a:cubicBezTo>
                    <a:pt x="17027" y="785"/>
                    <a:pt x="17082" y="825"/>
                    <a:pt x="17082" y="785"/>
                  </a:cubicBezTo>
                  <a:cubicBezTo>
                    <a:pt x="17137" y="746"/>
                    <a:pt x="17082" y="746"/>
                    <a:pt x="17082" y="746"/>
                  </a:cubicBezTo>
                  <a:cubicBezTo>
                    <a:pt x="17137" y="746"/>
                    <a:pt x="17137" y="746"/>
                    <a:pt x="17137" y="707"/>
                  </a:cubicBezTo>
                  <a:cubicBezTo>
                    <a:pt x="17137" y="707"/>
                    <a:pt x="17137" y="668"/>
                    <a:pt x="17137" y="668"/>
                  </a:cubicBezTo>
                  <a:close/>
                  <a:moveTo>
                    <a:pt x="10359" y="6991"/>
                  </a:moveTo>
                  <a:cubicBezTo>
                    <a:pt x="10304" y="6991"/>
                    <a:pt x="10304" y="6991"/>
                    <a:pt x="10304" y="6991"/>
                  </a:cubicBezTo>
                  <a:cubicBezTo>
                    <a:pt x="10359" y="6991"/>
                    <a:pt x="10414" y="7030"/>
                    <a:pt x="10414" y="7030"/>
                  </a:cubicBezTo>
                  <a:cubicBezTo>
                    <a:pt x="10469" y="7030"/>
                    <a:pt x="10469" y="7069"/>
                    <a:pt x="10469" y="7069"/>
                  </a:cubicBezTo>
                  <a:cubicBezTo>
                    <a:pt x="10524" y="7108"/>
                    <a:pt x="10635" y="7108"/>
                    <a:pt x="10635" y="7069"/>
                  </a:cubicBezTo>
                  <a:cubicBezTo>
                    <a:pt x="10635" y="7069"/>
                    <a:pt x="10580" y="7069"/>
                    <a:pt x="10580" y="7030"/>
                  </a:cubicBezTo>
                  <a:cubicBezTo>
                    <a:pt x="10524" y="7030"/>
                    <a:pt x="10524" y="6991"/>
                    <a:pt x="10524" y="6991"/>
                  </a:cubicBezTo>
                  <a:cubicBezTo>
                    <a:pt x="10469" y="6991"/>
                    <a:pt x="10469" y="6991"/>
                    <a:pt x="10469" y="6991"/>
                  </a:cubicBezTo>
                  <a:cubicBezTo>
                    <a:pt x="10469" y="6991"/>
                    <a:pt x="10414" y="6991"/>
                    <a:pt x="10414" y="6991"/>
                  </a:cubicBezTo>
                  <a:cubicBezTo>
                    <a:pt x="10414" y="6991"/>
                    <a:pt x="10359" y="6991"/>
                    <a:pt x="10359" y="6991"/>
                  </a:cubicBezTo>
                  <a:close/>
                  <a:moveTo>
                    <a:pt x="6502" y="4831"/>
                  </a:moveTo>
                  <a:cubicBezTo>
                    <a:pt x="6502" y="4831"/>
                    <a:pt x="6502" y="4831"/>
                    <a:pt x="6557" y="4870"/>
                  </a:cubicBezTo>
                  <a:cubicBezTo>
                    <a:pt x="6557" y="4831"/>
                    <a:pt x="6557" y="4831"/>
                    <a:pt x="6502" y="4831"/>
                  </a:cubicBezTo>
                  <a:close/>
                  <a:moveTo>
                    <a:pt x="21214" y="14649"/>
                  </a:moveTo>
                  <a:cubicBezTo>
                    <a:pt x="21269" y="14649"/>
                    <a:pt x="21269" y="14609"/>
                    <a:pt x="21269" y="14649"/>
                  </a:cubicBezTo>
                  <a:cubicBezTo>
                    <a:pt x="21324" y="14649"/>
                    <a:pt x="21324" y="14649"/>
                    <a:pt x="21324" y="14649"/>
                  </a:cubicBezTo>
                  <a:cubicBezTo>
                    <a:pt x="21324" y="14649"/>
                    <a:pt x="21380" y="14688"/>
                    <a:pt x="21380" y="14688"/>
                  </a:cubicBezTo>
                  <a:cubicBezTo>
                    <a:pt x="21380" y="14688"/>
                    <a:pt x="21380" y="14688"/>
                    <a:pt x="21380" y="14688"/>
                  </a:cubicBezTo>
                  <a:cubicBezTo>
                    <a:pt x="21435" y="14688"/>
                    <a:pt x="21435" y="14688"/>
                    <a:pt x="21435" y="14688"/>
                  </a:cubicBezTo>
                  <a:cubicBezTo>
                    <a:pt x="21435" y="14649"/>
                    <a:pt x="21490" y="14688"/>
                    <a:pt x="21490" y="14688"/>
                  </a:cubicBezTo>
                  <a:cubicBezTo>
                    <a:pt x="21490" y="14688"/>
                    <a:pt x="21490" y="14649"/>
                    <a:pt x="21545" y="14688"/>
                  </a:cubicBezTo>
                  <a:cubicBezTo>
                    <a:pt x="21545" y="14688"/>
                    <a:pt x="21545" y="14688"/>
                    <a:pt x="21545" y="14688"/>
                  </a:cubicBezTo>
                  <a:cubicBezTo>
                    <a:pt x="21545" y="14570"/>
                    <a:pt x="21545" y="14452"/>
                    <a:pt x="21545" y="14335"/>
                  </a:cubicBezTo>
                  <a:cubicBezTo>
                    <a:pt x="21545" y="14020"/>
                    <a:pt x="21545" y="13706"/>
                    <a:pt x="21545" y="13392"/>
                  </a:cubicBezTo>
                  <a:cubicBezTo>
                    <a:pt x="21545" y="12921"/>
                    <a:pt x="21545" y="12449"/>
                    <a:pt x="21545" y="11978"/>
                  </a:cubicBezTo>
                  <a:cubicBezTo>
                    <a:pt x="21545" y="11428"/>
                    <a:pt x="21545" y="10839"/>
                    <a:pt x="21545" y="10289"/>
                  </a:cubicBezTo>
                  <a:cubicBezTo>
                    <a:pt x="21545" y="9661"/>
                    <a:pt x="21545" y="9033"/>
                    <a:pt x="21545" y="8404"/>
                  </a:cubicBezTo>
                  <a:cubicBezTo>
                    <a:pt x="21545" y="7815"/>
                    <a:pt x="21545" y="7187"/>
                    <a:pt x="21545" y="6559"/>
                  </a:cubicBezTo>
                  <a:cubicBezTo>
                    <a:pt x="21545" y="6009"/>
                    <a:pt x="21545" y="5420"/>
                    <a:pt x="21545" y="4870"/>
                  </a:cubicBezTo>
                  <a:cubicBezTo>
                    <a:pt x="21545" y="4399"/>
                    <a:pt x="21545" y="3927"/>
                    <a:pt x="21545" y="3495"/>
                  </a:cubicBezTo>
                  <a:cubicBezTo>
                    <a:pt x="21545" y="3181"/>
                    <a:pt x="21545" y="2867"/>
                    <a:pt x="21545" y="2553"/>
                  </a:cubicBezTo>
                  <a:cubicBezTo>
                    <a:pt x="21545" y="2474"/>
                    <a:pt x="21545" y="2396"/>
                    <a:pt x="21545" y="2317"/>
                  </a:cubicBezTo>
                  <a:cubicBezTo>
                    <a:pt x="21545" y="2239"/>
                    <a:pt x="21600" y="2239"/>
                    <a:pt x="21490" y="2239"/>
                  </a:cubicBezTo>
                  <a:cubicBezTo>
                    <a:pt x="21435" y="2199"/>
                    <a:pt x="21324" y="2199"/>
                    <a:pt x="21269" y="2199"/>
                  </a:cubicBezTo>
                  <a:cubicBezTo>
                    <a:pt x="21269" y="2199"/>
                    <a:pt x="21269" y="2160"/>
                    <a:pt x="21269" y="2160"/>
                  </a:cubicBezTo>
                  <a:cubicBezTo>
                    <a:pt x="21214" y="2160"/>
                    <a:pt x="21214" y="2160"/>
                    <a:pt x="21214" y="2160"/>
                  </a:cubicBezTo>
                  <a:cubicBezTo>
                    <a:pt x="21159" y="2160"/>
                    <a:pt x="21159" y="2160"/>
                    <a:pt x="21159" y="2121"/>
                  </a:cubicBezTo>
                  <a:cubicBezTo>
                    <a:pt x="21104" y="2160"/>
                    <a:pt x="21104" y="2121"/>
                    <a:pt x="21104" y="2121"/>
                  </a:cubicBezTo>
                  <a:cubicBezTo>
                    <a:pt x="21104" y="2121"/>
                    <a:pt x="21049" y="2121"/>
                    <a:pt x="21049" y="2121"/>
                  </a:cubicBezTo>
                  <a:cubicBezTo>
                    <a:pt x="21049" y="2121"/>
                    <a:pt x="20994" y="2121"/>
                    <a:pt x="20994" y="2121"/>
                  </a:cubicBezTo>
                  <a:cubicBezTo>
                    <a:pt x="20884" y="2160"/>
                    <a:pt x="20994" y="2239"/>
                    <a:pt x="20939" y="2278"/>
                  </a:cubicBezTo>
                  <a:cubicBezTo>
                    <a:pt x="20939" y="2278"/>
                    <a:pt x="20939" y="2239"/>
                    <a:pt x="20939" y="2278"/>
                  </a:cubicBezTo>
                  <a:cubicBezTo>
                    <a:pt x="20884" y="2317"/>
                    <a:pt x="20939" y="2317"/>
                    <a:pt x="20884" y="2317"/>
                  </a:cubicBezTo>
                  <a:cubicBezTo>
                    <a:pt x="20829" y="2356"/>
                    <a:pt x="20718" y="2278"/>
                    <a:pt x="20663" y="2356"/>
                  </a:cubicBezTo>
                  <a:cubicBezTo>
                    <a:pt x="20663" y="2356"/>
                    <a:pt x="20663" y="2396"/>
                    <a:pt x="20663" y="2435"/>
                  </a:cubicBezTo>
                  <a:cubicBezTo>
                    <a:pt x="20663" y="2435"/>
                    <a:pt x="20663" y="2435"/>
                    <a:pt x="20718" y="2435"/>
                  </a:cubicBezTo>
                  <a:cubicBezTo>
                    <a:pt x="20718" y="2474"/>
                    <a:pt x="20718" y="2474"/>
                    <a:pt x="20718" y="2474"/>
                  </a:cubicBezTo>
                  <a:cubicBezTo>
                    <a:pt x="20773" y="2553"/>
                    <a:pt x="20773" y="2592"/>
                    <a:pt x="20829" y="2671"/>
                  </a:cubicBezTo>
                  <a:cubicBezTo>
                    <a:pt x="20829" y="2671"/>
                    <a:pt x="20829" y="2671"/>
                    <a:pt x="20884" y="2710"/>
                  </a:cubicBezTo>
                  <a:cubicBezTo>
                    <a:pt x="20884" y="2749"/>
                    <a:pt x="20884" y="2788"/>
                    <a:pt x="20884" y="2828"/>
                  </a:cubicBezTo>
                  <a:cubicBezTo>
                    <a:pt x="20884" y="2867"/>
                    <a:pt x="20884" y="2867"/>
                    <a:pt x="20884" y="2906"/>
                  </a:cubicBezTo>
                  <a:cubicBezTo>
                    <a:pt x="20939" y="2906"/>
                    <a:pt x="20939" y="2906"/>
                    <a:pt x="20939" y="2906"/>
                  </a:cubicBezTo>
                  <a:cubicBezTo>
                    <a:pt x="20994" y="2906"/>
                    <a:pt x="20939" y="2906"/>
                    <a:pt x="20939" y="2867"/>
                  </a:cubicBezTo>
                  <a:cubicBezTo>
                    <a:pt x="20939" y="2828"/>
                    <a:pt x="20939" y="2828"/>
                    <a:pt x="20994" y="2867"/>
                  </a:cubicBezTo>
                  <a:cubicBezTo>
                    <a:pt x="21049" y="2867"/>
                    <a:pt x="21049" y="2906"/>
                    <a:pt x="21049" y="2906"/>
                  </a:cubicBezTo>
                  <a:cubicBezTo>
                    <a:pt x="21049" y="2945"/>
                    <a:pt x="21049" y="3103"/>
                    <a:pt x="21104" y="3103"/>
                  </a:cubicBezTo>
                  <a:cubicBezTo>
                    <a:pt x="20994" y="3103"/>
                    <a:pt x="20939" y="3181"/>
                    <a:pt x="20884" y="3260"/>
                  </a:cubicBezTo>
                  <a:cubicBezTo>
                    <a:pt x="20829" y="3299"/>
                    <a:pt x="20773" y="3299"/>
                    <a:pt x="20663" y="3338"/>
                  </a:cubicBezTo>
                  <a:cubicBezTo>
                    <a:pt x="20608" y="3338"/>
                    <a:pt x="20553" y="3260"/>
                    <a:pt x="20498" y="3338"/>
                  </a:cubicBezTo>
                  <a:cubicBezTo>
                    <a:pt x="20443" y="3377"/>
                    <a:pt x="20553" y="3456"/>
                    <a:pt x="20553" y="3495"/>
                  </a:cubicBezTo>
                  <a:cubicBezTo>
                    <a:pt x="20553" y="3574"/>
                    <a:pt x="20553" y="3652"/>
                    <a:pt x="20443" y="3652"/>
                  </a:cubicBezTo>
                  <a:cubicBezTo>
                    <a:pt x="20388" y="3692"/>
                    <a:pt x="20278" y="3652"/>
                    <a:pt x="20167" y="3613"/>
                  </a:cubicBezTo>
                  <a:cubicBezTo>
                    <a:pt x="20057" y="3613"/>
                    <a:pt x="20167" y="3535"/>
                    <a:pt x="20112" y="3495"/>
                  </a:cubicBezTo>
                  <a:cubicBezTo>
                    <a:pt x="20112" y="3456"/>
                    <a:pt x="20112" y="3417"/>
                    <a:pt x="20112" y="3417"/>
                  </a:cubicBezTo>
                  <a:cubicBezTo>
                    <a:pt x="20112" y="3377"/>
                    <a:pt x="20167" y="3338"/>
                    <a:pt x="20167" y="3299"/>
                  </a:cubicBezTo>
                  <a:cubicBezTo>
                    <a:pt x="20222" y="3299"/>
                    <a:pt x="20278" y="3338"/>
                    <a:pt x="20278" y="3299"/>
                  </a:cubicBezTo>
                  <a:cubicBezTo>
                    <a:pt x="20333" y="3299"/>
                    <a:pt x="20278" y="3260"/>
                    <a:pt x="20278" y="3220"/>
                  </a:cubicBezTo>
                  <a:cubicBezTo>
                    <a:pt x="20222" y="3181"/>
                    <a:pt x="20112" y="3063"/>
                    <a:pt x="20002" y="3063"/>
                  </a:cubicBezTo>
                  <a:cubicBezTo>
                    <a:pt x="20057" y="3063"/>
                    <a:pt x="20112" y="3024"/>
                    <a:pt x="20167" y="3024"/>
                  </a:cubicBezTo>
                  <a:cubicBezTo>
                    <a:pt x="20167" y="3024"/>
                    <a:pt x="20222" y="3024"/>
                    <a:pt x="20222" y="3024"/>
                  </a:cubicBezTo>
                  <a:cubicBezTo>
                    <a:pt x="20167" y="3024"/>
                    <a:pt x="20167" y="3024"/>
                    <a:pt x="20167" y="3024"/>
                  </a:cubicBezTo>
                  <a:cubicBezTo>
                    <a:pt x="20057" y="2985"/>
                    <a:pt x="19947" y="3024"/>
                    <a:pt x="19837" y="3063"/>
                  </a:cubicBezTo>
                  <a:cubicBezTo>
                    <a:pt x="19727" y="3103"/>
                    <a:pt x="19671" y="3103"/>
                    <a:pt x="19727" y="3181"/>
                  </a:cubicBezTo>
                  <a:cubicBezTo>
                    <a:pt x="19727" y="3181"/>
                    <a:pt x="19727" y="3220"/>
                    <a:pt x="19727" y="3220"/>
                  </a:cubicBezTo>
                  <a:cubicBezTo>
                    <a:pt x="19727" y="3220"/>
                    <a:pt x="19727" y="3220"/>
                    <a:pt x="19782" y="3220"/>
                  </a:cubicBezTo>
                  <a:cubicBezTo>
                    <a:pt x="19782" y="3260"/>
                    <a:pt x="19782" y="3260"/>
                    <a:pt x="19782" y="3260"/>
                  </a:cubicBezTo>
                  <a:cubicBezTo>
                    <a:pt x="19782" y="3260"/>
                    <a:pt x="19782" y="3299"/>
                    <a:pt x="19727" y="3260"/>
                  </a:cubicBezTo>
                  <a:cubicBezTo>
                    <a:pt x="19782" y="3260"/>
                    <a:pt x="19727" y="3260"/>
                    <a:pt x="19727" y="3220"/>
                  </a:cubicBezTo>
                  <a:cubicBezTo>
                    <a:pt x="19671" y="3220"/>
                    <a:pt x="19671" y="3181"/>
                    <a:pt x="19671" y="3181"/>
                  </a:cubicBezTo>
                  <a:cubicBezTo>
                    <a:pt x="19671" y="3181"/>
                    <a:pt x="19727" y="3142"/>
                    <a:pt x="19671" y="3142"/>
                  </a:cubicBezTo>
                  <a:cubicBezTo>
                    <a:pt x="19671" y="3103"/>
                    <a:pt x="19616" y="3142"/>
                    <a:pt x="19616" y="3142"/>
                  </a:cubicBezTo>
                  <a:cubicBezTo>
                    <a:pt x="19561" y="3181"/>
                    <a:pt x="19561" y="3181"/>
                    <a:pt x="19561" y="3181"/>
                  </a:cubicBezTo>
                  <a:cubicBezTo>
                    <a:pt x="19561" y="3220"/>
                    <a:pt x="19561" y="3220"/>
                    <a:pt x="19561" y="3260"/>
                  </a:cubicBezTo>
                  <a:cubicBezTo>
                    <a:pt x="19506" y="3299"/>
                    <a:pt x="19396" y="3260"/>
                    <a:pt x="19341" y="3260"/>
                  </a:cubicBezTo>
                  <a:cubicBezTo>
                    <a:pt x="19286" y="3299"/>
                    <a:pt x="19286" y="3377"/>
                    <a:pt x="19286" y="3417"/>
                  </a:cubicBezTo>
                  <a:cubicBezTo>
                    <a:pt x="19231" y="3456"/>
                    <a:pt x="19176" y="3456"/>
                    <a:pt x="19120" y="3456"/>
                  </a:cubicBezTo>
                  <a:cubicBezTo>
                    <a:pt x="19010" y="3456"/>
                    <a:pt x="18955" y="3417"/>
                    <a:pt x="18900" y="3417"/>
                  </a:cubicBezTo>
                  <a:cubicBezTo>
                    <a:pt x="18845" y="3338"/>
                    <a:pt x="18845" y="3377"/>
                    <a:pt x="18790" y="3417"/>
                  </a:cubicBezTo>
                  <a:cubicBezTo>
                    <a:pt x="18845" y="3377"/>
                    <a:pt x="18790" y="3377"/>
                    <a:pt x="18735" y="3377"/>
                  </a:cubicBezTo>
                  <a:cubicBezTo>
                    <a:pt x="18735" y="3377"/>
                    <a:pt x="18680" y="3417"/>
                    <a:pt x="18680" y="3377"/>
                  </a:cubicBezTo>
                  <a:cubicBezTo>
                    <a:pt x="18624" y="3377"/>
                    <a:pt x="18624" y="3377"/>
                    <a:pt x="18569" y="3377"/>
                  </a:cubicBezTo>
                  <a:cubicBezTo>
                    <a:pt x="18514" y="3338"/>
                    <a:pt x="18569" y="3338"/>
                    <a:pt x="18514" y="3377"/>
                  </a:cubicBezTo>
                  <a:cubicBezTo>
                    <a:pt x="18514" y="3377"/>
                    <a:pt x="18459" y="3417"/>
                    <a:pt x="18459" y="3417"/>
                  </a:cubicBezTo>
                  <a:cubicBezTo>
                    <a:pt x="18404" y="3456"/>
                    <a:pt x="18349" y="3417"/>
                    <a:pt x="18294" y="3456"/>
                  </a:cubicBezTo>
                  <a:cubicBezTo>
                    <a:pt x="18239" y="3456"/>
                    <a:pt x="18184" y="3456"/>
                    <a:pt x="18184" y="3495"/>
                  </a:cubicBezTo>
                  <a:cubicBezTo>
                    <a:pt x="18129" y="3495"/>
                    <a:pt x="18129" y="3495"/>
                    <a:pt x="18129" y="3535"/>
                  </a:cubicBezTo>
                  <a:cubicBezTo>
                    <a:pt x="18129" y="3535"/>
                    <a:pt x="18129" y="3535"/>
                    <a:pt x="18073" y="3535"/>
                  </a:cubicBezTo>
                  <a:cubicBezTo>
                    <a:pt x="18073" y="3535"/>
                    <a:pt x="18073" y="3574"/>
                    <a:pt x="18073" y="3574"/>
                  </a:cubicBezTo>
                  <a:cubicBezTo>
                    <a:pt x="18073" y="3574"/>
                    <a:pt x="18073" y="3574"/>
                    <a:pt x="18073" y="3574"/>
                  </a:cubicBezTo>
                  <a:cubicBezTo>
                    <a:pt x="18018" y="3574"/>
                    <a:pt x="18018" y="3574"/>
                    <a:pt x="18018" y="3613"/>
                  </a:cubicBezTo>
                  <a:cubicBezTo>
                    <a:pt x="18018" y="3613"/>
                    <a:pt x="18018" y="3692"/>
                    <a:pt x="17963" y="3692"/>
                  </a:cubicBezTo>
                  <a:cubicBezTo>
                    <a:pt x="18018" y="3731"/>
                    <a:pt x="18018" y="3809"/>
                    <a:pt x="17963" y="3849"/>
                  </a:cubicBezTo>
                  <a:cubicBezTo>
                    <a:pt x="17853" y="3888"/>
                    <a:pt x="17853" y="3770"/>
                    <a:pt x="17798" y="3731"/>
                  </a:cubicBezTo>
                  <a:cubicBezTo>
                    <a:pt x="17798" y="3731"/>
                    <a:pt x="17798" y="3692"/>
                    <a:pt x="17798" y="3692"/>
                  </a:cubicBezTo>
                  <a:cubicBezTo>
                    <a:pt x="17743" y="3692"/>
                    <a:pt x="17688" y="3770"/>
                    <a:pt x="17688" y="3770"/>
                  </a:cubicBezTo>
                  <a:cubicBezTo>
                    <a:pt x="17578" y="3809"/>
                    <a:pt x="17633" y="3731"/>
                    <a:pt x="17633" y="3692"/>
                  </a:cubicBezTo>
                  <a:cubicBezTo>
                    <a:pt x="17578" y="3692"/>
                    <a:pt x="17578" y="3770"/>
                    <a:pt x="17522" y="3770"/>
                  </a:cubicBezTo>
                  <a:cubicBezTo>
                    <a:pt x="17467" y="3809"/>
                    <a:pt x="17467" y="3770"/>
                    <a:pt x="17467" y="3770"/>
                  </a:cubicBezTo>
                  <a:cubicBezTo>
                    <a:pt x="17412" y="3770"/>
                    <a:pt x="17412" y="3770"/>
                    <a:pt x="17357" y="3770"/>
                  </a:cubicBezTo>
                  <a:cubicBezTo>
                    <a:pt x="17357" y="3770"/>
                    <a:pt x="17302" y="3731"/>
                    <a:pt x="17247" y="3731"/>
                  </a:cubicBezTo>
                  <a:cubicBezTo>
                    <a:pt x="17247" y="3770"/>
                    <a:pt x="17247" y="3770"/>
                    <a:pt x="17192" y="3770"/>
                  </a:cubicBezTo>
                  <a:cubicBezTo>
                    <a:pt x="17082" y="3770"/>
                    <a:pt x="17192" y="3692"/>
                    <a:pt x="17192" y="3652"/>
                  </a:cubicBezTo>
                  <a:cubicBezTo>
                    <a:pt x="17247" y="3692"/>
                    <a:pt x="17192" y="3652"/>
                    <a:pt x="17247" y="3652"/>
                  </a:cubicBezTo>
                  <a:cubicBezTo>
                    <a:pt x="17247" y="3652"/>
                    <a:pt x="17302" y="3652"/>
                    <a:pt x="17302" y="3652"/>
                  </a:cubicBezTo>
                  <a:cubicBezTo>
                    <a:pt x="17302" y="3652"/>
                    <a:pt x="17357" y="3692"/>
                    <a:pt x="17357" y="3652"/>
                  </a:cubicBezTo>
                  <a:cubicBezTo>
                    <a:pt x="17412" y="3652"/>
                    <a:pt x="17357" y="3613"/>
                    <a:pt x="17302" y="3613"/>
                  </a:cubicBezTo>
                  <a:cubicBezTo>
                    <a:pt x="17357" y="3574"/>
                    <a:pt x="17412" y="3652"/>
                    <a:pt x="17412" y="3652"/>
                  </a:cubicBezTo>
                  <a:cubicBezTo>
                    <a:pt x="17467" y="3652"/>
                    <a:pt x="17467" y="3652"/>
                    <a:pt x="17467" y="3613"/>
                  </a:cubicBezTo>
                  <a:cubicBezTo>
                    <a:pt x="17467" y="3613"/>
                    <a:pt x="17467" y="3613"/>
                    <a:pt x="17522" y="3613"/>
                  </a:cubicBezTo>
                  <a:cubicBezTo>
                    <a:pt x="17522" y="3613"/>
                    <a:pt x="17467" y="3574"/>
                    <a:pt x="17467" y="3535"/>
                  </a:cubicBezTo>
                  <a:cubicBezTo>
                    <a:pt x="17467" y="3495"/>
                    <a:pt x="17412" y="3456"/>
                    <a:pt x="17412" y="3417"/>
                  </a:cubicBezTo>
                  <a:cubicBezTo>
                    <a:pt x="17412" y="3338"/>
                    <a:pt x="17412" y="3377"/>
                    <a:pt x="17412" y="3338"/>
                  </a:cubicBezTo>
                  <a:cubicBezTo>
                    <a:pt x="17467" y="3299"/>
                    <a:pt x="17467" y="3299"/>
                    <a:pt x="17467" y="3260"/>
                  </a:cubicBezTo>
                  <a:cubicBezTo>
                    <a:pt x="17467" y="3220"/>
                    <a:pt x="17522" y="3220"/>
                    <a:pt x="17522" y="3181"/>
                  </a:cubicBezTo>
                  <a:cubicBezTo>
                    <a:pt x="17578" y="3142"/>
                    <a:pt x="17522" y="3142"/>
                    <a:pt x="17467" y="3142"/>
                  </a:cubicBezTo>
                  <a:cubicBezTo>
                    <a:pt x="17467" y="3142"/>
                    <a:pt x="17302" y="3103"/>
                    <a:pt x="17412" y="3142"/>
                  </a:cubicBezTo>
                  <a:cubicBezTo>
                    <a:pt x="17357" y="3181"/>
                    <a:pt x="17302" y="3103"/>
                    <a:pt x="17357" y="3103"/>
                  </a:cubicBezTo>
                  <a:cubicBezTo>
                    <a:pt x="17357" y="3063"/>
                    <a:pt x="17522" y="3063"/>
                    <a:pt x="17522" y="3063"/>
                  </a:cubicBezTo>
                  <a:cubicBezTo>
                    <a:pt x="17578" y="3063"/>
                    <a:pt x="17633" y="3063"/>
                    <a:pt x="17688" y="3063"/>
                  </a:cubicBezTo>
                  <a:cubicBezTo>
                    <a:pt x="17743" y="3063"/>
                    <a:pt x="17798" y="3024"/>
                    <a:pt x="17798" y="3024"/>
                  </a:cubicBezTo>
                  <a:cubicBezTo>
                    <a:pt x="17853" y="2985"/>
                    <a:pt x="17688" y="3024"/>
                    <a:pt x="17633" y="3024"/>
                  </a:cubicBezTo>
                  <a:cubicBezTo>
                    <a:pt x="17522" y="3063"/>
                    <a:pt x="17357" y="3142"/>
                    <a:pt x="17247" y="3181"/>
                  </a:cubicBezTo>
                  <a:cubicBezTo>
                    <a:pt x="17082" y="3220"/>
                    <a:pt x="16971" y="3299"/>
                    <a:pt x="16806" y="3338"/>
                  </a:cubicBezTo>
                  <a:cubicBezTo>
                    <a:pt x="16806" y="3338"/>
                    <a:pt x="16586" y="3417"/>
                    <a:pt x="16696" y="3417"/>
                  </a:cubicBezTo>
                  <a:cubicBezTo>
                    <a:pt x="16751" y="3456"/>
                    <a:pt x="16751" y="3377"/>
                    <a:pt x="16806" y="3377"/>
                  </a:cubicBezTo>
                  <a:cubicBezTo>
                    <a:pt x="16806" y="3377"/>
                    <a:pt x="16861" y="3338"/>
                    <a:pt x="16861" y="3377"/>
                  </a:cubicBezTo>
                  <a:cubicBezTo>
                    <a:pt x="16861" y="3377"/>
                    <a:pt x="16806" y="3377"/>
                    <a:pt x="16806" y="3377"/>
                  </a:cubicBezTo>
                  <a:cubicBezTo>
                    <a:pt x="16751" y="3417"/>
                    <a:pt x="16751" y="3417"/>
                    <a:pt x="16751" y="3417"/>
                  </a:cubicBezTo>
                  <a:cubicBezTo>
                    <a:pt x="16806" y="3456"/>
                    <a:pt x="16806" y="3456"/>
                    <a:pt x="16806" y="3495"/>
                  </a:cubicBezTo>
                  <a:cubicBezTo>
                    <a:pt x="16861" y="3495"/>
                    <a:pt x="16916" y="3495"/>
                    <a:pt x="16861" y="3574"/>
                  </a:cubicBezTo>
                  <a:cubicBezTo>
                    <a:pt x="16861" y="3574"/>
                    <a:pt x="16861" y="3574"/>
                    <a:pt x="16806" y="3574"/>
                  </a:cubicBezTo>
                  <a:cubicBezTo>
                    <a:pt x="16806" y="3613"/>
                    <a:pt x="16751" y="3613"/>
                    <a:pt x="16751" y="3652"/>
                  </a:cubicBezTo>
                  <a:cubicBezTo>
                    <a:pt x="16751" y="3652"/>
                    <a:pt x="16696" y="3692"/>
                    <a:pt x="16641" y="3692"/>
                  </a:cubicBezTo>
                  <a:cubicBezTo>
                    <a:pt x="16641" y="3692"/>
                    <a:pt x="16586" y="3652"/>
                    <a:pt x="16586" y="3613"/>
                  </a:cubicBezTo>
                  <a:cubicBezTo>
                    <a:pt x="16586" y="3613"/>
                    <a:pt x="16641" y="3613"/>
                    <a:pt x="16641" y="3613"/>
                  </a:cubicBezTo>
                  <a:cubicBezTo>
                    <a:pt x="16696" y="3574"/>
                    <a:pt x="16641" y="3535"/>
                    <a:pt x="16696" y="3535"/>
                  </a:cubicBezTo>
                  <a:cubicBezTo>
                    <a:pt x="16696" y="3495"/>
                    <a:pt x="16586" y="3535"/>
                    <a:pt x="16531" y="3535"/>
                  </a:cubicBezTo>
                  <a:cubicBezTo>
                    <a:pt x="16531" y="3495"/>
                    <a:pt x="16641" y="3456"/>
                    <a:pt x="16641" y="3417"/>
                  </a:cubicBezTo>
                  <a:cubicBezTo>
                    <a:pt x="16531" y="3456"/>
                    <a:pt x="16476" y="3495"/>
                    <a:pt x="16365" y="3535"/>
                  </a:cubicBezTo>
                  <a:cubicBezTo>
                    <a:pt x="16365" y="3535"/>
                    <a:pt x="16310" y="3535"/>
                    <a:pt x="16310" y="3535"/>
                  </a:cubicBezTo>
                  <a:cubicBezTo>
                    <a:pt x="16310" y="3535"/>
                    <a:pt x="16255" y="3574"/>
                    <a:pt x="16310" y="3574"/>
                  </a:cubicBezTo>
                  <a:cubicBezTo>
                    <a:pt x="16255" y="3613"/>
                    <a:pt x="16255" y="3574"/>
                    <a:pt x="16200" y="3574"/>
                  </a:cubicBezTo>
                  <a:cubicBezTo>
                    <a:pt x="16200" y="3574"/>
                    <a:pt x="16200" y="3613"/>
                    <a:pt x="16145" y="3613"/>
                  </a:cubicBezTo>
                  <a:cubicBezTo>
                    <a:pt x="16145" y="3613"/>
                    <a:pt x="16090" y="3613"/>
                    <a:pt x="16090" y="3652"/>
                  </a:cubicBezTo>
                  <a:cubicBezTo>
                    <a:pt x="16035" y="3652"/>
                    <a:pt x="15980" y="3692"/>
                    <a:pt x="15980" y="3652"/>
                  </a:cubicBezTo>
                  <a:cubicBezTo>
                    <a:pt x="15924" y="3652"/>
                    <a:pt x="15924" y="3613"/>
                    <a:pt x="15869" y="3652"/>
                  </a:cubicBezTo>
                  <a:cubicBezTo>
                    <a:pt x="15814" y="3652"/>
                    <a:pt x="15759" y="3731"/>
                    <a:pt x="15759" y="3770"/>
                  </a:cubicBezTo>
                  <a:cubicBezTo>
                    <a:pt x="15704" y="3770"/>
                    <a:pt x="15649" y="3809"/>
                    <a:pt x="15649" y="3809"/>
                  </a:cubicBezTo>
                  <a:cubicBezTo>
                    <a:pt x="15594" y="3849"/>
                    <a:pt x="15539" y="3888"/>
                    <a:pt x="15539" y="3927"/>
                  </a:cubicBezTo>
                  <a:cubicBezTo>
                    <a:pt x="15484" y="3967"/>
                    <a:pt x="15484" y="3967"/>
                    <a:pt x="15429" y="4006"/>
                  </a:cubicBezTo>
                  <a:cubicBezTo>
                    <a:pt x="15429" y="3967"/>
                    <a:pt x="15484" y="3967"/>
                    <a:pt x="15484" y="3927"/>
                  </a:cubicBezTo>
                  <a:cubicBezTo>
                    <a:pt x="15484" y="3927"/>
                    <a:pt x="15429" y="3967"/>
                    <a:pt x="15373" y="3967"/>
                  </a:cubicBezTo>
                  <a:cubicBezTo>
                    <a:pt x="15263" y="4006"/>
                    <a:pt x="15153" y="4045"/>
                    <a:pt x="15098" y="4084"/>
                  </a:cubicBezTo>
                  <a:cubicBezTo>
                    <a:pt x="15043" y="4124"/>
                    <a:pt x="14988" y="4163"/>
                    <a:pt x="14933" y="4124"/>
                  </a:cubicBezTo>
                  <a:cubicBezTo>
                    <a:pt x="14878" y="4124"/>
                    <a:pt x="14822" y="4045"/>
                    <a:pt x="14767" y="4084"/>
                  </a:cubicBezTo>
                  <a:cubicBezTo>
                    <a:pt x="14822" y="4084"/>
                    <a:pt x="14878" y="4124"/>
                    <a:pt x="14878" y="4163"/>
                  </a:cubicBezTo>
                  <a:cubicBezTo>
                    <a:pt x="14878" y="4202"/>
                    <a:pt x="14878" y="4202"/>
                    <a:pt x="14878" y="4241"/>
                  </a:cubicBezTo>
                  <a:cubicBezTo>
                    <a:pt x="14878" y="4281"/>
                    <a:pt x="14878" y="4241"/>
                    <a:pt x="14933" y="4281"/>
                  </a:cubicBezTo>
                  <a:cubicBezTo>
                    <a:pt x="14933" y="4281"/>
                    <a:pt x="15043" y="4320"/>
                    <a:pt x="14988" y="4320"/>
                  </a:cubicBezTo>
                  <a:cubicBezTo>
                    <a:pt x="15043" y="4320"/>
                    <a:pt x="15043" y="4359"/>
                    <a:pt x="15043" y="4359"/>
                  </a:cubicBezTo>
                  <a:cubicBezTo>
                    <a:pt x="15043" y="4359"/>
                    <a:pt x="14988" y="4359"/>
                    <a:pt x="14988" y="4320"/>
                  </a:cubicBezTo>
                  <a:cubicBezTo>
                    <a:pt x="14988" y="4320"/>
                    <a:pt x="14988" y="4320"/>
                    <a:pt x="14988" y="4320"/>
                  </a:cubicBezTo>
                  <a:cubicBezTo>
                    <a:pt x="14933" y="4281"/>
                    <a:pt x="14878" y="4281"/>
                    <a:pt x="14822" y="4281"/>
                  </a:cubicBezTo>
                  <a:cubicBezTo>
                    <a:pt x="14822" y="4281"/>
                    <a:pt x="14878" y="4281"/>
                    <a:pt x="14878" y="4281"/>
                  </a:cubicBezTo>
                  <a:cubicBezTo>
                    <a:pt x="14822" y="4241"/>
                    <a:pt x="14822" y="4281"/>
                    <a:pt x="14767" y="4320"/>
                  </a:cubicBezTo>
                  <a:cubicBezTo>
                    <a:pt x="14712" y="4320"/>
                    <a:pt x="14712" y="4320"/>
                    <a:pt x="14657" y="4320"/>
                  </a:cubicBezTo>
                  <a:cubicBezTo>
                    <a:pt x="14602" y="4281"/>
                    <a:pt x="14602" y="4359"/>
                    <a:pt x="14492" y="4399"/>
                  </a:cubicBezTo>
                  <a:cubicBezTo>
                    <a:pt x="14547" y="4359"/>
                    <a:pt x="14547" y="4320"/>
                    <a:pt x="14437" y="4359"/>
                  </a:cubicBezTo>
                  <a:cubicBezTo>
                    <a:pt x="14382" y="4399"/>
                    <a:pt x="14382" y="4399"/>
                    <a:pt x="14437" y="4438"/>
                  </a:cubicBezTo>
                  <a:cubicBezTo>
                    <a:pt x="14437" y="4477"/>
                    <a:pt x="14492" y="4516"/>
                    <a:pt x="14437" y="4556"/>
                  </a:cubicBezTo>
                  <a:cubicBezTo>
                    <a:pt x="14437" y="4595"/>
                    <a:pt x="14382" y="4595"/>
                    <a:pt x="14382" y="4634"/>
                  </a:cubicBezTo>
                  <a:cubicBezTo>
                    <a:pt x="14382" y="4673"/>
                    <a:pt x="14382" y="4673"/>
                    <a:pt x="14382" y="4713"/>
                  </a:cubicBezTo>
                  <a:cubicBezTo>
                    <a:pt x="14382" y="4713"/>
                    <a:pt x="14327" y="4752"/>
                    <a:pt x="14327" y="4752"/>
                  </a:cubicBezTo>
                  <a:cubicBezTo>
                    <a:pt x="14327" y="4791"/>
                    <a:pt x="14327" y="4831"/>
                    <a:pt x="14327" y="4831"/>
                  </a:cubicBezTo>
                  <a:cubicBezTo>
                    <a:pt x="14327" y="4870"/>
                    <a:pt x="14327" y="4948"/>
                    <a:pt x="14327" y="4988"/>
                  </a:cubicBezTo>
                  <a:cubicBezTo>
                    <a:pt x="14271" y="4988"/>
                    <a:pt x="14271" y="4988"/>
                    <a:pt x="14271" y="5027"/>
                  </a:cubicBezTo>
                  <a:cubicBezTo>
                    <a:pt x="14271" y="5027"/>
                    <a:pt x="14271" y="5066"/>
                    <a:pt x="14271" y="5066"/>
                  </a:cubicBezTo>
                  <a:cubicBezTo>
                    <a:pt x="14327" y="4948"/>
                    <a:pt x="13996" y="5066"/>
                    <a:pt x="13941" y="5066"/>
                  </a:cubicBezTo>
                  <a:cubicBezTo>
                    <a:pt x="13886" y="5105"/>
                    <a:pt x="13831" y="5105"/>
                    <a:pt x="13776" y="5105"/>
                  </a:cubicBezTo>
                  <a:cubicBezTo>
                    <a:pt x="13720" y="5145"/>
                    <a:pt x="13720" y="5184"/>
                    <a:pt x="13665" y="5184"/>
                  </a:cubicBezTo>
                  <a:cubicBezTo>
                    <a:pt x="13720" y="5145"/>
                    <a:pt x="13720" y="5145"/>
                    <a:pt x="13720" y="5105"/>
                  </a:cubicBezTo>
                  <a:cubicBezTo>
                    <a:pt x="13776" y="5105"/>
                    <a:pt x="13776" y="5105"/>
                    <a:pt x="13776" y="5066"/>
                  </a:cubicBezTo>
                  <a:cubicBezTo>
                    <a:pt x="13776" y="5066"/>
                    <a:pt x="13720" y="5066"/>
                    <a:pt x="13720" y="5066"/>
                  </a:cubicBezTo>
                  <a:cubicBezTo>
                    <a:pt x="13665" y="5066"/>
                    <a:pt x="13610" y="5105"/>
                    <a:pt x="13555" y="5105"/>
                  </a:cubicBezTo>
                  <a:cubicBezTo>
                    <a:pt x="13500" y="5105"/>
                    <a:pt x="13500" y="5105"/>
                    <a:pt x="13445" y="5066"/>
                  </a:cubicBezTo>
                  <a:cubicBezTo>
                    <a:pt x="13390" y="5066"/>
                    <a:pt x="13390" y="5066"/>
                    <a:pt x="13335" y="5027"/>
                  </a:cubicBezTo>
                  <a:cubicBezTo>
                    <a:pt x="13335" y="4948"/>
                    <a:pt x="13280" y="4909"/>
                    <a:pt x="13280" y="4870"/>
                  </a:cubicBezTo>
                  <a:cubicBezTo>
                    <a:pt x="13280" y="4831"/>
                    <a:pt x="13280" y="4831"/>
                    <a:pt x="13224" y="4791"/>
                  </a:cubicBezTo>
                  <a:cubicBezTo>
                    <a:pt x="13169" y="4752"/>
                    <a:pt x="13114" y="4713"/>
                    <a:pt x="13059" y="4713"/>
                  </a:cubicBezTo>
                  <a:cubicBezTo>
                    <a:pt x="13004" y="4673"/>
                    <a:pt x="12949" y="4673"/>
                    <a:pt x="12949" y="4634"/>
                  </a:cubicBezTo>
                  <a:cubicBezTo>
                    <a:pt x="12894" y="4634"/>
                    <a:pt x="12894" y="4556"/>
                    <a:pt x="12894" y="4516"/>
                  </a:cubicBezTo>
                  <a:cubicBezTo>
                    <a:pt x="12949" y="4477"/>
                    <a:pt x="12949" y="4438"/>
                    <a:pt x="13004" y="4438"/>
                  </a:cubicBezTo>
                  <a:cubicBezTo>
                    <a:pt x="13059" y="4399"/>
                    <a:pt x="13059" y="4399"/>
                    <a:pt x="13059" y="4399"/>
                  </a:cubicBezTo>
                  <a:cubicBezTo>
                    <a:pt x="13114" y="4399"/>
                    <a:pt x="13114" y="4399"/>
                    <a:pt x="13114" y="4359"/>
                  </a:cubicBezTo>
                  <a:cubicBezTo>
                    <a:pt x="13169" y="4320"/>
                    <a:pt x="13059" y="4281"/>
                    <a:pt x="13169" y="4241"/>
                  </a:cubicBezTo>
                  <a:cubicBezTo>
                    <a:pt x="13335" y="4241"/>
                    <a:pt x="13445" y="4202"/>
                    <a:pt x="13610" y="4202"/>
                  </a:cubicBezTo>
                  <a:cubicBezTo>
                    <a:pt x="13665" y="4202"/>
                    <a:pt x="13720" y="4163"/>
                    <a:pt x="13720" y="4163"/>
                  </a:cubicBezTo>
                  <a:cubicBezTo>
                    <a:pt x="13831" y="4202"/>
                    <a:pt x="13831" y="4163"/>
                    <a:pt x="13831" y="4124"/>
                  </a:cubicBezTo>
                  <a:cubicBezTo>
                    <a:pt x="13776" y="4084"/>
                    <a:pt x="13776" y="4045"/>
                    <a:pt x="13776" y="4006"/>
                  </a:cubicBezTo>
                  <a:cubicBezTo>
                    <a:pt x="13720" y="3967"/>
                    <a:pt x="13776" y="3888"/>
                    <a:pt x="13720" y="3888"/>
                  </a:cubicBezTo>
                  <a:cubicBezTo>
                    <a:pt x="13776" y="3888"/>
                    <a:pt x="13720" y="3849"/>
                    <a:pt x="13665" y="3809"/>
                  </a:cubicBezTo>
                  <a:cubicBezTo>
                    <a:pt x="13665" y="3809"/>
                    <a:pt x="13610" y="3809"/>
                    <a:pt x="13610" y="3770"/>
                  </a:cubicBezTo>
                  <a:cubicBezTo>
                    <a:pt x="13555" y="3770"/>
                    <a:pt x="13500" y="3731"/>
                    <a:pt x="13500" y="3692"/>
                  </a:cubicBezTo>
                  <a:cubicBezTo>
                    <a:pt x="13445" y="3652"/>
                    <a:pt x="13445" y="3652"/>
                    <a:pt x="13445" y="3613"/>
                  </a:cubicBezTo>
                  <a:cubicBezTo>
                    <a:pt x="13445" y="3574"/>
                    <a:pt x="13445" y="3574"/>
                    <a:pt x="13390" y="3574"/>
                  </a:cubicBezTo>
                  <a:cubicBezTo>
                    <a:pt x="13390" y="3535"/>
                    <a:pt x="13335" y="3535"/>
                    <a:pt x="13280" y="3535"/>
                  </a:cubicBezTo>
                  <a:cubicBezTo>
                    <a:pt x="13114" y="3535"/>
                    <a:pt x="13004" y="3535"/>
                    <a:pt x="12839" y="3495"/>
                  </a:cubicBezTo>
                  <a:cubicBezTo>
                    <a:pt x="12729" y="3495"/>
                    <a:pt x="12618" y="3495"/>
                    <a:pt x="12453" y="3456"/>
                  </a:cubicBezTo>
                  <a:cubicBezTo>
                    <a:pt x="12398" y="3456"/>
                    <a:pt x="12398" y="3417"/>
                    <a:pt x="12343" y="3417"/>
                  </a:cubicBezTo>
                  <a:cubicBezTo>
                    <a:pt x="12288" y="3377"/>
                    <a:pt x="12233" y="3338"/>
                    <a:pt x="12178" y="3338"/>
                  </a:cubicBezTo>
                  <a:cubicBezTo>
                    <a:pt x="12122" y="3338"/>
                    <a:pt x="12067" y="3338"/>
                    <a:pt x="12122" y="3377"/>
                  </a:cubicBezTo>
                  <a:cubicBezTo>
                    <a:pt x="12178" y="3456"/>
                    <a:pt x="12233" y="3495"/>
                    <a:pt x="12343" y="3535"/>
                  </a:cubicBezTo>
                  <a:cubicBezTo>
                    <a:pt x="12398" y="3613"/>
                    <a:pt x="12563" y="3652"/>
                    <a:pt x="12563" y="3731"/>
                  </a:cubicBezTo>
                  <a:cubicBezTo>
                    <a:pt x="12563" y="3809"/>
                    <a:pt x="12563" y="3888"/>
                    <a:pt x="12563" y="3967"/>
                  </a:cubicBezTo>
                  <a:cubicBezTo>
                    <a:pt x="12563" y="3967"/>
                    <a:pt x="12618" y="3927"/>
                    <a:pt x="12673" y="3927"/>
                  </a:cubicBezTo>
                  <a:cubicBezTo>
                    <a:pt x="12618" y="3927"/>
                    <a:pt x="12508" y="3967"/>
                    <a:pt x="12508" y="4006"/>
                  </a:cubicBezTo>
                  <a:cubicBezTo>
                    <a:pt x="12508" y="4006"/>
                    <a:pt x="12563" y="4006"/>
                    <a:pt x="12563" y="4006"/>
                  </a:cubicBezTo>
                  <a:cubicBezTo>
                    <a:pt x="12563" y="4006"/>
                    <a:pt x="12508" y="4006"/>
                    <a:pt x="12508" y="4045"/>
                  </a:cubicBezTo>
                  <a:cubicBezTo>
                    <a:pt x="12508" y="4045"/>
                    <a:pt x="12508" y="4084"/>
                    <a:pt x="12508" y="4084"/>
                  </a:cubicBezTo>
                  <a:cubicBezTo>
                    <a:pt x="12563" y="4084"/>
                    <a:pt x="12618" y="4045"/>
                    <a:pt x="12563" y="4084"/>
                  </a:cubicBezTo>
                  <a:cubicBezTo>
                    <a:pt x="12563" y="4124"/>
                    <a:pt x="12508" y="4084"/>
                    <a:pt x="12508" y="4124"/>
                  </a:cubicBezTo>
                  <a:cubicBezTo>
                    <a:pt x="12453" y="4124"/>
                    <a:pt x="12508" y="4202"/>
                    <a:pt x="12508" y="4202"/>
                  </a:cubicBezTo>
                  <a:cubicBezTo>
                    <a:pt x="12508" y="4241"/>
                    <a:pt x="12453" y="4281"/>
                    <a:pt x="12453" y="4281"/>
                  </a:cubicBezTo>
                  <a:cubicBezTo>
                    <a:pt x="12508" y="4281"/>
                    <a:pt x="12508" y="4281"/>
                    <a:pt x="12508" y="4281"/>
                  </a:cubicBezTo>
                  <a:cubicBezTo>
                    <a:pt x="12508" y="4320"/>
                    <a:pt x="12508" y="4320"/>
                    <a:pt x="12508" y="4320"/>
                  </a:cubicBezTo>
                  <a:cubicBezTo>
                    <a:pt x="12508" y="4320"/>
                    <a:pt x="12508" y="4281"/>
                    <a:pt x="12453" y="4320"/>
                  </a:cubicBezTo>
                  <a:cubicBezTo>
                    <a:pt x="12453" y="4320"/>
                    <a:pt x="12453" y="4399"/>
                    <a:pt x="12453" y="4399"/>
                  </a:cubicBezTo>
                  <a:cubicBezTo>
                    <a:pt x="12398" y="4477"/>
                    <a:pt x="12398" y="4556"/>
                    <a:pt x="12343" y="4595"/>
                  </a:cubicBezTo>
                  <a:cubicBezTo>
                    <a:pt x="12343" y="4634"/>
                    <a:pt x="12343" y="4713"/>
                    <a:pt x="12343" y="4752"/>
                  </a:cubicBezTo>
                  <a:cubicBezTo>
                    <a:pt x="12343" y="4791"/>
                    <a:pt x="12398" y="4791"/>
                    <a:pt x="12453" y="4791"/>
                  </a:cubicBezTo>
                  <a:cubicBezTo>
                    <a:pt x="12508" y="4791"/>
                    <a:pt x="12508" y="4831"/>
                    <a:pt x="12563" y="4831"/>
                  </a:cubicBezTo>
                  <a:cubicBezTo>
                    <a:pt x="12563" y="4870"/>
                    <a:pt x="12563" y="4870"/>
                    <a:pt x="12618" y="4870"/>
                  </a:cubicBezTo>
                  <a:cubicBezTo>
                    <a:pt x="12563" y="4909"/>
                    <a:pt x="12618" y="4909"/>
                    <a:pt x="12618" y="4948"/>
                  </a:cubicBezTo>
                  <a:cubicBezTo>
                    <a:pt x="12673" y="4948"/>
                    <a:pt x="12673" y="5027"/>
                    <a:pt x="12729" y="5027"/>
                  </a:cubicBezTo>
                  <a:cubicBezTo>
                    <a:pt x="12673" y="5027"/>
                    <a:pt x="12673" y="5066"/>
                    <a:pt x="12673" y="5105"/>
                  </a:cubicBezTo>
                  <a:cubicBezTo>
                    <a:pt x="12673" y="5105"/>
                    <a:pt x="12673" y="5105"/>
                    <a:pt x="12618" y="5145"/>
                  </a:cubicBezTo>
                  <a:cubicBezTo>
                    <a:pt x="12618" y="5145"/>
                    <a:pt x="12673" y="5223"/>
                    <a:pt x="12673" y="5263"/>
                  </a:cubicBezTo>
                  <a:cubicBezTo>
                    <a:pt x="12729" y="5263"/>
                    <a:pt x="12729" y="5223"/>
                    <a:pt x="12729" y="5263"/>
                  </a:cubicBezTo>
                  <a:cubicBezTo>
                    <a:pt x="12729" y="5263"/>
                    <a:pt x="12673" y="5263"/>
                    <a:pt x="12673" y="5302"/>
                  </a:cubicBezTo>
                  <a:cubicBezTo>
                    <a:pt x="12618" y="5302"/>
                    <a:pt x="12618" y="5380"/>
                    <a:pt x="12618" y="5420"/>
                  </a:cubicBezTo>
                  <a:cubicBezTo>
                    <a:pt x="12563" y="5498"/>
                    <a:pt x="12453" y="5616"/>
                    <a:pt x="12508" y="5695"/>
                  </a:cubicBezTo>
                  <a:cubicBezTo>
                    <a:pt x="12508" y="5734"/>
                    <a:pt x="12508" y="5773"/>
                    <a:pt x="12508" y="5773"/>
                  </a:cubicBezTo>
                  <a:cubicBezTo>
                    <a:pt x="12508" y="5812"/>
                    <a:pt x="12508" y="5812"/>
                    <a:pt x="12508" y="5852"/>
                  </a:cubicBezTo>
                  <a:cubicBezTo>
                    <a:pt x="12508" y="5891"/>
                    <a:pt x="12563" y="5930"/>
                    <a:pt x="12508" y="5969"/>
                  </a:cubicBezTo>
                  <a:cubicBezTo>
                    <a:pt x="12508" y="5930"/>
                    <a:pt x="12453" y="5891"/>
                    <a:pt x="12453" y="5812"/>
                  </a:cubicBezTo>
                  <a:cubicBezTo>
                    <a:pt x="12453" y="5773"/>
                    <a:pt x="12453" y="5773"/>
                    <a:pt x="12453" y="5773"/>
                  </a:cubicBezTo>
                  <a:cubicBezTo>
                    <a:pt x="12398" y="5734"/>
                    <a:pt x="12398" y="5695"/>
                    <a:pt x="12343" y="5695"/>
                  </a:cubicBezTo>
                  <a:cubicBezTo>
                    <a:pt x="12288" y="5695"/>
                    <a:pt x="12288" y="5695"/>
                    <a:pt x="12288" y="5734"/>
                  </a:cubicBezTo>
                  <a:cubicBezTo>
                    <a:pt x="12233" y="5734"/>
                    <a:pt x="12178" y="5734"/>
                    <a:pt x="12178" y="5773"/>
                  </a:cubicBezTo>
                  <a:cubicBezTo>
                    <a:pt x="12122" y="5773"/>
                    <a:pt x="12122" y="5773"/>
                    <a:pt x="12178" y="5812"/>
                  </a:cubicBezTo>
                  <a:cubicBezTo>
                    <a:pt x="12233" y="5812"/>
                    <a:pt x="12178" y="5852"/>
                    <a:pt x="12178" y="5891"/>
                  </a:cubicBezTo>
                  <a:cubicBezTo>
                    <a:pt x="12178" y="5852"/>
                    <a:pt x="12178" y="5852"/>
                    <a:pt x="12178" y="5812"/>
                  </a:cubicBezTo>
                  <a:cubicBezTo>
                    <a:pt x="12122" y="5812"/>
                    <a:pt x="12122" y="5812"/>
                    <a:pt x="12122" y="5812"/>
                  </a:cubicBezTo>
                  <a:cubicBezTo>
                    <a:pt x="12122" y="5812"/>
                    <a:pt x="12067" y="5773"/>
                    <a:pt x="12067" y="5773"/>
                  </a:cubicBezTo>
                  <a:cubicBezTo>
                    <a:pt x="12067" y="5773"/>
                    <a:pt x="12122" y="5773"/>
                    <a:pt x="12122" y="5773"/>
                  </a:cubicBezTo>
                  <a:cubicBezTo>
                    <a:pt x="12122" y="5734"/>
                    <a:pt x="12178" y="5734"/>
                    <a:pt x="12178" y="5695"/>
                  </a:cubicBezTo>
                  <a:cubicBezTo>
                    <a:pt x="12178" y="5695"/>
                    <a:pt x="12233" y="5695"/>
                    <a:pt x="12233" y="5655"/>
                  </a:cubicBezTo>
                  <a:cubicBezTo>
                    <a:pt x="12288" y="5655"/>
                    <a:pt x="12288" y="5616"/>
                    <a:pt x="12233" y="5577"/>
                  </a:cubicBezTo>
                  <a:cubicBezTo>
                    <a:pt x="12233" y="5577"/>
                    <a:pt x="12233" y="5577"/>
                    <a:pt x="12178" y="5577"/>
                  </a:cubicBezTo>
                  <a:cubicBezTo>
                    <a:pt x="12178" y="5577"/>
                    <a:pt x="12122" y="5577"/>
                    <a:pt x="12122" y="5537"/>
                  </a:cubicBezTo>
                  <a:cubicBezTo>
                    <a:pt x="12067" y="5537"/>
                    <a:pt x="12122" y="5459"/>
                    <a:pt x="12067" y="5459"/>
                  </a:cubicBezTo>
                  <a:cubicBezTo>
                    <a:pt x="12012" y="5459"/>
                    <a:pt x="11902" y="5498"/>
                    <a:pt x="11847" y="5498"/>
                  </a:cubicBezTo>
                  <a:cubicBezTo>
                    <a:pt x="11792" y="5498"/>
                    <a:pt x="11737" y="5498"/>
                    <a:pt x="11682" y="5498"/>
                  </a:cubicBezTo>
                  <a:cubicBezTo>
                    <a:pt x="11737" y="5498"/>
                    <a:pt x="11792" y="5498"/>
                    <a:pt x="11737" y="5459"/>
                  </a:cubicBezTo>
                  <a:cubicBezTo>
                    <a:pt x="11737" y="5420"/>
                    <a:pt x="11571" y="5380"/>
                    <a:pt x="11571" y="5380"/>
                  </a:cubicBezTo>
                  <a:cubicBezTo>
                    <a:pt x="11461" y="5380"/>
                    <a:pt x="11406" y="5498"/>
                    <a:pt x="11406" y="5537"/>
                  </a:cubicBezTo>
                  <a:cubicBezTo>
                    <a:pt x="11351" y="5577"/>
                    <a:pt x="11296" y="5655"/>
                    <a:pt x="11241" y="5695"/>
                  </a:cubicBezTo>
                  <a:cubicBezTo>
                    <a:pt x="11186" y="5734"/>
                    <a:pt x="11186" y="5773"/>
                    <a:pt x="11131" y="5773"/>
                  </a:cubicBezTo>
                  <a:cubicBezTo>
                    <a:pt x="11076" y="5812"/>
                    <a:pt x="11076" y="5812"/>
                    <a:pt x="11020" y="5812"/>
                  </a:cubicBezTo>
                  <a:cubicBezTo>
                    <a:pt x="10910" y="5852"/>
                    <a:pt x="10800" y="5852"/>
                    <a:pt x="10745" y="5891"/>
                  </a:cubicBezTo>
                  <a:cubicBezTo>
                    <a:pt x="10635" y="5969"/>
                    <a:pt x="10524" y="6048"/>
                    <a:pt x="10414" y="6127"/>
                  </a:cubicBezTo>
                  <a:cubicBezTo>
                    <a:pt x="10359" y="6166"/>
                    <a:pt x="10304" y="6205"/>
                    <a:pt x="10249" y="6284"/>
                  </a:cubicBezTo>
                  <a:cubicBezTo>
                    <a:pt x="10249" y="6362"/>
                    <a:pt x="10249" y="6401"/>
                    <a:pt x="10304" y="6480"/>
                  </a:cubicBezTo>
                  <a:cubicBezTo>
                    <a:pt x="10359" y="6519"/>
                    <a:pt x="10414" y="6598"/>
                    <a:pt x="10469" y="6637"/>
                  </a:cubicBezTo>
                  <a:cubicBezTo>
                    <a:pt x="10469" y="6676"/>
                    <a:pt x="10524" y="6676"/>
                    <a:pt x="10524" y="6716"/>
                  </a:cubicBezTo>
                  <a:cubicBezTo>
                    <a:pt x="10580" y="6755"/>
                    <a:pt x="10580" y="6794"/>
                    <a:pt x="10580" y="6833"/>
                  </a:cubicBezTo>
                  <a:cubicBezTo>
                    <a:pt x="10635" y="6873"/>
                    <a:pt x="10635" y="6873"/>
                    <a:pt x="10635" y="6912"/>
                  </a:cubicBezTo>
                  <a:cubicBezTo>
                    <a:pt x="10635" y="6912"/>
                    <a:pt x="10690" y="6912"/>
                    <a:pt x="10690" y="6951"/>
                  </a:cubicBezTo>
                  <a:cubicBezTo>
                    <a:pt x="10635" y="6912"/>
                    <a:pt x="10635" y="6912"/>
                    <a:pt x="10635" y="6951"/>
                  </a:cubicBezTo>
                  <a:cubicBezTo>
                    <a:pt x="10635" y="6951"/>
                    <a:pt x="10635" y="6991"/>
                    <a:pt x="10635" y="6991"/>
                  </a:cubicBezTo>
                  <a:cubicBezTo>
                    <a:pt x="10635" y="7030"/>
                    <a:pt x="10690" y="7069"/>
                    <a:pt x="10690" y="7108"/>
                  </a:cubicBezTo>
                  <a:cubicBezTo>
                    <a:pt x="10690" y="7148"/>
                    <a:pt x="10635" y="7108"/>
                    <a:pt x="10635" y="7108"/>
                  </a:cubicBezTo>
                  <a:cubicBezTo>
                    <a:pt x="10580" y="7108"/>
                    <a:pt x="10524" y="7108"/>
                    <a:pt x="10524" y="7108"/>
                  </a:cubicBezTo>
                  <a:cubicBezTo>
                    <a:pt x="10469" y="7108"/>
                    <a:pt x="10469" y="7069"/>
                    <a:pt x="10414" y="7069"/>
                  </a:cubicBezTo>
                  <a:cubicBezTo>
                    <a:pt x="10414" y="7069"/>
                    <a:pt x="10359" y="6991"/>
                    <a:pt x="10359" y="7030"/>
                  </a:cubicBezTo>
                  <a:cubicBezTo>
                    <a:pt x="10304" y="7030"/>
                    <a:pt x="10304" y="7069"/>
                    <a:pt x="10304" y="7069"/>
                  </a:cubicBezTo>
                  <a:cubicBezTo>
                    <a:pt x="10304" y="7069"/>
                    <a:pt x="10359" y="7069"/>
                    <a:pt x="10359" y="7069"/>
                  </a:cubicBezTo>
                  <a:cubicBezTo>
                    <a:pt x="10359" y="7069"/>
                    <a:pt x="10359" y="7069"/>
                    <a:pt x="10359" y="7069"/>
                  </a:cubicBezTo>
                  <a:cubicBezTo>
                    <a:pt x="10359" y="7069"/>
                    <a:pt x="10304" y="7108"/>
                    <a:pt x="10304" y="7108"/>
                  </a:cubicBezTo>
                  <a:cubicBezTo>
                    <a:pt x="10304" y="7108"/>
                    <a:pt x="10194" y="7108"/>
                    <a:pt x="10139" y="7108"/>
                  </a:cubicBezTo>
                  <a:cubicBezTo>
                    <a:pt x="10139" y="7108"/>
                    <a:pt x="10084" y="7069"/>
                    <a:pt x="10084" y="7069"/>
                  </a:cubicBezTo>
                  <a:cubicBezTo>
                    <a:pt x="10029" y="7030"/>
                    <a:pt x="10084" y="7030"/>
                    <a:pt x="10029" y="7030"/>
                  </a:cubicBezTo>
                  <a:cubicBezTo>
                    <a:pt x="9918" y="6991"/>
                    <a:pt x="9753" y="6951"/>
                    <a:pt x="9643" y="6912"/>
                  </a:cubicBezTo>
                  <a:cubicBezTo>
                    <a:pt x="9643" y="6912"/>
                    <a:pt x="9588" y="6873"/>
                    <a:pt x="9588" y="6912"/>
                  </a:cubicBezTo>
                  <a:cubicBezTo>
                    <a:pt x="9588" y="6912"/>
                    <a:pt x="9643" y="6951"/>
                    <a:pt x="9643" y="6951"/>
                  </a:cubicBezTo>
                  <a:cubicBezTo>
                    <a:pt x="9588" y="6951"/>
                    <a:pt x="9588" y="6951"/>
                    <a:pt x="9588" y="6951"/>
                  </a:cubicBezTo>
                  <a:cubicBezTo>
                    <a:pt x="9588" y="6951"/>
                    <a:pt x="9478" y="6951"/>
                    <a:pt x="9478" y="6951"/>
                  </a:cubicBezTo>
                  <a:cubicBezTo>
                    <a:pt x="9478" y="6991"/>
                    <a:pt x="9478" y="6991"/>
                    <a:pt x="9478" y="7030"/>
                  </a:cubicBezTo>
                  <a:cubicBezTo>
                    <a:pt x="9478" y="7030"/>
                    <a:pt x="9422" y="7030"/>
                    <a:pt x="9422" y="7030"/>
                  </a:cubicBezTo>
                  <a:cubicBezTo>
                    <a:pt x="9422" y="7030"/>
                    <a:pt x="9422" y="7030"/>
                    <a:pt x="9422" y="6991"/>
                  </a:cubicBezTo>
                  <a:cubicBezTo>
                    <a:pt x="9478" y="6951"/>
                    <a:pt x="9367" y="6951"/>
                    <a:pt x="9422" y="6912"/>
                  </a:cubicBezTo>
                  <a:cubicBezTo>
                    <a:pt x="9478" y="6912"/>
                    <a:pt x="9478" y="6912"/>
                    <a:pt x="9533" y="6912"/>
                  </a:cubicBezTo>
                  <a:cubicBezTo>
                    <a:pt x="9533" y="6912"/>
                    <a:pt x="9533" y="6912"/>
                    <a:pt x="9533" y="6912"/>
                  </a:cubicBezTo>
                  <a:cubicBezTo>
                    <a:pt x="9533" y="6912"/>
                    <a:pt x="9588" y="6912"/>
                    <a:pt x="9588" y="6912"/>
                  </a:cubicBezTo>
                  <a:cubicBezTo>
                    <a:pt x="9588" y="6912"/>
                    <a:pt x="9588" y="6873"/>
                    <a:pt x="9588" y="6873"/>
                  </a:cubicBezTo>
                  <a:cubicBezTo>
                    <a:pt x="9533" y="6833"/>
                    <a:pt x="9478" y="6873"/>
                    <a:pt x="9478" y="6873"/>
                  </a:cubicBezTo>
                  <a:cubicBezTo>
                    <a:pt x="9422" y="6873"/>
                    <a:pt x="9422" y="6833"/>
                    <a:pt x="9367" y="6833"/>
                  </a:cubicBezTo>
                  <a:cubicBezTo>
                    <a:pt x="9367" y="6833"/>
                    <a:pt x="9257" y="6794"/>
                    <a:pt x="9257" y="6755"/>
                  </a:cubicBezTo>
                  <a:cubicBezTo>
                    <a:pt x="9202" y="6716"/>
                    <a:pt x="9257" y="6716"/>
                    <a:pt x="9202" y="6676"/>
                  </a:cubicBezTo>
                  <a:cubicBezTo>
                    <a:pt x="9147" y="6676"/>
                    <a:pt x="9037" y="6637"/>
                    <a:pt x="8982" y="6637"/>
                  </a:cubicBezTo>
                  <a:cubicBezTo>
                    <a:pt x="8927" y="6598"/>
                    <a:pt x="8927" y="6598"/>
                    <a:pt x="8871" y="6598"/>
                  </a:cubicBezTo>
                  <a:cubicBezTo>
                    <a:pt x="8761" y="6598"/>
                    <a:pt x="8816" y="6637"/>
                    <a:pt x="8816" y="6676"/>
                  </a:cubicBezTo>
                  <a:cubicBezTo>
                    <a:pt x="8816" y="6676"/>
                    <a:pt x="8816" y="6755"/>
                    <a:pt x="8761" y="6755"/>
                  </a:cubicBezTo>
                  <a:cubicBezTo>
                    <a:pt x="8761" y="6794"/>
                    <a:pt x="8706" y="6794"/>
                    <a:pt x="8706" y="6794"/>
                  </a:cubicBezTo>
                  <a:cubicBezTo>
                    <a:pt x="8706" y="6794"/>
                    <a:pt x="8706" y="6794"/>
                    <a:pt x="8706" y="6794"/>
                  </a:cubicBezTo>
                  <a:cubicBezTo>
                    <a:pt x="8651" y="6833"/>
                    <a:pt x="8651" y="6794"/>
                    <a:pt x="8651" y="6794"/>
                  </a:cubicBezTo>
                  <a:cubicBezTo>
                    <a:pt x="8541" y="6794"/>
                    <a:pt x="8596" y="6873"/>
                    <a:pt x="8651" y="6873"/>
                  </a:cubicBezTo>
                  <a:cubicBezTo>
                    <a:pt x="8651" y="6873"/>
                    <a:pt x="8651" y="6873"/>
                    <a:pt x="8651" y="6873"/>
                  </a:cubicBezTo>
                  <a:cubicBezTo>
                    <a:pt x="8651" y="6912"/>
                    <a:pt x="8651" y="6951"/>
                    <a:pt x="8651" y="6991"/>
                  </a:cubicBezTo>
                  <a:cubicBezTo>
                    <a:pt x="8651" y="6991"/>
                    <a:pt x="8706" y="6991"/>
                    <a:pt x="8706" y="6991"/>
                  </a:cubicBezTo>
                  <a:cubicBezTo>
                    <a:pt x="8761" y="6991"/>
                    <a:pt x="8761" y="6991"/>
                    <a:pt x="8761" y="7030"/>
                  </a:cubicBezTo>
                  <a:cubicBezTo>
                    <a:pt x="8761" y="7069"/>
                    <a:pt x="8816" y="7108"/>
                    <a:pt x="8871" y="7148"/>
                  </a:cubicBezTo>
                  <a:cubicBezTo>
                    <a:pt x="8871" y="7187"/>
                    <a:pt x="8927" y="7226"/>
                    <a:pt x="8927" y="7265"/>
                  </a:cubicBezTo>
                  <a:cubicBezTo>
                    <a:pt x="8982" y="7265"/>
                    <a:pt x="9037" y="7305"/>
                    <a:pt x="9092" y="7265"/>
                  </a:cubicBezTo>
                  <a:cubicBezTo>
                    <a:pt x="9092" y="7265"/>
                    <a:pt x="9092" y="7265"/>
                    <a:pt x="9147" y="7265"/>
                  </a:cubicBezTo>
                  <a:cubicBezTo>
                    <a:pt x="9147" y="7265"/>
                    <a:pt x="9202" y="7265"/>
                    <a:pt x="9202" y="7265"/>
                  </a:cubicBezTo>
                  <a:cubicBezTo>
                    <a:pt x="9202" y="7226"/>
                    <a:pt x="9202" y="7226"/>
                    <a:pt x="9257" y="7226"/>
                  </a:cubicBezTo>
                  <a:cubicBezTo>
                    <a:pt x="9257" y="7187"/>
                    <a:pt x="9257" y="7226"/>
                    <a:pt x="9312" y="7226"/>
                  </a:cubicBezTo>
                  <a:cubicBezTo>
                    <a:pt x="9312" y="7226"/>
                    <a:pt x="9257" y="7265"/>
                    <a:pt x="9312" y="7265"/>
                  </a:cubicBezTo>
                  <a:cubicBezTo>
                    <a:pt x="9312" y="7265"/>
                    <a:pt x="9312" y="7265"/>
                    <a:pt x="9367" y="7265"/>
                  </a:cubicBezTo>
                  <a:cubicBezTo>
                    <a:pt x="9312" y="7305"/>
                    <a:pt x="9422" y="7305"/>
                    <a:pt x="9367" y="7344"/>
                  </a:cubicBezTo>
                  <a:cubicBezTo>
                    <a:pt x="9367" y="7383"/>
                    <a:pt x="9312" y="7344"/>
                    <a:pt x="9367" y="7383"/>
                  </a:cubicBezTo>
                  <a:cubicBezTo>
                    <a:pt x="9367" y="7423"/>
                    <a:pt x="9422" y="7423"/>
                    <a:pt x="9422" y="7462"/>
                  </a:cubicBezTo>
                  <a:cubicBezTo>
                    <a:pt x="9422" y="7501"/>
                    <a:pt x="9422" y="7580"/>
                    <a:pt x="9367" y="7619"/>
                  </a:cubicBezTo>
                  <a:cubicBezTo>
                    <a:pt x="9367" y="7619"/>
                    <a:pt x="9367" y="7658"/>
                    <a:pt x="9312" y="7658"/>
                  </a:cubicBezTo>
                  <a:cubicBezTo>
                    <a:pt x="9312" y="7658"/>
                    <a:pt x="9257" y="7658"/>
                    <a:pt x="9202" y="7658"/>
                  </a:cubicBezTo>
                  <a:cubicBezTo>
                    <a:pt x="9202" y="7658"/>
                    <a:pt x="9202" y="7697"/>
                    <a:pt x="9202" y="7737"/>
                  </a:cubicBezTo>
                  <a:cubicBezTo>
                    <a:pt x="9202" y="7737"/>
                    <a:pt x="9147" y="7737"/>
                    <a:pt x="9092" y="7737"/>
                  </a:cubicBezTo>
                  <a:cubicBezTo>
                    <a:pt x="9037" y="7737"/>
                    <a:pt x="9037" y="7697"/>
                    <a:pt x="8982" y="7658"/>
                  </a:cubicBezTo>
                  <a:cubicBezTo>
                    <a:pt x="8927" y="7658"/>
                    <a:pt x="8927" y="7658"/>
                    <a:pt x="8871" y="7658"/>
                  </a:cubicBezTo>
                  <a:cubicBezTo>
                    <a:pt x="8871" y="7658"/>
                    <a:pt x="8871" y="7658"/>
                    <a:pt x="8871" y="7658"/>
                  </a:cubicBezTo>
                  <a:cubicBezTo>
                    <a:pt x="8871" y="7619"/>
                    <a:pt x="8871" y="7619"/>
                    <a:pt x="8816" y="7619"/>
                  </a:cubicBezTo>
                  <a:cubicBezTo>
                    <a:pt x="8816" y="7619"/>
                    <a:pt x="8816" y="7658"/>
                    <a:pt x="8816" y="7658"/>
                  </a:cubicBezTo>
                  <a:cubicBezTo>
                    <a:pt x="8816" y="7658"/>
                    <a:pt x="8761" y="7619"/>
                    <a:pt x="8761" y="7619"/>
                  </a:cubicBezTo>
                  <a:cubicBezTo>
                    <a:pt x="8761" y="7619"/>
                    <a:pt x="8761" y="7658"/>
                    <a:pt x="8706" y="7619"/>
                  </a:cubicBezTo>
                  <a:cubicBezTo>
                    <a:pt x="8706" y="7619"/>
                    <a:pt x="8651" y="7619"/>
                    <a:pt x="8651" y="7580"/>
                  </a:cubicBezTo>
                  <a:cubicBezTo>
                    <a:pt x="8596" y="7580"/>
                    <a:pt x="8541" y="7580"/>
                    <a:pt x="8541" y="7580"/>
                  </a:cubicBezTo>
                  <a:cubicBezTo>
                    <a:pt x="8486" y="7540"/>
                    <a:pt x="8541" y="7540"/>
                    <a:pt x="8541" y="7540"/>
                  </a:cubicBezTo>
                  <a:cubicBezTo>
                    <a:pt x="8541" y="7540"/>
                    <a:pt x="8486" y="7501"/>
                    <a:pt x="8486" y="7501"/>
                  </a:cubicBezTo>
                  <a:cubicBezTo>
                    <a:pt x="8486" y="7501"/>
                    <a:pt x="8486" y="7462"/>
                    <a:pt x="8486" y="7462"/>
                  </a:cubicBezTo>
                  <a:cubicBezTo>
                    <a:pt x="8486" y="7423"/>
                    <a:pt x="8431" y="7423"/>
                    <a:pt x="8376" y="7383"/>
                  </a:cubicBezTo>
                  <a:cubicBezTo>
                    <a:pt x="8376" y="7423"/>
                    <a:pt x="8376" y="7423"/>
                    <a:pt x="8376" y="7383"/>
                  </a:cubicBezTo>
                  <a:cubicBezTo>
                    <a:pt x="8320" y="7383"/>
                    <a:pt x="8320" y="7344"/>
                    <a:pt x="8320" y="7344"/>
                  </a:cubicBezTo>
                  <a:cubicBezTo>
                    <a:pt x="8320" y="7344"/>
                    <a:pt x="8320" y="7344"/>
                    <a:pt x="8320" y="7305"/>
                  </a:cubicBezTo>
                  <a:cubicBezTo>
                    <a:pt x="8265" y="7305"/>
                    <a:pt x="8210" y="7265"/>
                    <a:pt x="8210" y="7265"/>
                  </a:cubicBezTo>
                  <a:cubicBezTo>
                    <a:pt x="8100" y="7226"/>
                    <a:pt x="8210" y="7265"/>
                    <a:pt x="8155" y="7305"/>
                  </a:cubicBezTo>
                  <a:cubicBezTo>
                    <a:pt x="8155" y="7305"/>
                    <a:pt x="8100" y="7344"/>
                    <a:pt x="8045" y="7344"/>
                  </a:cubicBezTo>
                  <a:cubicBezTo>
                    <a:pt x="7990" y="7305"/>
                    <a:pt x="8045" y="7265"/>
                    <a:pt x="7990" y="7265"/>
                  </a:cubicBezTo>
                  <a:cubicBezTo>
                    <a:pt x="7990" y="7265"/>
                    <a:pt x="7935" y="7265"/>
                    <a:pt x="7935" y="7226"/>
                  </a:cubicBezTo>
                  <a:cubicBezTo>
                    <a:pt x="7935" y="7226"/>
                    <a:pt x="7880" y="7226"/>
                    <a:pt x="7880" y="7226"/>
                  </a:cubicBezTo>
                  <a:cubicBezTo>
                    <a:pt x="7824" y="7187"/>
                    <a:pt x="7880" y="7187"/>
                    <a:pt x="7824" y="7148"/>
                  </a:cubicBezTo>
                  <a:cubicBezTo>
                    <a:pt x="7824" y="7148"/>
                    <a:pt x="7769" y="7148"/>
                    <a:pt x="7769" y="7108"/>
                  </a:cubicBezTo>
                  <a:cubicBezTo>
                    <a:pt x="7769" y="7108"/>
                    <a:pt x="7769" y="7108"/>
                    <a:pt x="7714" y="7108"/>
                  </a:cubicBezTo>
                  <a:cubicBezTo>
                    <a:pt x="7769" y="7108"/>
                    <a:pt x="7824" y="7108"/>
                    <a:pt x="7824" y="7069"/>
                  </a:cubicBezTo>
                  <a:cubicBezTo>
                    <a:pt x="7880" y="7030"/>
                    <a:pt x="7769" y="6991"/>
                    <a:pt x="7769" y="6991"/>
                  </a:cubicBezTo>
                  <a:cubicBezTo>
                    <a:pt x="7769" y="6991"/>
                    <a:pt x="7935" y="6951"/>
                    <a:pt x="7824" y="6912"/>
                  </a:cubicBezTo>
                  <a:cubicBezTo>
                    <a:pt x="7824" y="6912"/>
                    <a:pt x="7769" y="6951"/>
                    <a:pt x="7714" y="6912"/>
                  </a:cubicBezTo>
                  <a:cubicBezTo>
                    <a:pt x="7769" y="6912"/>
                    <a:pt x="7824" y="6873"/>
                    <a:pt x="7824" y="6873"/>
                  </a:cubicBezTo>
                  <a:cubicBezTo>
                    <a:pt x="7769" y="6833"/>
                    <a:pt x="7769" y="6755"/>
                    <a:pt x="7714" y="6755"/>
                  </a:cubicBezTo>
                  <a:cubicBezTo>
                    <a:pt x="7714" y="6716"/>
                    <a:pt x="7769" y="6716"/>
                    <a:pt x="7769" y="6716"/>
                  </a:cubicBezTo>
                  <a:cubicBezTo>
                    <a:pt x="7769" y="6676"/>
                    <a:pt x="7769" y="6716"/>
                    <a:pt x="7714" y="6676"/>
                  </a:cubicBezTo>
                  <a:cubicBezTo>
                    <a:pt x="7714" y="6676"/>
                    <a:pt x="7769" y="6637"/>
                    <a:pt x="7769" y="6637"/>
                  </a:cubicBezTo>
                  <a:cubicBezTo>
                    <a:pt x="7714" y="6637"/>
                    <a:pt x="7714" y="6637"/>
                    <a:pt x="7714" y="6637"/>
                  </a:cubicBezTo>
                  <a:cubicBezTo>
                    <a:pt x="7714" y="6637"/>
                    <a:pt x="7659" y="6598"/>
                    <a:pt x="7659" y="6598"/>
                  </a:cubicBezTo>
                  <a:cubicBezTo>
                    <a:pt x="7659" y="6598"/>
                    <a:pt x="7659" y="6598"/>
                    <a:pt x="7659" y="6598"/>
                  </a:cubicBezTo>
                  <a:cubicBezTo>
                    <a:pt x="7659" y="6598"/>
                    <a:pt x="7714" y="6598"/>
                    <a:pt x="7714" y="6598"/>
                  </a:cubicBezTo>
                  <a:cubicBezTo>
                    <a:pt x="7714" y="6559"/>
                    <a:pt x="7714" y="6519"/>
                    <a:pt x="7659" y="6519"/>
                  </a:cubicBezTo>
                  <a:cubicBezTo>
                    <a:pt x="7714" y="6519"/>
                    <a:pt x="7604" y="6519"/>
                    <a:pt x="7604" y="6480"/>
                  </a:cubicBezTo>
                  <a:cubicBezTo>
                    <a:pt x="7604" y="6480"/>
                    <a:pt x="7604" y="6441"/>
                    <a:pt x="7604" y="6441"/>
                  </a:cubicBezTo>
                  <a:cubicBezTo>
                    <a:pt x="7549" y="6401"/>
                    <a:pt x="7549" y="6401"/>
                    <a:pt x="7494" y="6401"/>
                  </a:cubicBezTo>
                  <a:cubicBezTo>
                    <a:pt x="7494" y="6401"/>
                    <a:pt x="7549" y="6401"/>
                    <a:pt x="7549" y="6362"/>
                  </a:cubicBezTo>
                  <a:cubicBezTo>
                    <a:pt x="7549" y="6362"/>
                    <a:pt x="7604" y="6401"/>
                    <a:pt x="7604" y="6362"/>
                  </a:cubicBezTo>
                  <a:cubicBezTo>
                    <a:pt x="7604" y="6362"/>
                    <a:pt x="7604" y="6362"/>
                    <a:pt x="7604" y="6323"/>
                  </a:cubicBezTo>
                  <a:cubicBezTo>
                    <a:pt x="7659" y="6323"/>
                    <a:pt x="7659" y="6362"/>
                    <a:pt x="7714" y="6362"/>
                  </a:cubicBezTo>
                  <a:cubicBezTo>
                    <a:pt x="7714" y="6323"/>
                    <a:pt x="7714" y="6323"/>
                    <a:pt x="7659" y="6323"/>
                  </a:cubicBezTo>
                  <a:cubicBezTo>
                    <a:pt x="7714" y="6244"/>
                    <a:pt x="7769" y="6205"/>
                    <a:pt x="7714" y="6127"/>
                  </a:cubicBezTo>
                  <a:cubicBezTo>
                    <a:pt x="7714" y="6127"/>
                    <a:pt x="7714" y="6127"/>
                    <a:pt x="7714" y="6127"/>
                  </a:cubicBezTo>
                  <a:cubicBezTo>
                    <a:pt x="7714" y="6087"/>
                    <a:pt x="7714" y="6127"/>
                    <a:pt x="7714" y="6087"/>
                  </a:cubicBezTo>
                  <a:cubicBezTo>
                    <a:pt x="7714" y="6087"/>
                    <a:pt x="7714" y="6048"/>
                    <a:pt x="7714" y="6009"/>
                  </a:cubicBezTo>
                  <a:cubicBezTo>
                    <a:pt x="7714" y="6048"/>
                    <a:pt x="7824" y="6166"/>
                    <a:pt x="7824" y="6087"/>
                  </a:cubicBezTo>
                  <a:cubicBezTo>
                    <a:pt x="7824" y="6087"/>
                    <a:pt x="7824" y="6087"/>
                    <a:pt x="7769" y="6048"/>
                  </a:cubicBezTo>
                  <a:cubicBezTo>
                    <a:pt x="7769" y="6048"/>
                    <a:pt x="7824" y="6009"/>
                    <a:pt x="7824" y="6009"/>
                  </a:cubicBezTo>
                  <a:cubicBezTo>
                    <a:pt x="7769" y="6048"/>
                    <a:pt x="7824" y="5969"/>
                    <a:pt x="7769" y="5930"/>
                  </a:cubicBezTo>
                  <a:cubicBezTo>
                    <a:pt x="7769" y="5930"/>
                    <a:pt x="7659" y="5969"/>
                    <a:pt x="7714" y="5930"/>
                  </a:cubicBezTo>
                  <a:cubicBezTo>
                    <a:pt x="7659" y="5891"/>
                    <a:pt x="7714" y="5891"/>
                    <a:pt x="7714" y="5891"/>
                  </a:cubicBezTo>
                  <a:cubicBezTo>
                    <a:pt x="7714" y="5852"/>
                    <a:pt x="7714" y="5891"/>
                    <a:pt x="7714" y="5852"/>
                  </a:cubicBezTo>
                  <a:cubicBezTo>
                    <a:pt x="7714" y="5812"/>
                    <a:pt x="7659" y="5812"/>
                    <a:pt x="7659" y="5812"/>
                  </a:cubicBezTo>
                  <a:cubicBezTo>
                    <a:pt x="7659" y="5773"/>
                    <a:pt x="7659" y="5773"/>
                    <a:pt x="7604" y="5773"/>
                  </a:cubicBezTo>
                  <a:cubicBezTo>
                    <a:pt x="7604" y="5773"/>
                    <a:pt x="7604" y="5773"/>
                    <a:pt x="7604" y="5773"/>
                  </a:cubicBezTo>
                  <a:cubicBezTo>
                    <a:pt x="7604" y="5734"/>
                    <a:pt x="7549" y="5734"/>
                    <a:pt x="7549" y="5734"/>
                  </a:cubicBezTo>
                  <a:cubicBezTo>
                    <a:pt x="7494" y="5695"/>
                    <a:pt x="7439" y="5695"/>
                    <a:pt x="7439" y="5695"/>
                  </a:cubicBezTo>
                  <a:cubicBezTo>
                    <a:pt x="7439" y="5655"/>
                    <a:pt x="7439" y="5655"/>
                    <a:pt x="7439" y="5655"/>
                  </a:cubicBezTo>
                  <a:cubicBezTo>
                    <a:pt x="7384" y="5616"/>
                    <a:pt x="7329" y="5616"/>
                    <a:pt x="7329" y="5655"/>
                  </a:cubicBezTo>
                  <a:cubicBezTo>
                    <a:pt x="7273" y="5616"/>
                    <a:pt x="7273" y="5616"/>
                    <a:pt x="7273" y="5616"/>
                  </a:cubicBezTo>
                  <a:cubicBezTo>
                    <a:pt x="7218" y="5616"/>
                    <a:pt x="7218" y="5577"/>
                    <a:pt x="7163" y="5577"/>
                  </a:cubicBezTo>
                  <a:cubicBezTo>
                    <a:pt x="7218" y="5537"/>
                    <a:pt x="6998" y="5577"/>
                    <a:pt x="6998" y="5577"/>
                  </a:cubicBezTo>
                  <a:cubicBezTo>
                    <a:pt x="7053" y="5537"/>
                    <a:pt x="7108" y="5577"/>
                    <a:pt x="7163" y="5537"/>
                  </a:cubicBezTo>
                  <a:cubicBezTo>
                    <a:pt x="7218" y="5537"/>
                    <a:pt x="7163" y="5498"/>
                    <a:pt x="7108" y="5498"/>
                  </a:cubicBezTo>
                  <a:cubicBezTo>
                    <a:pt x="7163" y="5459"/>
                    <a:pt x="7163" y="5498"/>
                    <a:pt x="7218" y="5459"/>
                  </a:cubicBezTo>
                  <a:cubicBezTo>
                    <a:pt x="7218" y="5459"/>
                    <a:pt x="7163" y="5459"/>
                    <a:pt x="7163" y="5459"/>
                  </a:cubicBezTo>
                  <a:cubicBezTo>
                    <a:pt x="7163" y="5420"/>
                    <a:pt x="7163" y="5420"/>
                    <a:pt x="7163" y="5420"/>
                  </a:cubicBezTo>
                  <a:cubicBezTo>
                    <a:pt x="7108" y="5420"/>
                    <a:pt x="7108" y="5420"/>
                    <a:pt x="7108" y="5459"/>
                  </a:cubicBezTo>
                  <a:cubicBezTo>
                    <a:pt x="7108" y="5459"/>
                    <a:pt x="6998" y="5420"/>
                    <a:pt x="6998" y="5420"/>
                  </a:cubicBezTo>
                  <a:cubicBezTo>
                    <a:pt x="6998" y="5380"/>
                    <a:pt x="6998" y="5380"/>
                    <a:pt x="6943" y="5380"/>
                  </a:cubicBezTo>
                  <a:cubicBezTo>
                    <a:pt x="6888" y="5380"/>
                    <a:pt x="6833" y="5420"/>
                    <a:pt x="6833" y="5380"/>
                  </a:cubicBezTo>
                  <a:cubicBezTo>
                    <a:pt x="6833" y="5341"/>
                    <a:pt x="6888" y="5380"/>
                    <a:pt x="6943" y="5341"/>
                  </a:cubicBezTo>
                  <a:cubicBezTo>
                    <a:pt x="6943" y="5341"/>
                    <a:pt x="6943" y="5341"/>
                    <a:pt x="6943" y="5341"/>
                  </a:cubicBezTo>
                  <a:cubicBezTo>
                    <a:pt x="6998" y="5302"/>
                    <a:pt x="7053" y="5420"/>
                    <a:pt x="7108" y="5380"/>
                  </a:cubicBezTo>
                  <a:cubicBezTo>
                    <a:pt x="7053" y="5341"/>
                    <a:pt x="7053" y="5302"/>
                    <a:pt x="6943" y="5302"/>
                  </a:cubicBezTo>
                  <a:cubicBezTo>
                    <a:pt x="6943" y="5302"/>
                    <a:pt x="6943" y="5302"/>
                    <a:pt x="6943" y="5302"/>
                  </a:cubicBezTo>
                  <a:cubicBezTo>
                    <a:pt x="6943" y="5341"/>
                    <a:pt x="6888" y="5302"/>
                    <a:pt x="6888" y="5341"/>
                  </a:cubicBezTo>
                  <a:cubicBezTo>
                    <a:pt x="6833" y="5341"/>
                    <a:pt x="6778" y="5341"/>
                    <a:pt x="6778" y="5302"/>
                  </a:cubicBezTo>
                  <a:cubicBezTo>
                    <a:pt x="6833" y="5302"/>
                    <a:pt x="6888" y="5341"/>
                    <a:pt x="6888" y="5302"/>
                  </a:cubicBezTo>
                  <a:cubicBezTo>
                    <a:pt x="6888" y="5302"/>
                    <a:pt x="6888" y="5263"/>
                    <a:pt x="6943" y="5263"/>
                  </a:cubicBezTo>
                  <a:cubicBezTo>
                    <a:pt x="6943" y="5263"/>
                    <a:pt x="6998" y="5302"/>
                    <a:pt x="6998" y="5302"/>
                  </a:cubicBezTo>
                  <a:cubicBezTo>
                    <a:pt x="6998" y="5263"/>
                    <a:pt x="6943" y="5223"/>
                    <a:pt x="6888" y="5223"/>
                  </a:cubicBezTo>
                  <a:cubicBezTo>
                    <a:pt x="6833" y="5223"/>
                    <a:pt x="6778" y="5223"/>
                    <a:pt x="6722" y="5184"/>
                  </a:cubicBezTo>
                  <a:cubicBezTo>
                    <a:pt x="6778" y="5184"/>
                    <a:pt x="6833" y="5184"/>
                    <a:pt x="6778" y="5184"/>
                  </a:cubicBezTo>
                  <a:cubicBezTo>
                    <a:pt x="6778" y="5145"/>
                    <a:pt x="6722" y="5145"/>
                    <a:pt x="6722" y="5145"/>
                  </a:cubicBezTo>
                  <a:cubicBezTo>
                    <a:pt x="6667" y="5145"/>
                    <a:pt x="6667" y="5105"/>
                    <a:pt x="6667" y="5105"/>
                  </a:cubicBezTo>
                  <a:cubicBezTo>
                    <a:pt x="6612" y="5066"/>
                    <a:pt x="6612" y="5066"/>
                    <a:pt x="6557" y="5066"/>
                  </a:cubicBezTo>
                  <a:cubicBezTo>
                    <a:pt x="6612" y="5027"/>
                    <a:pt x="6612" y="5027"/>
                    <a:pt x="6557" y="4988"/>
                  </a:cubicBezTo>
                  <a:cubicBezTo>
                    <a:pt x="6557" y="4988"/>
                    <a:pt x="6612" y="4988"/>
                    <a:pt x="6612" y="4948"/>
                  </a:cubicBezTo>
                  <a:cubicBezTo>
                    <a:pt x="6612" y="4948"/>
                    <a:pt x="6557" y="4909"/>
                    <a:pt x="6557" y="4909"/>
                  </a:cubicBezTo>
                  <a:cubicBezTo>
                    <a:pt x="6502" y="4909"/>
                    <a:pt x="6502" y="4909"/>
                    <a:pt x="6502" y="4870"/>
                  </a:cubicBezTo>
                  <a:cubicBezTo>
                    <a:pt x="6502" y="4870"/>
                    <a:pt x="6502" y="4870"/>
                    <a:pt x="6502" y="4870"/>
                  </a:cubicBezTo>
                  <a:cubicBezTo>
                    <a:pt x="6502" y="4870"/>
                    <a:pt x="6447" y="4831"/>
                    <a:pt x="6447" y="4831"/>
                  </a:cubicBezTo>
                  <a:cubicBezTo>
                    <a:pt x="6392" y="4831"/>
                    <a:pt x="6392" y="4831"/>
                    <a:pt x="6392" y="4831"/>
                  </a:cubicBezTo>
                  <a:cubicBezTo>
                    <a:pt x="6337" y="4831"/>
                    <a:pt x="6337" y="4831"/>
                    <a:pt x="6282" y="4831"/>
                  </a:cubicBezTo>
                  <a:cubicBezTo>
                    <a:pt x="6282" y="4831"/>
                    <a:pt x="6282" y="4831"/>
                    <a:pt x="6282" y="4791"/>
                  </a:cubicBezTo>
                  <a:cubicBezTo>
                    <a:pt x="6282" y="4791"/>
                    <a:pt x="6282" y="4791"/>
                    <a:pt x="6282" y="4791"/>
                  </a:cubicBezTo>
                  <a:cubicBezTo>
                    <a:pt x="6282" y="4791"/>
                    <a:pt x="6337" y="4831"/>
                    <a:pt x="6392" y="4831"/>
                  </a:cubicBezTo>
                  <a:cubicBezTo>
                    <a:pt x="6392" y="4831"/>
                    <a:pt x="6447" y="4831"/>
                    <a:pt x="6447" y="4831"/>
                  </a:cubicBezTo>
                  <a:cubicBezTo>
                    <a:pt x="6502" y="4791"/>
                    <a:pt x="6502" y="4791"/>
                    <a:pt x="6557" y="4791"/>
                  </a:cubicBezTo>
                  <a:cubicBezTo>
                    <a:pt x="6557" y="4791"/>
                    <a:pt x="6557" y="4831"/>
                    <a:pt x="6612" y="4831"/>
                  </a:cubicBezTo>
                  <a:cubicBezTo>
                    <a:pt x="6612" y="4831"/>
                    <a:pt x="6667" y="4831"/>
                    <a:pt x="6667" y="4831"/>
                  </a:cubicBezTo>
                  <a:cubicBezTo>
                    <a:pt x="6722" y="4831"/>
                    <a:pt x="6722" y="4870"/>
                    <a:pt x="6722" y="4870"/>
                  </a:cubicBezTo>
                  <a:cubicBezTo>
                    <a:pt x="6778" y="4870"/>
                    <a:pt x="6778" y="4831"/>
                    <a:pt x="6833" y="4870"/>
                  </a:cubicBezTo>
                  <a:cubicBezTo>
                    <a:pt x="6833" y="4870"/>
                    <a:pt x="6778" y="4870"/>
                    <a:pt x="6778" y="4909"/>
                  </a:cubicBezTo>
                  <a:cubicBezTo>
                    <a:pt x="6722" y="4909"/>
                    <a:pt x="6722" y="4948"/>
                    <a:pt x="6778" y="4948"/>
                  </a:cubicBezTo>
                  <a:cubicBezTo>
                    <a:pt x="6778" y="4988"/>
                    <a:pt x="6833" y="4988"/>
                    <a:pt x="6833" y="5027"/>
                  </a:cubicBezTo>
                  <a:cubicBezTo>
                    <a:pt x="6888" y="5066"/>
                    <a:pt x="6943" y="5105"/>
                    <a:pt x="6998" y="5145"/>
                  </a:cubicBezTo>
                  <a:cubicBezTo>
                    <a:pt x="7053" y="5145"/>
                    <a:pt x="7108" y="5223"/>
                    <a:pt x="7108" y="5184"/>
                  </a:cubicBezTo>
                  <a:cubicBezTo>
                    <a:pt x="7108" y="5184"/>
                    <a:pt x="7108" y="5184"/>
                    <a:pt x="7108" y="5145"/>
                  </a:cubicBezTo>
                  <a:cubicBezTo>
                    <a:pt x="7108" y="5184"/>
                    <a:pt x="7108" y="5184"/>
                    <a:pt x="7108" y="5184"/>
                  </a:cubicBezTo>
                  <a:cubicBezTo>
                    <a:pt x="7108" y="5184"/>
                    <a:pt x="7108" y="5145"/>
                    <a:pt x="7108" y="5145"/>
                  </a:cubicBezTo>
                  <a:cubicBezTo>
                    <a:pt x="7108" y="5145"/>
                    <a:pt x="7163" y="5184"/>
                    <a:pt x="7163" y="5184"/>
                  </a:cubicBezTo>
                  <a:cubicBezTo>
                    <a:pt x="7163" y="5145"/>
                    <a:pt x="7108" y="5145"/>
                    <a:pt x="7108" y="5105"/>
                  </a:cubicBezTo>
                  <a:cubicBezTo>
                    <a:pt x="7108" y="5105"/>
                    <a:pt x="7163" y="5145"/>
                    <a:pt x="7163" y="5145"/>
                  </a:cubicBezTo>
                  <a:cubicBezTo>
                    <a:pt x="7163" y="5145"/>
                    <a:pt x="7163" y="5105"/>
                    <a:pt x="7163" y="5105"/>
                  </a:cubicBezTo>
                  <a:cubicBezTo>
                    <a:pt x="7163" y="5145"/>
                    <a:pt x="7218" y="5145"/>
                    <a:pt x="7218" y="5184"/>
                  </a:cubicBezTo>
                  <a:cubicBezTo>
                    <a:pt x="7273" y="5184"/>
                    <a:pt x="7273" y="5263"/>
                    <a:pt x="7273" y="5223"/>
                  </a:cubicBezTo>
                  <a:cubicBezTo>
                    <a:pt x="7329" y="5223"/>
                    <a:pt x="7329" y="5263"/>
                    <a:pt x="7384" y="5223"/>
                  </a:cubicBezTo>
                  <a:cubicBezTo>
                    <a:pt x="7384" y="5263"/>
                    <a:pt x="7439" y="5184"/>
                    <a:pt x="7439" y="5145"/>
                  </a:cubicBezTo>
                  <a:cubicBezTo>
                    <a:pt x="7439" y="5184"/>
                    <a:pt x="7439" y="5223"/>
                    <a:pt x="7384" y="5263"/>
                  </a:cubicBezTo>
                  <a:cubicBezTo>
                    <a:pt x="7439" y="5263"/>
                    <a:pt x="7439" y="5223"/>
                    <a:pt x="7439" y="5223"/>
                  </a:cubicBezTo>
                  <a:cubicBezTo>
                    <a:pt x="7439" y="5223"/>
                    <a:pt x="7494" y="5263"/>
                    <a:pt x="7494" y="5263"/>
                  </a:cubicBezTo>
                  <a:cubicBezTo>
                    <a:pt x="7549" y="5263"/>
                    <a:pt x="7549" y="5263"/>
                    <a:pt x="7604" y="5263"/>
                  </a:cubicBezTo>
                  <a:cubicBezTo>
                    <a:pt x="7604" y="5263"/>
                    <a:pt x="7604" y="5263"/>
                    <a:pt x="7604" y="5263"/>
                  </a:cubicBezTo>
                  <a:cubicBezTo>
                    <a:pt x="7659" y="5302"/>
                    <a:pt x="7549" y="5263"/>
                    <a:pt x="7549" y="5263"/>
                  </a:cubicBezTo>
                  <a:cubicBezTo>
                    <a:pt x="7494" y="5302"/>
                    <a:pt x="7549" y="5341"/>
                    <a:pt x="7604" y="5380"/>
                  </a:cubicBezTo>
                  <a:cubicBezTo>
                    <a:pt x="7659" y="5380"/>
                    <a:pt x="7714" y="5341"/>
                    <a:pt x="7714" y="5341"/>
                  </a:cubicBezTo>
                  <a:cubicBezTo>
                    <a:pt x="7769" y="5302"/>
                    <a:pt x="7769" y="5302"/>
                    <a:pt x="7824" y="5341"/>
                  </a:cubicBezTo>
                  <a:cubicBezTo>
                    <a:pt x="7880" y="5380"/>
                    <a:pt x="7935" y="5420"/>
                    <a:pt x="7990" y="5420"/>
                  </a:cubicBezTo>
                  <a:cubicBezTo>
                    <a:pt x="7990" y="5459"/>
                    <a:pt x="7990" y="5459"/>
                    <a:pt x="8045" y="5459"/>
                  </a:cubicBezTo>
                  <a:cubicBezTo>
                    <a:pt x="8045" y="5459"/>
                    <a:pt x="8045" y="5498"/>
                    <a:pt x="8045" y="5498"/>
                  </a:cubicBezTo>
                  <a:cubicBezTo>
                    <a:pt x="8100" y="5498"/>
                    <a:pt x="8210" y="5498"/>
                    <a:pt x="8265" y="5537"/>
                  </a:cubicBezTo>
                  <a:cubicBezTo>
                    <a:pt x="8320" y="5537"/>
                    <a:pt x="8431" y="5577"/>
                    <a:pt x="8486" y="5577"/>
                  </a:cubicBezTo>
                  <a:cubicBezTo>
                    <a:pt x="8596" y="5616"/>
                    <a:pt x="8651" y="5577"/>
                    <a:pt x="8761" y="5577"/>
                  </a:cubicBezTo>
                  <a:cubicBezTo>
                    <a:pt x="8871" y="5616"/>
                    <a:pt x="8982" y="5655"/>
                    <a:pt x="9092" y="5695"/>
                  </a:cubicBezTo>
                  <a:cubicBezTo>
                    <a:pt x="9147" y="5695"/>
                    <a:pt x="9147" y="5734"/>
                    <a:pt x="9147" y="5734"/>
                  </a:cubicBezTo>
                  <a:cubicBezTo>
                    <a:pt x="9202" y="5734"/>
                    <a:pt x="9312" y="5734"/>
                    <a:pt x="9367" y="5773"/>
                  </a:cubicBezTo>
                  <a:cubicBezTo>
                    <a:pt x="9478" y="5773"/>
                    <a:pt x="9588" y="5812"/>
                    <a:pt x="9698" y="5812"/>
                  </a:cubicBezTo>
                  <a:cubicBezTo>
                    <a:pt x="9753" y="5812"/>
                    <a:pt x="9808" y="5773"/>
                    <a:pt x="9863" y="5773"/>
                  </a:cubicBezTo>
                  <a:cubicBezTo>
                    <a:pt x="9918" y="5773"/>
                    <a:pt x="9918" y="5773"/>
                    <a:pt x="9973" y="5734"/>
                  </a:cubicBezTo>
                  <a:cubicBezTo>
                    <a:pt x="10084" y="5695"/>
                    <a:pt x="10249" y="5655"/>
                    <a:pt x="10359" y="5577"/>
                  </a:cubicBezTo>
                  <a:cubicBezTo>
                    <a:pt x="10469" y="5577"/>
                    <a:pt x="10580" y="5537"/>
                    <a:pt x="10635" y="5498"/>
                  </a:cubicBezTo>
                  <a:cubicBezTo>
                    <a:pt x="10690" y="5459"/>
                    <a:pt x="10690" y="5459"/>
                    <a:pt x="10690" y="5459"/>
                  </a:cubicBezTo>
                  <a:cubicBezTo>
                    <a:pt x="10690" y="5420"/>
                    <a:pt x="10690" y="5420"/>
                    <a:pt x="10690" y="5420"/>
                  </a:cubicBezTo>
                  <a:cubicBezTo>
                    <a:pt x="10745" y="5420"/>
                    <a:pt x="10745" y="5420"/>
                    <a:pt x="10745" y="5380"/>
                  </a:cubicBezTo>
                  <a:cubicBezTo>
                    <a:pt x="10800" y="5380"/>
                    <a:pt x="10800" y="5341"/>
                    <a:pt x="10800" y="5302"/>
                  </a:cubicBezTo>
                  <a:cubicBezTo>
                    <a:pt x="10855" y="5223"/>
                    <a:pt x="10965" y="5184"/>
                    <a:pt x="11020" y="5105"/>
                  </a:cubicBezTo>
                  <a:cubicBezTo>
                    <a:pt x="11020" y="5066"/>
                    <a:pt x="11076" y="5027"/>
                    <a:pt x="11076" y="4988"/>
                  </a:cubicBezTo>
                  <a:cubicBezTo>
                    <a:pt x="11076" y="4988"/>
                    <a:pt x="11076" y="4948"/>
                    <a:pt x="11076" y="4948"/>
                  </a:cubicBezTo>
                  <a:cubicBezTo>
                    <a:pt x="11076" y="4948"/>
                    <a:pt x="11076" y="4948"/>
                    <a:pt x="11076" y="4948"/>
                  </a:cubicBezTo>
                  <a:cubicBezTo>
                    <a:pt x="11076" y="4948"/>
                    <a:pt x="11076" y="4948"/>
                    <a:pt x="11076" y="4909"/>
                  </a:cubicBezTo>
                  <a:cubicBezTo>
                    <a:pt x="11076" y="4909"/>
                    <a:pt x="11076" y="4870"/>
                    <a:pt x="11076" y="4870"/>
                  </a:cubicBezTo>
                  <a:cubicBezTo>
                    <a:pt x="11076" y="4831"/>
                    <a:pt x="11131" y="4831"/>
                    <a:pt x="11131" y="4831"/>
                  </a:cubicBezTo>
                  <a:cubicBezTo>
                    <a:pt x="11131" y="4831"/>
                    <a:pt x="11076" y="4831"/>
                    <a:pt x="11076" y="4791"/>
                  </a:cubicBezTo>
                  <a:cubicBezTo>
                    <a:pt x="11076" y="4791"/>
                    <a:pt x="11076" y="4791"/>
                    <a:pt x="11076" y="4791"/>
                  </a:cubicBezTo>
                  <a:cubicBezTo>
                    <a:pt x="11076" y="4752"/>
                    <a:pt x="11131" y="4752"/>
                    <a:pt x="11076" y="4752"/>
                  </a:cubicBezTo>
                  <a:cubicBezTo>
                    <a:pt x="11076" y="4713"/>
                    <a:pt x="11076" y="4752"/>
                    <a:pt x="11020" y="4752"/>
                  </a:cubicBezTo>
                  <a:cubicBezTo>
                    <a:pt x="11020" y="4752"/>
                    <a:pt x="10965" y="4713"/>
                    <a:pt x="10965" y="4713"/>
                  </a:cubicBezTo>
                  <a:cubicBezTo>
                    <a:pt x="10965" y="4673"/>
                    <a:pt x="10965" y="4595"/>
                    <a:pt x="10965" y="4595"/>
                  </a:cubicBezTo>
                  <a:cubicBezTo>
                    <a:pt x="10965" y="4556"/>
                    <a:pt x="10965" y="4516"/>
                    <a:pt x="10965" y="4516"/>
                  </a:cubicBezTo>
                  <a:cubicBezTo>
                    <a:pt x="10910" y="4516"/>
                    <a:pt x="10910" y="4516"/>
                    <a:pt x="10910" y="4516"/>
                  </a:cubicBezTo>
                  <a:cubicBezTo>
                    <a:pt x="10910" y="4516"/>
                    <a:pt x="10910" y="4477"/>
                    <a:pt x="10910" y="4477"/>
                  </a:cubicBezTo>
                  <a:cubicBezTo>
                    <a:pt x="10910" y="4438"/>
                    <a:pt x="10910" y="4438"/>
                    <a:pt x="10910" y="4438"/>
                  </a:cubicBezTo>
                  <a:cubicBezTo>
                    <a:pt x="10910" y="4359"/>
                    <a:pt x="10965" y="4359"/>
                    <a:pt x="10910" y="4320"/>
                  </a:cubicBezTo>
                  <a:cubicBezTo>
                    <a:pt x="10910" y="4281"/>
                    <a:pt x="10910" y="4281"/>
                    <a:pt x="10855" y="4241"/>
                  </a:cubicBezTo>
                  <a:cubicBezTo>
                    <a:pt x="10855" y="4241"/>
                    <a:pt x="10855" y="4281"/>
                    <a:pt x="10800" y="4241"/>
                  </a:cubicBezTo>
                  <a:cubicBezTo>
                    <a:pt x="10745" y="4241"/>
                    <a:pt x="10745" y="4163"/>
                    <a:pt x="10745" y="4202"/>
                  </a:cubicBezTo>
                  <a:cubicBezTo>
                    <a:pt x="10690" y="4202"/>
                    <a:pt x="10690" y="4241"/>
                    <a:pt x="10635" y="4241"/>
                  </a:cubicBezTo>
                  <a:cubicBezTo>
                    <a:pt x="10635" y="4241"/>
                    <a:pt x="10580" y="4163"/>
                    <a:pt x="10580" y="4163"/>
                  </a:cubicBezTo>
                  <a:cubicBezTo>
                    <a:pt x="10635" y="4163"/>
                    <a:pt x="10580" y="4084"/>
                    <a:pt x="10580" y="4084"/>
                  </a:cubicBezTo>
                  <a:cubicBezTo>
                    <a:pt x="10524" y="4045"/>
                    <a:pt x="10469" y="4006"/>
                    <a:pt x="10414" y="4006"/>
                  </a:cubicBezTo>
                  <a:cubicBezTo>
                    <a:pt x="10414" y="3967"/>
                    <a:pt x="10414" y="3967"/>
                    <a:pt x="10414" y="3967"/>
                  </a:cubicBezTo>
                  <a:cubicBezTo>
                    <a:pt x="10359" y="3927"/>
                    <a:pt x="10359" y="3888"/>
                    <a:pt x="10359" y="3888"/>
                  </a:cubicBezTo>
                  <a:cubicBezTo>
                    <a:pt x="10304" y="3849"/>
                    <a:pt x="10249" y="3809"/>
                    <a:pt x="10304" y="3849"/>
                  </a:cubicBezTo>
                  <a:cubicBezTo>
                    <a:pt x="10304" y="3888"/>
                    <a:pt x="10359" y="3927"/>
                    <a:pt x="10304" y="3967"/>
                  </a:cubicBezTo>
                  <a:cubicBezTo>
                    <a:pt x="10304" y="3967"/>
                    <a:pt x="10194" y="3927"/>
                    <a:pt x="10139" y="3927"/>
                  </a:cubicBezTo>
                  <a:cubicBezTo>
                    <a:pt x="10084" y="3927"/>
                    <a:pt x="10084" y="3849"/>
                    <a:pt x="10029" y="3849"/>
                  </a:cubicBezTo>
                  <a:cubicBezTo>
                    <a:pt x="9973" y="3809"/>
                    <a:pt x="9863" y="3770"/>
                    <a:pt x="9863" y="3731"/>
                  </a:cubicBezTo>
                  <a:cubicBezTo>
                    <a:pt x="9863" y="3731"/>
                    <a:pt x="9863" y="3692"/>
                    <a:pt x="9863" y="3692"/>
                  </a:cubicBezTo>
                  <a:cubicBezTo>
                    <a:pt x="9808" y="3692"/>
                    <a:pt x="9808" y="3692"/>
                    <a:pt x="9753" y="3652"/>
                  </a:cubicBezTo>
                  <a:cubicBezTo>
                    <a:pt x="9753" y="3652"/>
                    <a:pt x="9753" y="3613"/>
                    <a:pt x="9698" y="3613"/>
                  </a:cubicBezTo>
                  <a:cubicBezTo>
                    <a:pt x="9698" y="3613"/>
                    <a:pt x="9698" y="3652"/>
                    <a:pt x="9698" y="3652"/>
                  </a:cubicBezTo>
                  <a:cubicBezTo>
                    <a:pt x="9698" y="3652"/>
                    <a:pt x="9643" y="3652"/>
                    <a:pt x="9643" y="3652"/>
                  </a:cubicBezTo>
                  <a:cubicBezTo>
                    <a:pt x="9643" y="3652"/>
                    <a:pt x="9753" y="3692"/>
                    <a:pt x="9753" y="3731"/>
                  </a:cubicBezTo>
                  <a:cubicBezTo>
                    <a:pt x="9753" y="3731"/>
                    <a:pt x="9643" y="3692"/>
                    <a:pt x="9588" y="3652"/>
                  </a:cubicBezTo>
                  <a:cubicBezTo>
                    <a:pt x="9588" y="3652"/>
                    <a:pt x="9588" y="3652"/>
                    <a:pt x="9588" y="3692"/>
                  </a:cubicBezTo>
                  <a:cubicBezTo>
                    <a:pt x="9588" y="3652"/>
                    <a:pt x="9588" y="3613"/>
                    <a:pt x="9588" y="3613"/>
                  </a:cubicBezTo>
                  <a:cubicBezTo>
                    <a:pt x="9588" y="3574"/>
                    <a:pt x="9533" y="3574"/>
                    <a:pt x="9533" y="3535"/>
                  </a:cubicBezTo>
                  <a:cubicBezTo>
                    <a:pt x="9478" y="3535"/>
                    <a:pt x="9478" y="3535"/>
                    <a:pt x="9478" y="3495"/>
                  </a:cubicBezTo>
                  <a:cubicBezTo>
                    <a:pt x="9478" y="3495"/>
                    <a:pt x="9422" y="3495"/>
                    <a:pt x="9422" y="3495"/>
                  </a:cubicBezTo>
                  <a:cubicBezTo>
                    <a:pt x="9422" y="3495"/>
                    <a:pt x="9422" y="3495"/>
                    <a:pt x="9422" y="3495"/>
                  </a:cubicBezTo>
                  <a:cubicBezTo>
                    <a:pt x="9367" y="3417"/>
                    <a:pt x="9312" y="3338"/>
                    <a:pt x="9202" y="3299"/>
                  </a:cubicBezTo>
                  <a:cubicBezTo>
                    <a:pt x="9202" y="3260"/>
                    <a:pt x="9147" y="3260"/>
                    <a:pt x="9092" y="3260"/>
                  </a:cubicBezTo>
                  <a:cubicBezTo>
                    <a:pt x="9037" y="3220"/>
                    <a:pt x="9037" y="3220"/>
                    <a:pt x="8982" y="3181"/>
                  </a:cubicBezTo>
                  <a:cubicBezTo>
                    <a:pt x="8982" y="3181"/>
                    <a:pt x="8982" y="3181"/>
                    <a:pt x="8982" y="3181"/>
                  </a:cubicBezTo>
                  <a:cubicBezTo>
                    <a:pt x="8927" y="3142"/>
                    <a:pt x="8927" y="3142"/>
                    <a:pt x="8927" y="3142"/>
                  </a:cubicBezTo>
                  <a:cubicBezTo>
                    <a:pt x="8871" y="3142"/>
                    <a:pt x="8871" y="3103"/>
                    <a:pt x="8816" y="3063"/>
                  </a:cubicBezTo>
                  <a:cubicBezTo>
                    <a:pt x="8816" y="3063"/>
                    <a:pt x="8816" y="3063"/>
                    <a:pt x="8761" y="3063"/>
                  </a:cubicBezTo>
                  <a:cubicBezTo>
                    <a:pt x="8761" y="3063"/>
                    <a:pt x="8761" y="3024"/>
                    <a:pt x="8761" y="3024"/>
                  </a:cubicBezTo>
                  <a:cubicBezTo>
                    <a:pt x="8706" y="2985"/>
                    <a:pt x="8596" y="2985"/>
                    <a:pt x="8541" y="2945"/>
                  </a:cubicBezTo>
                  <a:cubicBezTo>
                    <a:pt x="8486" y="2945"/>
                    <a:pt x="8541" y="2906"/>
                    <a:pt x="8486" y="2906"/>
                  </a:cubicBezTo>
                  <a:cubicBezTo>
                    <a:pt x="8486" y="2867"/>
                    <a:pt x="8431" y="2906"/>
                    <a:pt x="8376" y="2867"/>
                  </a:cubicBezTo>
                  <a:cubicBezTo>
                    <a:pt x="8376" y="2867"/>
                    <a:pt x="8376" y="2828"/>
                    <a:pt x="8320" y="2828"/>
                  </a:cubicBezTo>
                  <a:cubicBezTo>
                    <a:pt x="8265" y="2788"/>
                    <a:pt x="8210" y="2788"/>
                    <a:pt x="8210" y="2788"/>
                  </a:cubicBezTo>
                  <a:cubicBezTo>
                    <a:pt x="8155" y="2788"/>
                    <a:pt x="7990" y="2710"/>
                    <a:pt x="7935" y="2749"/>
                  </a:cubicBezTo>
                  <a:cubicBezTo>
                    <a:pt x="7935" y="2749"/>
                    <a:pt x="7990" y="2788"/>
                    <a:pt x="7990" y="2788"/>
                  </a:cubicBezTo>
                  <a:cubicBezTo>
                    <a:pt x="7990" y="2788"/>
                    <a:pt x="7935" y="2828"/>
                    <a:pt x="7935" y="2828"/>
                  </a:cubicBezTo>
                  <a:cubicBezTo>
                    <a:pt x="7935" y="2828"/>
                    <a:pt x="7935" y="2788"/>
                    <a:pt x="7935" y="2788"/>
                  </a:cubicBezTo>
                  <a:cubicBezTo>
                    <a:pt x="7880" y="2788"/>
                    <a:pt x="7880" y="2828"/>
                    <a:pt x="7824" y="2828"/>
                  </a:cubicBezTo>
                  <a:cubicBezTo>
                    <a:pt x="7824" y="2788"/>
                    <a:pt x="7824" y="2788"/>
                    <a:pt x="7880" y="2788"/>
                  </a:cubicBezTo>
                  <a:cubicBezTo>
                    <a:pt x="7824" y="2788"/>
                    <a:pt x="7714" y="2788"/>
                    <a:pt x="7659" y="2749"/>
                  </a:cubicBezTo>
                  <a:cubicBezTo>
                    <a:pt x="7659" y="2749"/>
                    <a:pt x="7659" y="2749"/>
                    <a:pt x="7659" y="2749"/>
                  </a:cubicBezTo>
                  <a:cubicBezTo>
                    <a:pt x="7604" y="2749"/>
                    <a:pt x="7604" y="2710"/>
                    <a:pt x="7549" y="2710"/>
                  </a:cubicBezTo>
                  <a:cubicBezTo>
                    <a:pt x="7549" y="2710"/>
                    <a:pt x="7549" y="2710"/>
                    <a:pt x="7549" y="2710"/>
                  </a:cubicBezTo>
                  <a:cubicBezTo>
                    <a:pt x="7549" y="2671"/>
                    <a:pt x="7494" y="2671"/>
                    <a:pt x="7439" y="2671"/>
                  </a:cubicBezTo>
                  <a:cubicBezTo>
                    <a:pt x="7384" y="2671"/>
                    <a:pt x="7329" y="2671"/>
                    <a:pt x="7273" y="2671"/>
                  </a:cubicBezTo>
                  <a:cubicBezTo>
                    <a:pt x="7329" y="2710"/>
                    <a:pt x="7218" y="2671"/>
                    <a:pt x="7218" y="2710"/>
                  </a:cubicBezTo>
                  <a:cubicBezTo>
                    <a:pt x="7218" y="2671"/>
                    <a:pt x="7218" y="2671"/>
                    <a:pt x="7163" y="2671"/>
                  </a:cubicBezTo>
                  <a:cubicBezTo>
                    <a:pt x="7163" y="2671"/>
                    <a:pt x="7108" y="2710"/>
                    <a:pt x="7108" y="2749"/>
                  </a:cubicBezTo>
                  <a:cubicBezTo>
                    <a:pt x="7163" y="2749"/>
                    <a:pt x="7163" y="2828"/>
                    <a:pt x="7108" y="2828"/>
                  </a:cubicBezTo>
                  <a:cubicBezTo>
                    <a:pt x="7108" y="2828"/>
                    <a:pt x="7108" y="2867"/>
                    <a:pt x="7053" y="2867"/>
                  </a:cubicBezTo>
                  <a:cubicBezTo>
                    <a:pt x="7053" y="2906"/>
                    <a:pt x="7053" y="2906"/>
                    <a:pt x="7053" y="2906"/>
                  </a:cubicBezTo>
                  <a:cubicBezTo>
                    <a:pt x="6998" y="2945"/>
                    <a:pt x="6943" y="2906"/>
                    <a:pt x="6888" y="2945"/>
                  </a:cubicBezTo>
                  <a:cubicBezTo>
                    <a:pt x="6833" y="2945"/>
                    <a:pt x="6888" y="3024"/>
                    <a:pt x="6833" y="3063"/>
                  </a:cubicBezTo>
                  <a:cubicBezTo>
                    <a:pt x="6833" y="3024"/>
                    <a:pt x="6833" y="2985"/>
                    <a:pt x="6888" y="2945"/>
                  </a:cubicBezTo>
                  <a:cubicBezTo>
                    <a:pt x="6888" y="2906"/>
                    <a:pt x="6943" y="2906"/>
                    <a:pt x="6998" y="2906"/>
                  </a:cubicBezTo>
                  <a:cubicBezTo>
                    <a:pt x="6998" y="2867"/>
                    <a:pt x="7108" y="2867"/>
                    <a:pt x="7108" y="2828"/>
                  </a:cubicBezTo>
                  <a:cubicBezTo>
                    <a:pt x="7163" y="2788"/>
                    <a:pt x="7108" y="2788"/>
                    <a:pt x="7053" y="2788"/>
                  </a:cubicBezTo>
                  <a:cubicBezTo>
                    <a:pt x="7053" y="2788"/>
                    <a:pt x="6998" y="2788"/>
                    <a:pt x="6998" y="2788"/>
                  </a:cubicBezTo>
                  <a:cubicBezTo>
                    <a:pt x="6998" y="2749"/>
                    <a:pt x="7108" y="2749"/>
                    <a:pt x="7053" y="2710"/>
                  </a:cubicBezTo>
                  <a:cubicBezTo>
                    <a:pt x="7053" y="2710"/>
                    <a:pt x="6998" y="2749"/>
                    <a:pt x="6943" y="2749"/>
                  </a:cubicBezTo>
                  <a:cubicBezTo>
                    <a:pt x="6943" y="2710"/>
                    <a:pt x="6998" y="2710"/>
                    <a:pt x="7053" y="2710"/>
                  </a:cubicBezTo>
                  <a:cubicBezTo>
                    <a:pt x="7053" y="2671"/>
                    <a:pt x="7053" y="2631"/>
                    <a:pt x="7108" y="2631"/>
                  </a:cubicBezTo>
                  <a:cubicBezTo>
                    <a:pt x="7108" y="2631"/>
                    <a:pt x="7053" y="2631"/>
                    <a:pt x="7053" y="2631"/>
                  </a:cubicBezTo>
                  <a:cubicBezTo>
                    <a:pt x="7053" y="2592"/>
                    <a:pt x="7163" y="2553"/>
                    <a:pt x="7053" y="2553"/>
                  </a:cubicBezTo>
                  <a:cubicBezTo>
                    <a:pt x="7053" y="2553"/>
                    <a:pt x="6998" y="2553"/>
                    <a:pt x="6998" y="2553"/>
                  </a:cubicBezTo>
                  <a:cubicBezTo>
                    <a:pt x="6998" y="2553"/>
                    <a:pt x="6998" y="2553"/>
                    <a:pt x="6998" y="2553"/>
                  </a:cubicBezTo>
                  <a:cubicBezTo>
                    <a:pt x="6998" y="2553"/>
                    <a:pt x="6998" y="2553"/>
                    <a:pt x="6943" y="2553"/>
                  </a:cubicBezTo>
                  <a:cubicBezTo>
                    <a:pt x="6888" y="2592"/>
                    <a:pt x="6833" y="2592"/>
                    <a:pt x="6833" y="2631"/>
                  </a:cubicBezTo>
                  <a:cubicBezTo>
                    <a:pt x="6778" y="2671"/>
                    <a:pt x="6778" y="2710"/>
                    <a:pt x="6722" y="2710"/>
                  </a:cubicBezTo>
                  <a:cubicBezTo>
                    <a:pt x="6778" y="2631"/>
                    <a:pt x="6833" y="2592"/>
                    <a:pt x="6888" y="2513"/>
                  </a:cubicBezTo>
                  <a:cubicBezTo>
                    <a:pt x="6778" y="2553"/>
                    <a:pt x="6778" y="2553"/>
                    <a:pt x="6722" y="2592"/>
                  </a:cubicBezTo>
                  <a:cubicBezTo>
                    <a:pt x="6722" y="2553"/>
                    <a:pt x="6778" y="2553"/>
                    <a:pt x="6778" y="2513"/>
                  </a:cubicBezTo>
                  <a:cubicBezTo>
                    <a:pt x="6778" y="2513"/>
                    <a:pt x="6778" y="2513"/>
                    <a:pt x="6722" y="2513"/>
                  </a:cubicBezTo>
                  <a:cubicBezTo>
                    <a:pt x="6722" y="2513"/>
                    <a:pt x="6722" y="2513"/>
                    <a:pt x="6667" y="2513"/>
                  </a:cubicBezTo>
                  <a:cubicBezTo>
                    <a:pt x="6667" y="2513"/>
                    <a:pt x="6667" y="2513"/>
                    <a:pt x="6667" y="2513"/>
                  </a:cubicBezTo>
                  <a:cubicBezTo>
                    <a:pt x="6667" y="2513"/>
                    <a:pt x="6612" y="2513"/>
                    <a:pt x="6612" y="2513"/>
                  </a:cubicBezTo>
                  <a:cubicBezTo>
                    <a:pt x="6612" y="2513"/>
                    <a:pt x="6612" y="2474"/>
                    <a:pt x="6612" y="2474"/>
                  </a:cubicBezTo>
                  <a:cubicBezTo>
                    <a:pt x="6612" y="2513"/>
                    <a:pt x="6612" y="2513"/>
                    <a:pt x="6557" y="2513"/>
                  </a:cubicBezTo>
                  <a:cubicBezTo>
                    <a:pt x="6557" y="2513"/>
                    <a:pt x="6557" y="2513"/>
                    <a:pt x="6557" y="2553"/>
                  </a:cubicBezTo>
                  <a:cubicBezTo>
                    <a:pt x="6502" y="2553"/>
                    <a:pt x="6447" y="2592"/>
                    <a:pt x="6447" y="2553"/>
                  </a:cubicBezTo>
                  <a:cubicBezTo>
                    <a:pt x="6502" y="2553"/>
                    <a:pt x="6502" y="2513"/>
                    <a:pt x="6557" y="2513"/>
                  </a:cubicBezTo>
                  <a:cubicBezTo>
                    <a:pt x="6557" y="2474"/>
                    <a:pt x="6557" y="2513"/>
                    <a:pt x="6612" y="2474"/>
                  </a:cubicBezTo>
                  <a:cubicBezTo>
                    <a:pt x="6612" y="2474"/>
                    <a:pt x="6557" y="2474"/>
                    <a:pt x="6557" y="2474"/>
                  </a:cubicBezTo>
                  <a:cubicBezTo>
                    <a:pt x="6557" y="2435"/>
                    <a:pt x="6557" y="2435"/>
                    <a:pt x="6557" y="2435"/>
                  </a:cubicBezTo>
                  <a:cubicBezTo>
                    <a:pt x="6557" y="2396"/>
                    <a:pt x="6502" y="2435"/>
                    <a:pt x="6502" y="2435"/>
                  </a:cubicBezTo>
                  <a:cubicBezTo>
                    <a:pt x="6392" y="2435"/>
                    <a:pt x="6392" y="2356"/>
                    <a:pt x="6337" y="2435"/>
                  </a:cubicBezTo>
                  <a:cubicBezTo>
                    <a:pt x="6337" y="2396"/>
                    <a:pt x="6392" y="2396"/>
                    <a:pt x="6392" y="2396"/>
                  </a:cubicBezTo>
                  <a:cubicBezTo>
                    <a:pt x="6337" y="2356"/>
                    <a:pt x="6337" y="2356"/>
                    <a:pt x="6337" y="2356"/>
                  </a:cubicBezTo>
                  <a:cubicBezTo>
                    <a:pt x="6392" y="2356"/>
                    <a:pt x="6392" y="2317"/>
                    <a:pt x="6392" y="2278"/>
                  </a:cubicBezTo>
                  <a:cubicBezTo>
                    <a:pt x="6392" y="2239"/>
                    <a:pt x="6392" y="2199"/>
                    <a:pt x="6392" y="2278"/>
                  </a:cubicBezTo>
                  <a:cubicBezTo>
                    <a:pt x="6447" y="2278"/>
                    <a:pt x="6392" y="2317"/>
                    <a:pt x="6447" y="2356"/>
                  </a:cubicBezTo>
                  <a:cubicBezTo>
                    <a:pt x="6447" y="2356"/>
                    <a:pt x="6502" y="2356"/>
                    <a:pt x="6557" y="2356"/>
                  </a:cubicBezTo>
                  <a:cubicBezTo>
                    <a:pt x="6612" y="2356"/>
                    <a:pt x="6667" y="2356"/>
                    <a:pt x="6667" y="2396"/>
                  </a:cubicBezTo>
                  <a:cubicBezTo>
                    <a:pt x="6722" y="2396"/>
                    <a:pt x="6778" y="2435"/>
                    <a:pt x="6833" y="2396"/>
                  </a:cubicBezTo>
                  <a:cubicBezTo>
                    <a:pt x="6888" y="2396"/>
                    <a:pt x="6943" y="2278"/>
                    <a:pt x="6888" y="2239"/>
                  </a:cubicBezTo>
                  <a:cubicBezTo>
                    <a:pt x="6888" y="2239"/>
                    <a:pt x="6888" y="2239"/>
                    <a:pt x="6888" y="2239"/>
                  </a:cubicBezTo>
                  <a:cubicBezTo>
                    <a:pt x="6833" y="2239"/>
                    <a:pt x="6833" y="2239"/>
                    <a:pt x="6833" y="2199"/>
                  </a:cubicBezTo>
                  <a:cubicBezTo>
                    <a:pt x="6778" y="2199"/>
                    <a:pt x="6722" y="2199"/>
                    <a:pt x="6722" y="2199"/>
                  </a:cubicBezTo>
                  <a:cubicBezTo>
                    <a:pt x="6667" y="2199"/>
                    <a:pt x="6612" y="2199"/>
                    <a:pt x="6612" y="2160"/>
                  </a:cubicBezTo>
                  <a:cubicBezTo>
                    <a:pt x="6612" y="2160"/>
                    <a:pt x="6612" y="2160"/>
                    <a:pt x="6612" y="2160"/>
                  </a:cubicBezTo>
                  <a:cubicBezTo>
                    <a:pt x="6557" y="2121"/>
                    <a:pt x="6557" y="2121"/>
                    <a:pt x="6502" y="2121"/>
                  </a:cubicBezTo>
                  <a:cubicBezTo>
                    <a:pt x="6502" y="2121"/>
                    <a:pt x="6502" y="2121"/>
                    <a:pt x="6447" y="2121"/>
                  </a:cubicBezTo>
                  <a:cubicBezTo>
                    <a:pt x="6447" y="2081"/>
                    <a:pt x="6447" y="2081"/>
                    <a:pt x="6447" y="2081"/>
                  </a:cubicBezTo>
                  <a:cubicBezTo>
                    <a:pt x="6392" y="2042"/>
                    <a:pt x="6337" y="2003"/>
                    <a:pt x="6337" y="2003"/>
                  </a:cubicBezTo>
                  <a:cubicBezTo>
                    <a:pt x="6282" y="2042"/>
                    <a:pt x="6337" y="2081"/>
                    <a:pt x="6337" y="2081"/>
                  </a:cubicBezTo>
                  <a:cubicBezTo>
                    <a:pt x="6337" y="2081"/>
                    <a:pt x="6337" y="2121"/>
                    <a:pt x="6337" y="2121"/>
                  </a:cubicBezTo>
                  <a:cubicBezTo>
                    <a:pt x="6337" y="2121"/>
                    <a:pt x="6392" y="2160"/>
                    <a:pt x="6392" y="2160"/>
                  </a:cubicBezTo>
                  <a:cubicBezTo>
                    <a:pt x="6392" y="2239"/>
                    <a:pt x="6337" y="2199"/>
                    <a:pt x="6337" y="2199"/>
                  </a:cubicBezTo>
                  <a:cubicBezTo>
                    <a:pt x="6282" y="2160"/>
                    <a:pt x="6282" y="2121"/>
                    <a:pt x="6227" y="2121"/>
                  </a:cubicBezTo>
                  <a:cubicBezTo>
                    <a:pt x="6171" y="2121"/>
                    <a:pt x="6171" y="2199"/>
                    <a:pt x="6171" y="2199"/>
                  </a:cubicBezTo>
                  <a:cubicBezTo>
                    <a:pt x="6171" y="2239"/>
                    <a:pt x="6171" y="2239"/>
                    <a:pt x="6171" y="2239"/>
                  </a:cubicBezTo>
                  <a:cubicBezTo>
                    <a:pt x="6171" y="2278"/>
                    <a:pt x="6227" y="2278"/>
                    <a:pt x="6227" y="2317"/>
                  </a:cubicBezTo>
                  <a:cubicBezTo>
                    <a:pt x="6227" y="2317"/>
                    <a:pt x="6171" y="2278"/>
                    <a:pt x="6116" y="2278"/>
                  </a:cubicBezTo>
                  <a:cubicBezTo>
                    <a:pt x="6116" y="2278"/>
                    <a:pt x="6116" y="2278"/>
                    <a:pt x="6116" y="2278"/>
                  </a:cubicBezTo>
                  <a:cubicBezTo>
                    <a:pt x="6116" y="2278"/>
                    <a:pt x="6061" y="2317"/>
                    <a:pt x="6061" y="2317"/>
                  </a:cubicBezTo>
                  <a:cubicBezTo>
                    <a:pt x="6061" y="2317"/>
                    <a:pt x="6006" y="2356"/>
                    <a:pt x="5951" y="2396"/>
                  </a:cubicBezTo>
                  <a:cubicBezTo>
                    <a:pt x="6006" y="2356"/>
                    <a:pt x="6061" y="2278"/>
                    <a:pt x="5951" y="2239"/>
                  </a:cubicBezTo>
                  <a:cubicBezTo>
                    <a:pt x="5951" y="2239"/>
                    <a:pt x="5951" y="2239"/>
                    <a:pt x="5951" y="2239"/>
                  </a:cubicBezTo>
                  <a:cubicBezTo>
                    <a:pt x="5896" y="2239"/>
                    <a:pt x="5896" y="2199"/>
                    <a:pt x="5896" y="2199"/>
                  </a:cubicBezTo>
                  <a:cubicBezTo>
                    <a:pt x="5896" y="2199"/>
                    <a:pt x="5841" y="2199"/>
                    <a:pt x="5841" y="2199"/>
                  </a:cubicBezTo>
                  <a:cubicBezTo>
                    <a:pt x="5786" y="2199"/>
                    <a:pt x="5786" y="2199"/>
                    <a:pt x="5731" y="2199"/>
                  </a:cubicBezTo>
                  <a:cubicBezTo>
                    <a:pt x="5731" y="2239"/>
                    <a:pt x="5731" y="2278"/>
                    <a:pt x="5731" y="2317"/>
                  </a:cubicBezTo>
                  <a:cubicBezTo>
                    <a:pt x="5786" y="2356"/>
                    <a:pt x="5786" y="2435"/>
                    <a:pt x="5786" y="2435"/>
                  </a:cubicBezTo>
                  <a:cubicBezTo>
                    <a:pt x="5731" y="2474"/>
                    <a:pt x="5620" y="2474"/>
                    <a:pt x="5620" y="2474"/>
                  </a:cubicBezTo>
                  <a:cubicBezTo>
                    <a:pt x="5510" y="2435"/>
                    <a:pt x="5510" y="2396"/>
                    <a:pt x="5455" y="2356"/>
                  </a:cubicBezTo>
                  <a:cubicBezTo>
                    <a:pt x="5455" y="2356"/>
                    <a:pt x="5400" y="2356"/>
                    <a:pt x="5400" y="2356"/>
                  </a:cubicBezTo>
                  <a:cubicBezTo>
                    <a:pt x="5345" y="2356"/>
                    <a:pt x="5400" y="2356"/>
                    <a:pt x="5400" y="2396"/>
                  </a:cubicBezTo>
                  <a:cubicBezTo>
                    <a:pt x="5400" y="2396"/>
                    <a:pt x="5400" y="2396"/>
                    <a:pt x="5400" y="2396"/>
                  </a:cubicBezTo>
                  <a:cubicBezTo>
                    <a:pt x="5455" y="2396"/>
                    <a:pt x="5455" y="2435"/>
                    <a:pt x="5455" y="2435"/>
                  </a:cubicBezTo>
                  <a:cubicBezTo>
                    <a:pt x="5400" y="2474"/>
                    <a:pt x="5400" y="2474"/>
                    <a:pt x="5400" y="2474"/>
                  </a:cubicBezTo>
                  <a:cubicBezTo>
                    <a:pt x="5400" y="2513"/>
                    <a:pt x="5400" y="2553"/>
                    <a:pt x="5345" y="2592"/>
                  </a:cubicBezTo>
                  <a:cubicBezTo>
                    <a:pt x="5290" y="2631"/>
                    <a:pt x="5290" y="2631"/>
                    <a:pt x="5290" y="2631"/>
                  </a:cubicBezTo>
                  <a:cubicBezTo>
                    <a:pt x="5235" y="2671"/>
                    <a:pt x="5235" y="2631"/>
                    <a:pt x="5180" y="2631"/>
                  </a:cubicBezTo>
                  <a:cubicBezTo>
                    <a:pt x="5180" y="2671"/>
                    <a:pt x="5124" y="2671"/>
                    <a:pt x="5124" y="2710"/>
                  </a:cubicBezTo>
                  <a:cubicBezTo>
                    <a:pt x="5069" y="2710"/>
                    <a:pt x="5069" y="2671"/>
                    <a:pt x="5014" y="2710"/>
                  </a:cubicBezTo>
                  <a:cubicBezTo>
                    <a:pt x="4959" y="2710"/>
                    <a:pt x="4959" y="2749"/>
                    <a:pt x="4959" y="2788"/>
                  </a:cubicBezTo>
                  <a:cubicBezTo>
                    <a:pt x="4904" y="2867"/>
                    <a:pt x="4904" y="2906"/>
                    <a:pt x="4849" y="2945"/>
                  </a:cubicBezTo>
                  <a:cubicBezTo>
                    <a:pt x="4849" y="2985"/>
                    <a:pt x="4794" y="2985"/>
                    <a:pt x="4794" y="2985"/>
                  </a:cubicBezTo>
                  <a:cubicBezTo>
                    <a:pt x="4684" y="3024"/>
                    <a:pt x="4629" y="3063"/>
                    <a:pt x="4573" y="3103"/>
                  </a:cubicBezTo>
                  <a:cubicBezTo>
                    <a:pt x="4518" y="3103"/>
                    <a:pt x="4463" y="3142"/>
                    <a:pt x="4518" y="3142"/>
                  </a:cubicBezTo>
                  <a:cubicBezTo>
                    <a:pt x="4573" y="3181"/>
                    <a:pt x="4684" y="3103"/>
                    <a:pt x="4684" y="3181"/>
                  </a:cubicBezTo>
                  <a:cubicBezTo>
                    <a:pt x="4739" y="3220"/>
                    <a:pt x="4629" y="3260"/>
                    <a:pt x="4629" y="3299"/>
                  </a:cubicBezTo>
                  <a:cubicBezTo>
                    <a:pt x="4573" y="3377"/>
                    <a:pt x="4518" y="3456"/>
                    <a:pt x="4518" y="3535"/>
                  </a:cubicBezTo>
                  <a:cubicBezTo>
                    <a:pt x="4573" y="3613"/>
                    <a:pt x="4573" y="3652"/>
                    <a:pt x="4629" y="3731"/>
                  </a:cubicBezTo>
                  <a:cubicBezTo>
                    <a:pt x="4629" y="3731"/>
                    <a:pt x="4629" y="3809"/>
                    <a:pt x="4629" y="3809"/>
                  </a:cubicBezTo>
                  <a:cubicBezTo>
                    <a:pt x="4684" y="3849"/>
                    <a:pt x="4794" y="3888"/>
                    <a:pt x="4849" y="3888"/>
                  </a:cubicBezTo>
                  <a:cubicBezTo>
                    <a:pt x="4904" y="3927"/>
                    <a:pt x="4959" y="3927"/>
                    <a:pt x="5014" y="3967"/>
                  </a:cubicBezTo>
                  <a:cubicBezTo>
                    <a:pt x="5014" y="3967"/>
                    <a:pt x="5014" y="4006"/>
                    <a:pt x="5069" y="4045"/>
                  </a:cubicBezTo>
                  <a:cubicBezTo>
                    <a:pt x="5124" y="4084"/>
                    <a:pt x="5180" y="4124"/>
                    <a:pt x="5180" y="4202"/>
                  </a:cubicBezTo>
                  <a:cubicBezTo>
                    <a:pt x="5235" y="4202"/>
                    <a:pt x="5290" y="4281"/>
                    <a:pt x="5345" y="4320"/>
                  </a:cubicBezTo>
                  <a:cubicBezTo>
                    <a:pt x="5345" y="4320"/>
                    <a:pt x="5290" y="4399"/>
                    <a:pt x="5290" y="4438"/>
                  </a:cubicBezTo>
                  <a:cubicBezTo>
                    <a:pt x="5235" y="4516"/>
                    <a:pt x="5180" y="4595"/>
                    <a:pt x="5124" y="4634"/>
                  </a:cubicBezTo>
                  <a:cubicBezTo>
                    <a:pt x="5014" y="4752"/>
                    <a:pt x="4959" y="4831"/>
                    <a:pt x="4849" y="4948"/>
                  </a:cubicBezTo>
                  <a:cubicBezTo>
                    <a:pt x="4849" y="4988"/>
                    <a:pt x="4849" y="5027"/>
                    <a:pt x="4849" y="5066"/>
                  </a:cubicBezTo>
                  <a:cubicBezTo>
                    <a:pt x="4959" y="5263"/>
                    <a:pt x="5069" y="5498"/>
                    <a:pt x="5180" y="5695"/>
                  </a:cubicBezTo>
                  <a:cubicBezTo>
                    <a:pt x="5235" y="5812"/>
                    <a:pt x="5290" y="5930"/>
                    <a:pt x="5345" y="6048"/>
                  </a:cubicBezTo>
                  <a:cubicBezTo>
                    <a:pt x="5345" y="6087"/>
                    <a:pt x="5345" y="6087"/>
                    <a:pt x="5345" y="6127"/>
                  </a:cubicBezTo>
                  <a:cubicBezTo>
                    <a:pt x="5345" y="6166"/>
                    <a:pt x="5400" y="6166"/>
                    <a:pt x="5345" y="6166"/>
                  </a:cubicBezTo>
                  <a:cubicBezTo>
                    <a:pt x="5345" y="6166"/>
                    <a:pt x="5345" y="6127"/>
                    <a:pt x="5290" y="6127"/>
                  </a:cubicBezTo>
                  <a:cubicBezTo>
                    <a:pt x="5290" y="6127"/>
                    <a:pt x="5290" y="6166"/>
                    <a:pt x="5290" y="6166"/>
                  </a:cubicBezTo>
                  <a:cubicBezTo>
                    <a:pt x="5235" y="6166"/>
                    <a:pt x="5180" y="6166"/>
                    <a:pt x="5180" y="6205"/>
                  </a:cubicBezTo>
                  <a:cubicBezTo>
                    <a:pt x="5235" y="6244"/>
                    <a:pt x="5235" y="6244"/>
                    <a:pt x="5180" y="6284"/>
                  </a:cubicBezTo>
                  <a:cubicBezTo>
                    <a:pt x="5180" y="6323"/>
                    <a:pt x="5180" y="6362"/>
                    <a:pt x="5180" y="6401"/>
                  </a:cubicBezTo>
                  <a:cubicBezTo>
                    <a:pt x="5180" y="6441"/>
                    <a:pt x="5180" y="6441"/>
                    <a:pt x="5124" y="6519"/>
                  </a:cubicBezTo>
                  <a:cubicBezTo>
                    <a:pt x="5069" y="6559"/>
                    <a:pt x="5124" y="6519"/>
                    <a:pt x="5180" y="6559"/>
                  </a:cubicBezTo>
                  <a:cubicBezTo>
                    <a:pt x="5290" y="6559"/>
                    <a:pt x="5235" y="6598"/>
                    <a:pt x="5235" y="6598"/>
                  </a:cubicBezTo>
                  <a:cubicBezTo>
                    <a:pt x="5235" y="6637"/>
                    <a:pt x="5235" y="6637"/>
                    <a:pt x="5180" y="6637"/>
                  </a:cubicBezTo>
                  <a:cubicBezTo>
                    <a:pt x="5124" y="6676"/>
                    <a:pt x="5124" y="6676"/>
                    <a:pt x="5124" y="6716"/>
                  </a:cubicBezTo>
                  <a:cubicBezTo>
                    <a:pt x="5124" y="6755"/>
                    <a:pt x="5124" y="6794"/>
                    <a:pt x="5124" y="6833"/>
                  </a:cubicBezTo>
                  <a:cubicBezTo>
                    <a:pt x="5180" y="6873"/>
                    <a:pt x="5180" y="6912"/>
                    <a:pt x="5235" y="6912"/>
                  </a:cubicBezTo>
                  <a:cubicBezTo>
                    <a:pt x="5290" y="6912"/>
                    <a:pt x="5290" y="6912"/>
                    <a:pt x="5345" y="6912"/>
                  </a:cubicBezTo>
                  <a:cubicBezTo>
                    <a:pt x="5400" y="6912"/>
                    <a:pt x="5345" y="6912"/>
                    <a:pt x="5400" y="6951"/>
                  </a:cubicBezTo>
                  <a:cubicBezTo>
                    <a:pt x="5400" y="6951"/>
                    <a:pt x="5400" y="6991"/>
                    <a:pt x="5400" y="6991"/>
                  </a:cubicBezTo>
                  <a:cubicBezTo>
                    <a:pt x="5400" y="6991"/>
                    <a:pt x="5400" y="7030"/>
                    <a:pt x="5400" y="7030"/>
                  </a:cubicBezTo>
                  <a:cubicBezTo>
                    <a:pt x="5400" y="7069"/>
                    <a:pt x="5290" y="7069"/>
                    <a:pt x="5290" y="7108"/>
                  </a:cubicBezTo>
                  <a:cubicBezTo>
                    <a:pt x="5290" y="7108"/>
                    <a:pt x="5290" y="7148"/>
                    <a:pt x="5290" y="7148"/>
                  </a:cubicBezTo>
                  <a:cubicBezTo>
                    <a:pt x="5345" y="7148"/>
                    <a:pt x="5345" y="7187"/>
                    <a:pt x="5345" y="7187"/>
                  </a:cubicBezTo>
                  <a:cubicBezTo>
                    <a:pt x="5345" y="7187"/>
                    <a:pt x="5345" y="7226"/>
                    <a:pt x="5345" y="7226"/>
                  </a:cubicBezTo>
                  <a:cubicBezTo>
                    <a:pt x="5345" y="7265"/>
                    <a:pt x="5455" y="7305"/>
                    <a:pt x="5455" y="7305"/>
                  </a:cubicBezTo>
                  <a:cubicBezTo>
                    <a:pt x="5510" y="7305"/>
                    <a:pt x="5510" y="7305"/>
                    <a:pt x="5510" y="7344"/>
                  </a:cubicBezTo>
                  <a:cubicBezTo>
                    <a:pt x="5510" y="7344"/>
                    <a:pt x="5510" y="7344"/>
                    <a:pt x="5565" y="7344"/>
                  </a:cubicBezTo>
                  <a:cubicBezTo>
                    <a:pt x="5565" y="7383"/>
                    <a:pt x="5565" y="7383"/>
                    <a:pt x="5565" y="7383"/>
                  </a:cubicBezTo>
                  <a:cubicBezTo>
                    <a:pt x="5620" y="7383"/>
                    <a:pt x="5565" y="7383"/>
                    <a:pt x="5565" y="7423"/>
                  </a:cubicBezTo>
                  <a:cubicBezTo>
                    <a:pt x="5565" y="7462"/>
                    <a:pt x="5620" y="7462"/>
                    <a:pt x="5620" y="7501"/>
                  </a:cubicBezTo>
                  <a:cubicBezTo>
                    <a:pt x="5620" y="7540"/>
                    <a:pt x="5565" y="7540"/>
                    <a:pt x="5565" y="7580"/>
                  </a:cubicBezTo>
                  <a:cubicBezTo>
                    <a:pt x="5510" y="7619"/>
                    <a:pt x="5455" y="7697"/>
                    <a:pt x="5455" y="7737"/>
                  </a:cubicBezTo>
                  <a:cubicBezTo>
                    <a:pt x="5400" y="7776"/>
                    <a:pt x="5345" y="7776"/>
                    <a:pt x="5290" y="7776"/>
                  </a:cubicBezTo>
                  <a:cubicBezTo>
                    <a:pt x="5400" y="7855"/>
                    <a:pt x="5510" y="7933"/>
                    <a:pt x="5620" y="8012"/>
                  </a:cubicBezTo>
                  <a:cubicBezTo>
                    <a:pt x="5731" y="8090"/>
                    <a:pt x="5786" y="8129"/>
                    <a:pt x="5841" y="8169"/>
                  </a:cubicBezTo>
                  <a:cubicBezTo>
                    <a:pt x="5896" y="8208"/>
                    <a:pt x="5951" y="8208"/>
                    <a:pt x="5951" y="8247"/>
                  </a:cubicBezTo>
                  <a:cubicBezTo>
                    <a:pt x="5951" y="8287"/>
                    <a:pt x="5951" y="8287"/>
                    <a:pt x="5951" y="8326"/>
                  </a:cubicBezTo>
                  <a:cubicBezTo>
                    <a:pt x="6006" y="8326"/>
                    <a:pt x="6061" y="8365"/>
                    <a:pt x="6061" y="8404"/>
                  </a:cubicBezTo>
                  <a:cubicBezTo>
                    <a:pt x="6116" y="8444"/>
                    <a:pt x="6116" y="8444"/>
                    <a:pt x="6116" y="8483"/>
                  </a:cubicBezTo>
                  <a:cubicBezTo>
                    <a:pt x="6061" y="8561"/>
                    <a:pt x="6006" y="8640"/>
                    <a:pt x="6006" y="8679"/>
                  </a:cubicBezTo>
                  <a:cubicBezTo>
                    <a:pt x="5951" y="8719"/>
                    <a:pt x="5951" y="8758"/>
                    <a:pt x="5951" y="8797"/>
                  </a:cubicBezTo>
                  <a:cubicBezTo>
                    <a:pt x="5786" y="8954"/>
                    <a:pt x="5620" y="9072"/>
                    <a:pt x="5455" y="9229"/>
                  </a:cubicBezTo>
                  <a:cubicBezTo>
                    <a:pt x="5180" y="9465"/>
                    <a:pt x="4959" y="9661"/>
                    <a:pt x="4684" y="9897"/>
                  </a:cubicBezTo>
                  <a:cubicBezTo>
                    <a:pt x="4684" y="9897"/>
                    <a:pt x="4629" y="9936"/>
                    <a:pt x="4629" y="9936"/>
                  </a:cubicBezTo>
                  <a:cubicBezTo>
                    <a:pt x="4573" y="9975"/>
                    <a:pt x="4518" y="9975"/>
                    <a:pt x="4518" y="10015"/>
                  </a:cubicBezTo>
                  <a:cubicBezTo>
                    <a:pt x="4408" y="10093"/>
                    <a:pt x="4353" y="10132"/>
                    <a:pt x="4243" y="10211"/>
                  </a:cubicBezTo>
                  <a:cubicBezTo>
                    <a:pt x="4243" y="10211"/>
                    <a:pt x="4188" y="10250"/>
                    <a:pt x="4188" y="10250"/>
                  </a:cubicBezTo>
                  <a:cubicBezTo>
                    <a:pt x="4188" y="10289"/>
                    <a:pt x="4243" y="10289"/>
                    <a:pt x="4243" y="10250"/>
                  </a:cubicBezTo>
                  <a:cubicBezTo>
                    <a:pt x="4243" y="10289"/>
                    <a:pt x="4353" y="10289"/>
                    <a:pt x="4353" y="10289"/>
                  </a:cubicBezTo>
                  <a:cubicBezTo>
                    <a:pt x="4353" y="10289"/>
                    <a:pt x="4353" y="10250"/>
                    <a:pt x="4353" y="10250"/>
                  </a:cubicBezTo>
                  <a:cubicBezTo>
                    <a:pt x="4408" y="10250"/>
                    <a:pt x="4408" y="10289"/>
                    <a:pt x="4408" y="10250"/>
                  </a:cubicBezTo>
                  <a:cubicBezTo>
                    <a:pt x="4408" y="10250"/>
                    <a:pt x="4463" y="10211"/>
                    <a:pt x="4463" y="10250"/>
                  </a:cubicBezTo>
                  <a:cubicBezTo>
                    <a:pt x="4463" y="10211"/>
                    <a:pt x="4463" y="10211"/>
                    <a:pt x="4463" y="10211"/>
                  </a:cubicBezTo>
                  <a:cubicBezTo>
                    <a:pt x="4463" y="10211"/>
                    <a:pt x="4463" y="10211"/>
                    <a:pt x="4518" y="10211"/>
                  </a:cubicBezTo>
                  <a:cubicBezTo>
                    <a:pt x="4518" y="10172"/>
                    <a:pt x="4463" y="10211"/>
                    <a:pt x="4518" y="10172"/>
                  </a:cubicBezTo>
                  <a:cubicBezTo>
                    <a:pt x="4573" y="10172"/>
                    <a:pt x="4629" y="10172"/>
                    <a:pt x="4629" y="10132"/>
                  </a:cubicBezTo>
                  <a:cubicBezTo>
                    <a:pt x="4684" y="10132"/>
                    <a:pt x="4684" y="10211"/>
                    <a:pt x="4629" y="10172"/>
                  </a:cubicBezTo>
                  <a:cubicBezTo>
                    <a:pt x="4629" y="10172"/>
                    <a:pt x="4629" y="10211"/>
                    <a:pt x="4629" y="10211"/>
                  </a:cubicBezTo>
                  <a:cubicBezTo>
                    <a:pt x="4573" y="10250"/>
                    <a:pt x="4684" y="10329"/>
                    <a:pt x="4629" y="10329"/>
                  </a:cubicBezTo>
                  <a:cubicBezTo>
                    <a:pt x="4629" y="10329"/>
                    <a:pt x="4573" y="10250"/>
                    <a:pt x="4518" y="10250"/>
                  </a:cubicBezTo>
                  <a:cubicBezTo>
                    <a:pt x="4518" y="10250"/>
                    <a:pt x="4573" y="10368"/>
                    <a:pt x="4629" y="10368"/>
                  </a:cubicBezTo>
                  <a:cubicBezTo>
                    <a:pt x="4629" y="10407"/>
                    <a:pt x="4739" y="10447"/>
                    <a:pt x="4684" y="10407"/>
                  </a:cubicBezTo>
                  <a:cubicBezTo>
                    <a:pt x="4739" y="10407"/>
                    <a:pt x="4739" y="10447"/>
                    <a:pt x="4739" y="10447"/>
                  </a:cubicBezTo>
                  <a:cubicBezTo>
                    <a:pt x="4739" y="10447"/>
                    <a:pt x="4794" y="10486"/>
                    <a:pt x="4794" y="10486"/>
                  </a:cubicBezTo>
                  <a:cubicBezTo>
                    <a:pt x="4849" y="10525"/>
                    <a:pt x="4849" y="10525"/>
                    <a:pt x="4904" y="10525"/>
                  </a:cubicBezTo>
                  <a:cubicBezTo>
                    <a:pt x="4959" y="10525"/>
                    <a:pt x="5014" y="10564"/>
                    <a:pt x="5014" y="10525"/>
                  </a:cubicBezTo>
                  <a:cubicBezTo>
                    <a:pt x="5069" y="10525"/>
                    <a:pt x="5069" y="10525"/>
                    <a:pt x="5069" y="10525"/>
                  </a:cubicBezTo>
                  <a:cubicBezTo>
                    <a:pt x="5124" y="10525"/>
                    <a:pt x="5235" y="10525"/>
                    <a:pt x="5235" y="10564"/>
                  </a:cubicBezTo>
                  <a:cubicBezTo>
                    <a:pt x="5290" y="10604"/>
                    <a:pt x="5235" y="10643"/>
                    <a:pt x="5290" y="10643"/>
                  </a:cubicBezTo>
                  <a:cubicBezTo>
                    <a:pt x="5345" y="10682"/>
                    <a:pt x="5400" y="10643"/>
                    <a:pt x="5400" y="10682"/>
                  </a:cubicBezTo>
                  <a:cubicBezTo>
                    <a:pt x="5455" y="10682"/>
                    <a:pt x="5455" y="10682"/>
                    <a:pt x="5400" y="10721"/>
                  </a:cubicBezTo>
                  <a:cubicBezTo>
                    <a:pt x="5400" y="10721"/>
                    <a:pt x="5455" y="10761"/>
                    <a:pt x="5400" y="10761"/>
                  </a:cubicBezTo>
                  <a:cubicBezTo>
                    <a:pt x="5345" y="10761"/>
                    <a:pt x="5235" y="10721"/>
                    <a:pt x="5180" y="10721"/>
                  </a:cubicBezTo>
                  <a:cubicBezTo>
                    <a:pt x="5069" y="10721"/>
                    <a:pt x="5014" y="10682"/>
                    <a:pt x="4904" y="10682"/>
                  </a:cubicBezTo>
                  <a:cubicBezTo>
                    <a:pt x="4849" y="10682"/>
                    <a:pt x="4849" y="10721"/>
                    <a:pt x="4794" y="10721"/>
                  </a:cubicBezTo>
                  <a:cubicBezTo>
                    <a:pt x="4904" y="10761"/>
                    <a:pt x="4684" y="10839"/>
                    <a:pt x="4684" y="10800"/>
                  </a:cubicBezTo>
                  <a:cubicBezTo>
                    <a:pt x="4629" y="10800"/>
                    <a:pt x="4629" y="10800"/>
                    <a:pt x="4573" y="10800"/>
                  </a:cubicBezTo>
                  <a:cubicBezTo>
                    <a:pt x="4573" y="10761"/>
                    <a:pt x="4573" y="10761"/>
                    <a:pt x="4573" y="10761"/>
                  </a:cubicBezTo>
                  <a:cubicBezTo>
                    <a:pt x="4463" y="10800"/>
                    <a:pt x="4518" y="10879"/>
                    <a:pt x="4518" y="10918"/>
                  </a:cubicBezTo>
                  <a:cubicBezTo>
                    <a:pt x="4463" y="10918"/>
                    <a:pt x="4408" y="10879"/>
                    <a:pt x="4408" y="10879"/>
                  </a:cubicBezTo>
                  <a:cubicBezTo>
                    <a:pt x="4408" y="10879"/>
                    <a:pt x="4408" y="10839"/>
                    <a:pt x="4353" y="10839"/>
                  </a:cubicBezTo>
                  <a:cubicBezTo>
                    <a:pt x="4298" y="10800"/>
                    <a:pt x="4298" y="10879"/>
                    <a:pt x="4298" y="10918"/>
                  </a:cubicBezTo>
                  <a:cubicBezTo>
                    <a:pt x="4298" y="10918"/>
                    <a:pt x="4353" y="10957"/>
                    <a:pt x="4353" y="10957"/>
                  </a:cubicBezTo>
                  <a:cubicBezTo>
                    <a:pt x="4353" y="10996"/>
                    <a:pt x="4298" y="11036"/>
                    <a:pt x="4298" y="11036"/>
                  </a:cubicBezTo>
                  <a:cubicBezTo>
                    <a:pt x="4298" y="11075"/>
                    <a:pt x="4408" y="11075"/>
                    <a:pt x="4408" y="11114"/>
                  </a:cubicBezTo>
                  <a:cubicBezTo>
                    <a:pt x="4353" y="11114"/>
                    <a:pt x="4298" y="11153"/>
                    <a:pt x="4298" y="11153"/>
                  </a:cubicBezTo>
                  <a:cubicBezTo>
                    <a:pt x="4298" y="11153"/>
                    <a:pt x="4353" y="11153"/>
                    <a:pt x="4353" y="11153"/>
                  </a:cubicBezTo>
                  <a:cubicBezTo>
                    <a:pt x="4353" y="11193"/>
                    <a:pt x="4298" y="11153"/>
                    <a:pt x="4298" y="11153"/>
                  </a:cubicBezTo>
                  <a:cubicBezTo>
                    <a:pt x="4243" y="11153"/>
                    <a:pt x="4243" y="11193"/>
                    <a:pt x="4243" y="11193"/>
                  </a:cubicBezTo>
                  <a:cubicBezTo>
                    <a:pt x="4188" y="11232"/>
                    <a:pt x="4188" y="11311"/>
                    <a:pt x="4188" y="11350"/>
                  </a:cubicBezTo>
                  <a:cubicBezTo>
                    <a:pt x="4133" y="11389"/>
                    <a:pt x="4133" y="11389"/>
                    <a:pt x="4078" y="11428"/>
                  </a:cubicBezTo>
                  <a:cubicBezTo>
                    <a:pt x="4022" y="11468"/>
                    <a:pt x="4022" y="11507"/>
                    <a:pt x="4022" y="11546"/>
                  </a:cubicBezTo>
                  <a:cubicBezTo>
                    <a:pt x="3967" y="11625"/>
                    <a:pt x="4078" y="11703"/>
                    <a:pt x="4078" y="11821"/>
                  </a:cubicBezTo>
                  <a:cubicBezTo>
                    <a:pt x="4078" y="11860"/>
                    <a:pt x="4022" y="11860"/>
                    <a:pt x="4078" y="11939"/>
                  </a:cubicBezTo>
                  <a:cubicBezTo>
                    <a:pt x="4078" y="11939"/>
                    <a:pt x="4078" y="11978"/>
                    <a:pt x="4133" y="12017"/>
                  </a:cubicBezTo>
                  <a:cubicBezTo>
                    <a:pt x="4133" y="12017"/>
                    <a:pt x="4133" y="12057"/>
                    <a:pt x="4133" y="12057"/>
                  </a:cubicBezTo>
                  <a:cubicBezTo>
                    <a:pt x="4133" y="12057"/>
                    <a:pt x="4133" y="12057"/>
                    <a:pt x="4133" y="12096"/>
                  </a:cubicBezTo>
                  <a:cubicBezTo>
                    <a:pt x="4133" y="12096"/>
                    <a:pt x="4133" y="12135"/>
                    <a:pt x="4133" y="12135"/>
                  </a:cubicBezTo>
                  <a:cubicBezTo>
                    <a:pt x="4133" y="12135"/>
                    <a:pt x="4188" y="12135"/>
                    <a:pt x="4188" y="12135"/>
                  </a:cubicBezTo>
                  <a:cubicBezTo>
                    <a:pt x="4243" y="12175"/>
                    <a:pt x="4078" y="12214"/>
                    <a:pt x="4078" y="12214"/>
                  </a:cubicBezTo>
                  <a:cubicBezTo>
                    <a:pt x="4078" y="12214"/>
                    <a:pt x="4078" y="12214"/>
                    <a:pt x="4078" y="12214"/>
                  </a:cubicBezTo>
                  <a:cubicBezTo>
                    <a:pt x="4022" y="12214"/>
                    <a:pt x="4078" y="12253"/>
                    <a:pt x="4022" y="12253"/>
                  </a:cubicBezTo>
                  <a:cubicBezTo>
                    <a:pt x="4022" y="12292"/>
                    <a:pt x="4022" y="12292"/>
                    <a:pt x="4022" y="12292"/>
                  </a:cubicBezTo>
                  <a:cubicBezTo>
                    <a:pt x="3967" y="12292"/>
                    <a:pt x="3967" y="12292"/>
                    <a:pt x="3967" y="12332"/>
                  </a:cubicBezTo>
                  <a:cubicBezTo>
                    <a:pt x="3967" y="12332"/>
                    <a:pt x="3967" y="12332"/>
                    <a:pt x="3967" y="12332"/>
                  </a:cubicBezTo>
                  <a:cubicBezTo>
                    <a:pt x="3967" y="12371"/>
                    <a:pt x="3967" y="12332"/>
                    <a:pt x="3967" y="12371"/>
                  </a:cubicBezTo>
                  <a:cubicBezTo>
                    <a:pt x="3967" y="12410"/>
                    <a:pt x="4022" y="12410"/>
                    <a:pt x="4078" y="12410"/>
                  </a:cubicBezTo>
                  <a:cubicBezTo>
                    <a:pt x="4078" y="12410"/>
                    <a:pt x="4022" y="12449"/>
                    <a:pt x="4078" y="12449"/>
                  </a:cubicBezTo>
                  <a:cubicBezTo>
                    <a:pt x="4078" y="12489"/>
                    <a:pt x="4133" y="12489"/>
                    <a:pt x="4133" y="12528"/>
                  </a:cubicBezTo>
                  <a:cubicBezTo>
                    <a:pt x="4188" y="12528"/>
                    <a:pt x="4188" y="12528"/>
                    <a:pt x="4188" y="12528"/>
                  </a:cubicBezTo>
                  <a:cubicBezTo>
                    <a:pt x="4243" y="12567"/>
                    <a:pt x="4243" y="12646"/>
                    <a:pt x="4188" y="12646"/>
                  </a:cubicBezTo>
                  <a:cubicBezTo>
                    <a:pt x="4188" y="12646"/>
                    <a:pt x="4133" y="12646"/>
                    <a:pt x="4133" y="12685"/>
                  </a:cubicBezTo>
                  <a:cubicBezTo>
                    <a:pt x="4133" y="12685"/>
                    <a:pt x="4188" y="12685"/>
                    <a:pt x="4188" y="12724"/>
                  </a:cubicBezTo>
                  <a:cubicBezTo>
                    <a:pt x="4188" y="12764"/>
                    <a:pt x="4133" y="12803"/>
                    <a:pt x="4133" y="12842"/>
                  </a:cubicBezTo>
                  <a:cubicBezTo>
                    <a:pt x="4133" y="12842"/>
                    <a:pt x="4188" y="12842"/>
                    <a:pt x="4243" y="12842"/>
                  </a:cubicBezTo>
                  <a:cubicBezTo>
                    <a:pt x="4298" y="12881"/>
                    <a:pt x="4243" y="12881"/>
                    <a:pt x="4243" y="12921"/>
                  </a:cubicBezTo>
                  <a:cubicBezTo>
                    <a:pt x="4243" y="12921"/>
                    <a:pt x="4298" y="12960"/>
                    <a:pt x="4298" y="12960"/>
                  </a:cubicBezTo>
                  <a:cubicBezTo>
                    <a:pt x="4298" y="12960"/>
                    <a:pt x="4298" y="12999"/>
                    <a:pt x="4298" y="12999"/>
                  </a:cubicBezTo>
                  <a:cubicBezTo>
                    <a:pt x="4298" y="13039"/>
                    <a:pt x="4353" y="13039"/>
                    <a:pt x="4353" y="13039"/>
                  </a:cubicBezTo>
                  <a:cubicBezTo>
                    <a:pt x="4353" y="13078"/>
                    <a:pt x="4353" y="13078"/>
                    <a:pt x="4353" y="13078"/>
                  </a:cubicBezTo>
                  <a:cubicBezTo>
                    <a:pt x="4353" y="13078"/>
                    <a:pt x="4353" y="13117"/>
                    <a:pt x="4408" y="13117"/>
                  </a:cubicBezTo>
                  <a:cubicBezTo>
                    <a:pt x="4408" y="13156"/>
                    <a:pt x="4408" y="13196"/>
                    <a:pt x="4408" y="13235"/>
                  </a:cubicBezTo>
                  <a:cubicBezTo>
                    <a:pt x="4408" y="13274"/>
                    <a:pt x="4353" y="13274"/>
                    <a:pt x="4408" y="13313"/>
                  </a:cubicBezTo>
                  <a:cubicBezTo>
                    <a:pt x="4408" y="13353"/>
                    <a:pt x="4463" y="13392"/>
                    <a:pt x="4463" y="13353"/>
                  </a:cubicBezTo>
                  <a:cubicBezTo>
                    <a:pt x="4463" y="13353"/>
                    <a:pt x="4518" y="13353"/>
                    <a:pt x="4518" y="13353"/>
                  </a:cubicBezTo>
                  <a:cubicBezTo>
                    <a:pt x="4518" y="13353"/>
                    <a:pt x="4573" y="13353"/>
                    <a:pt x="4573" y="13353"/>
                  </a:cubicBezTo>
                  <a:cubicBezTo>
                    <a:pt x="4629" y="13353"/>
                    <a:pt x="4629" y="13392"/>
                    <a:pt x="4629" y="13431"/>
                  </a:cubicBezTo>
                  <a:cubicBezTo>
                    <a:pt x="4684" y="13471"/>
                    <a:pt x="4739" y="13392"/>
                    <a:pt x="4849" y="13392"/>
                  </a:cubicBezTo>
                  <a:cubicBezTo>
                    <a:pt x="4849" y="13392"/>
                    <a:pt x="4959" y="13431"/>
                    <a:pt x="4959" y="13431"/>
                  </a:cubicBezTo>
                  <a:cubicBezTo>
                    <a:pt x="5014" y="13431"/>
                    <a:pt x="5014" y="13431"/>
                    <a:pt x="5014" y="13471"/>
                  </a:cubicBezTo>
                  <a:cubicBezTo>
                    <a:pt x="5014" y="13471"/>
                    <a:pt x="5014" y="13471"/>
                    <a:pt x="5014" y="13471"/>
                  </a:cubicBezTo>
                  <a:cubicBezTo>
                    <a:pt x="5014" y="13510"/>
                    <a:pt x="4959" y="13549"/>
                    <a:pt x="5014" y="13549"/>
                  </a:cubicBezTo>
                  <a:cubicBezTo>
                    <a:pt x="5014" y="13588"/>
                    <a:pt x="5014" y="13628"/>
                    <a:pt x="5069" y="13588"/>
                  </a:cubicBezTo>
                  <a:cubicBezTo>
                    <a:pt x="5124" y="13588"/>
                    <a:pt x="5124" y="13549"/>
                    <a:pt x="5180" y="13549"/>
                  </a:cubicBezTo>
                  <a:cubicBezTo>
                    <a:pt x="5180" y="13549"/>
                    <a:pt x="5180" y="13549"/>
                    <a:pt x="5235" y="13549"/>
                  </a:cubicBezTo>
                  <a:cubicBezTo>
                    <a:pt x="5235" y="13549"/>
                    <a:pt x="5235" y="13549"/>
                    <a:pt x="5235" y="13549"/>
                  </a:cubicBezTo>
                  <a:cubicBezTo>
                    <a:pt x="5235" y="13510"/>
                    <a:pt x="5235" y="13510"/>
                    <a:pt x="5290" y="13510"/>
                  </a:cubicBezTo>
                  <a:cubicBezTo>
                    <a:pt x="5290" y="13510"/>
                    <a:pt x="5345" y="13510"/>
                    <a:pt x="5400" y="13510"/>
                  </a:cubicBezTo>
                  <a:cubicBezTo>
                    <a:pt x="5400" y="13510"/>
                    <a:pt x="5400" y="13510"/>
                    <a:pt x="5400" y="13510"/>
                  </a:cubicBezTo>
                  <a:cubicBezTo>
                    <a:pt x="5455" y="13510"/>
                    <a:pt x="5510" y="13510"/>
                    <a:pt x="5510" y="13510"/>
                  </a:cubicBezTo>
                  <a:cubicBezTo>
                    <a:pt x="5510" y="13510"/>
                    <a:pt x="5565" y="13549"/>
                    <a:pt x="5565" y="13549"/>
                  </a:cubicBezTo>
                  <a:cubicBezTo>
                    <a:pt x="5565" y="13549"/>
                    <a:pt x="5565" y="13549"/>
                    <a:pt x="5565" y="13549"/>
                  </a:cubicBezTo>
                  <a:cubicBezTo>
                    <a:pt x="5565" y="13588"/>
                    <a:pt x="5620" y="13588"/>
                    <a:pt x="5620" y="13588"/>
                  </a:cubicBezTo>
                  <a:cubicBezTo>
                    <a:pt x="5620" y="13588"/>
                    <a:pt x="5620" y="13628"/>
                    <a:pt x="5620" y="13628"/>
                  </a:cubicBezTo>
                  <a:cubicBezTo>
                    <a:pt x="5620" y="13628"/>
                    <a:pt x="5676" y="13628"/>
                    <a:pt x="5676" y="13628"/>
                  </a:cubicBezTo>
                  <a:cubicBezTo>
                    <a:pt x="5676" y="13628"/>
                    <a:pt x="5676" y="13667"/>
                    <a:pt x="5676" y="13667"/>
                  </a:cubicBezTo>
                  <a:cubicBezTo>
                    <a:pt x="5731" y="13667"/>
                    <a:pt x="5786" y="13628"/>
                    <a:pt x="5786" y="13667"/>
                  </a:cubicBezTo>
                  <a:cubicBezTo>
                    <a:pt x="5786" y="13706"/>
                    <a:pt x="5786" y="13745"/>
                    <a:pt x="5786" y="13745"/>
                  </a:cubicBezTo>
                  <a:cubicBezTo>
                    <a:pt x="5786" y="13745"/>
                    <a:pt x="5786" y="13745"/>
                    <a:pt x="5786" y="13745"/>
                  </a:cubicBezTo>
                  <a:cubicBezTo>
                    <a:pt x="5786" y="13745"/>
                    <a:pt x="5786" y="13785"/>
                    <a:pt x="5786" y="13785"/>
                  </a:cubicBezTo>
                  <a:cubicBezTo>
                    <a:pt x="5786" y="13785"/>
                    <a:pt x="5786" y="13785"/>
                    <a:pt x="5731" y="13824"/>
                  </a:cubicBezTo>
                  <a:cubicBezTo>
                    <a:pt x="5731" y="13824"/>
                    <a:pt x="5731" y="13824"/>
                    <a:pt x="5731" y="13863"/>
                  </a:cubicBezTo>
                  <a:cubicBezTo>
                    <a:pt x="5731" y="13863"/>
                    <a:pt x="5731" y="13863"/>
                    <a:pt x="5731" y="13903"/>
                  </a:cubicBezTo>
                  <a:cubicBezTo>
                    <a:pt x="5786" y="13903"/>
                    <a:pt x="5786" y="13942"/>
                    <a:pt x="5786" y="13942"/>
                  </a:cubicBezTo>
                  <a:cubicBezTo>
                    <a:pt x="5786" y="13981"/>
                    <a:pt x="5841" y="13981"/>
                    <a:pt x="5841" y="14020"/>
                  </a:cubicBezTo>
                  <a:cubicBezTo>
                    <a:pt x="5841" y="14020"/>
                    <a:pt x="5841" y="14020"/>
                    <a:pt x="5841" y="14020"/>
                  </a:cubicBezTo>
                  <a:cubicBezTo>
                    <a:pt x="5786" y="14020"/>
                    <a:pt x="5786" y="14020"/>
                    <a:pt x="5786" y="14020"/>
                  </a:cubicBezTo>
                  <a:cubicBezTo>
                    <a:pt x="5786" y="14020"/>
                    <a:pt x="5786" y="14020"/>
                    <a:pt x="5786" y="14060"/>
                  </a:cubicBezTo>
                  <a:cubicBezTo>
                    <a:pt x="5786" y="14060"/>
                    <a:pt x="5786" y="14060"/>
                    <a:pt x="5786" y="14060"/>
                  </a:cubicBezTo>
                  <a:cubicBezTo>
                    <a:pt x="5786" y="14099"/>
                    <a:pt x="5731" y="14060"/>
                    <a:pt x="5731" y="14099"/>
                  </a:cubicBezTo>
                  <a:cubicBezTo>
                    <a:pt x="5731" y="14099"/>
                    <a:pt x="5731" y="14099"/>
                    <a:pt x="5731" y="14138"/>
                  </a:cubicBezTo>
                  <a:cubicBezTo>
                    <a:pt x="5731" y="14138"/>
                    <a:pt x="5676" y="14138"/>
                    <a:pt x="5731" y="14177"/>
                  </a:cubicBezTo>
                  <a:cubicBezTo>
                    <a:pt x="5731" y="14177"/>
                    <a:pt x="5786" y="14217"/>
                    <a:pt x="5841" y="14256"/>
                  </a:cubicBezTo>
                  <a:cubicBezTo>
                    <a:pt x="5841" y="14256"/>
                    <a:pt x="5841" y="14256"/>
                    <a:pt x="5841" y="14256"/>
                  </a:cubicBezTo>
                  <a:cubicBezTo>
                    <a:pt x="5841" y="14256"/>
                    <a:pt x="5896" y="14256"/>
                    <a:pt x="5896" y="14256"/>
                  </a:cubicBezTo>
                  <a:cubicBezTo>
                    <a:pt x="5896" y="14256"/>
                    <a:pt x="5896" y="14295"/>
                    <a:pt x="5896" y="14295"/>
                  </a:cubicBezTo>
                  <a:cubicBezTo>
                    <a:pt x="5896" y="14295"/>
                    <a:pt x="5841" y="14335"/>
                    <a:pt x="5841" y="14374"/>
                  </a:cubicBezTo>
                  <a:cubicBezTo>
                    <a:pt x="5841" y="14374"/>
                    <a:pt x="5896" y="14374"/>
                    <a:pt x="5896" y="14374"/>
                  </a:cubicBezTo>
                  <a:cubicBezTo>
                    <a:pt x="5951" y="14413"/>
                    <a:pt x="5951" y="14452"/>
                    <a:pt x="5951" y="14492"/>
                  </a:cubicBezTo>
                  <a:cubicBezTo>
                    <a:pt x="6006" y="14531"/>
                    <a:pt x="6006" y="14531"/>
                    <a:pt x="6061" y="14570"/>
                  </a:cubicBezTo>
                  <a:cubicBezTo>
                    <a:pt x="6116" y="14570"/>
                    <a:pt x="6171" y="14570"/>
                    <a:pt x="6171" y="14609"/>
                  </a:cubicBezTo>
                  <a:cubicBezTo>
                    <a:pt x="6227" y="14609"/>
                    <a:pt x="6227" y="14649"/>
                    <a:pt x="6227" y="14649"/>
                  </a:cubicBezTo>
                  <a:cubicBezTo>
                    <a:pt x="6227" y="14649"/>
                    <a:pt x="6282" y="14649"/>
                    <a:pt x="6282" y="14688"/>
                  </a:cubicBezTo>
                  <a:cubicBezTo>
                    <a:pt x="6282" y="14727"/>
                    <a:pt x="6227" y="14767"/>
                    <a:pt x="6227" y="14806"/>
                  </a:cubicBezTo>
                  <a:cubicBezTo>
                    <a:pt x="6282" y="14806"/>
                    <a:pt x="6282" y="14806"/>
                    <a:pt x="6337" y="14806"/>
                  </a:cubicBezTo>
                  <a:cubicBezTo>
                    <a:pt x="6392" y="14806"/>
                    <a:pt x="6447" y="14806"/>
                    <a:pt x="6502" y="14806"/>
                  </a:cubicBezTo>
                  <a:cubicBezTo>
                    <a:pt x="6502" y="14806"/>
                    <a:pt x="6502" y="14845"/>
                    <a:pt x="6502" y="14845"/>
                  </a:cubicBezTo>
                  <a:cubicBezTo>
                    <a:pt x="6557" y="14845"/>
                    <a:pt x="6557" y="14845"/>
                    <a:pt x="6557" y="14845"/>
                  </a:cubicBezTo>
                  <a:cubicBezTo>
                    <a:pt x="6612" y="14884"/>
                    <a:pt x="6557" y="14884"/>
                    <a:pt x="6557" y="14884"/>
                  </a:cubicBezTo>
                  <a:cubicBezTo>
                    <a:pt x="6557" y="14924"/>
                    <a:pt x="6612" y="14963"/>
                    <a:pt x="6612" y="14963"/>
                  </a:cubicBezTo>
                  <a:cubicBezTo>
                    <a:pt x="6612" y="14963"/>
                    <a:pt x="6667" y="15002"/>
                    <a:pt x="6667" y="14963"/>
                  </a:cubicBezTo>
                  <a:cubicBezTo>
                    <a:pt x="6612" y="14963"/>
                    <a:pt x="6667" y="15002"/>
                    <a:pt x="6667" y="15002"/>
                  </a:cubicBezTo>
                  <a:cubicBezTo>
                    <a:pt x="6722" y="15002"/>
                    <a:pt x="6667" y="15002"/>
                    <a:pt x="6722" y="15041"/>
                  </a:cubicBezTo>
                  <a:cubicBezTo>
                    <a:pt x="6722" y="15081"/>
                    <a:pt x="6667" y="15081"/>
                    <a:pt x="6612" y="15081"/>
                  </a:cubicBezTo>
                  <a:cubicBezTo>
                    <a:pt x="6612" y="15081"/>
                    <a:pt x="6612" y="15081"/>
                    <a:pt x="6612" y="15081"/>
                  </a:cubicBezTo>
                  <a:cubicBezTo>
                    <a:pt x="6612" y="15081"/>
                    <a:pt x="6557" y="15081"/>
                    <a:pt x="6557" y="15120"/>
                  </a:cubicBezTo>
                  <a:cubicBezTo>
                    <a:pt x="6557" y="15120"/>
                    <a:pt x="6557" y="15159"/>
                    <a:pt x="6502" y="15159"/>
                  </a:cubicBezTo>
                  <a:cubicBezTo>
                    <a:pt x="6502" y="15159"/>
                    <a:pt x="6502" y="15199"/>
                    <a:pt x="6502" y="15199"/>
                  </a:cubicBezTo>
                  <a:cubicBezTo>
                    <a:pt x="6447" y="15199"/>
                    <a:pt x="6447" y="15199"/>
                    <a:pt x="6447" y="15199"/>
                  </a:cubicBezTo>
                  <a:cubicBezTo>
                    <a:pt x="6447" y="15199"/>
                    <a:pt x="6447" y="15199"/>
                    <a:pt x="6392" y="15238"/>
                  </a:cubicBezTo>
                  <a:cubicBezTo>
                    <a:pt x="6392" y="15238"/>
                    <a:pt x="6337" y="15238"/>
                    <a:pt x="6337" y="15199"/>
                  </a:cubicBezTo>
                  <a:cubicBezTo>
                    <a:pt x="6282" y="15199"/>
                    <a:pt x="6282" y="15238"/>
                    <a:pt x="6282" y="15199"/>
                  </a:cubicBezTo>
                  <a:cubicBezTo>
                    <a:pt x="6227" y="15199"/>
                    <a:pt x="6227" y="15199"/>
                    <a:pt x="6227" y="15199"/>
                  </a:cubicBezTo>
                  <a:cubicBezTo>
                    <a:pt x="6227" y="15199"/>
                    <a:pt x="6227" y="15159"/>
                    <a:pt x="6227" y="15159"/>
                  </a:cubicBezTo>
                  <a:cubicBezTo>
                    <a:pt x="6171" y="15159"/>
                    <a:pt x="6061" y="15159"/>
                    <a:pt x="6006" y="15159"/>
                  </a:cubicBezTo>
                  <a:cubicBezTo>
                    <a:pt x="6006" y="15159"/>
                    <a:pt x="6006" y="15199"/>
                    <a:pt x="6006" y="15238"/>
                  </a:cubicBezTo>
                  <a:cubicBezTo>
                    <a:pt x="6006" y="15238"/>
                    <a:pt x="5951" y="15238"/>
                    <a:pt x="5951" y="15277"/>
                  </a:cubicBezTo>
                  <a:cubicBezTo>
                    <a:pt x="5951" y="15277"/>
                    <a:pt x="6006" y="15316"/>
                    <a:pt x="6006" y="15316"/>
                  </a:cubicBezTo>
                  <a:cubicBezTo>
                    <a:pt x="6061" y="15356"/>
                    <a:pt x="6061" y="15356"/>
                    <a:pt x="6061" y="15356"/>
                  </a:cubicBezTo>
                  <a:cubicBezTo>
                    <a:pt x="6116" y="15356"/>
                    <a:pt x="6116" y="15395"/>
                    <a:pt x="6116" y="15434"/>
                  </a:cubicBezTo>
                  <a:cubicBezTo>
                    <a:pt x="6116" y="15473"/>
                    <a:pt x="6061" y="15434"/>
                    <a:pt x="6061" y="15473"/>
                  </a:cubicBezTo>
                  <a:cubicBezTo>
                    <a:pt x="6061" y="15473"/>
                    <a:pt x="6227" y="15552"/>
                    <a:pt x="6116" y="15552"/>
                  </a:cubicBezTo>
                  <a:cubicBezTo>
                    <a:pt x="6116" y="15552"/>
                    <a:pt x="6116" y="15552"/>
                    <a:pt x="6116" y="15552"/>
                  </a:cubicBezTo>
                  <a:cubicBezTo>
                    <a:pt x="6116" y="15552"/>
                    <a:pt x="6116" y="15552"/>
                    <a:pt x="6116" y="15591"/>
                  </a:cubicBezTo>
                  <a:cubicBezTo>
                    <a:pt x="6116" y="15591"/>
                    <a:pt x="6116" y="15631"/>
                    <a:pt x="6116" y="15631"/>
                  </a:cubicBezTo>
                  <a:cubicBezTo>
                    <a:pt x="6116" y="15670"/>
                    <a:pt x="6116" y="15709"/>
                    <a:pt x="6171" y="15709"/>
                  </a:cubicBezTo>
                  <a:cubicBezTo>
                    <a:pt x="6171" y="15748"/>
                    <a:pt x="6171" y="15748"/>
                    <a:pt x="6227" y="15788"/>
                  </a:cubicBezTo>
                  <a:cubicBezTo>
                    <a:pt x="6227" y="15788"/>
                    <a:pt x="6227" y="15788"/>
                    <a:pt x="6227" y="15827"/>
                  </a:cubicBezTo>
                  <a:cubicBezTo>
                    <a:pt x="6227" y="15827"/>
                    <a:pt x="6282" y="15788"/>
                    <a:pt x="6282" y="15827"/>
                  </a:cubicBezTo>
                  <a:cubicBezTo>
                    <a:pt x="6282" y="15827"/>
                    <a:pt x="6282" y="15827"/>
                    <a:pt x="6282" y="15827"/>
                  </a:cubicBezTo>
                  <a:cubicBezTo>
                    <a:pt x="6282" y="15866"/>
                    <a:pt x="6282" y="15827"/>
                    <a:pt x="6337" y="15827"/>
                  </a:cubicBezTo>
                  <a:cubicBezTo>
                    <a:pt x="6392" y="15827"/>
                    <a:pt x="6447" y="15827"/>
                    <a:pt x="6502" y="15788"/>
                  </a:cubicBezTo>
                  <a:cubicBezTo>
                    <a:pt x="6502" y="15788"/>
                    <a:pt x="6502" y="15748"/>
                    <a:pt x="6502" y="15748"/>
                  </a:cubicBezTo>
                  <a:cubicBezTo>
                    <a:pt x="6502" y="15709"/>
                    <a:pt x="6502" y="15709"/>
                    <a:pt x="6502" y="15670"/>
                  </a:cubicBezTo>
                  <a:cubicBezTo>
                    <a:pt x="6557" y="15670"/>
                    <a:pt x="6667" y="15709"/>
                    <a:pt x="6667" y="15709"/>
                  </a:cubicBezTo>
                  <a:cubicBezTo>
                    <a:pt x="6722" y="15709"/>
                    <a:pt x="6778" y="15709"/>
                    <a:pt x="6833" y="15709"/>
                  </a:cubicBezTo>
                  <a:cubicBezTo>
                    <a:pt x="6888" y="15709"/>
                    <a:pt x="6888" y="15670"/>
                    <a:pt x="6943" y="15670"/>
                  </a:cubicBezTo>
                  <a:cubicBezTo>
                    <a:pt x="6998" y="15631"/>
                    <a:pt x="7053" y="15670"/>
                    <a:pt x="7108" y="15670"/>
                  </a:cubicBezTo>
                  <a:cubicBezTo>
                    <a:pt x="7108" y="15709"/>
                    <a:pt x="7108" y="15709"/>
                    <a:pt x="7163" y="15670"/>
                  </a:cubicBezTo>
                  <a:cubicBezTo>
                    <a:pt x="7218" y="15670"/>
                    <a:pt x="7218" y="15670"/>
                    <a:pt x="7273" y="15670"/>
                  </a:cubicBezTo>
                  <a:cubicBezTo>
                    <a:pt x="7329" y="15709"/>
                    <a:pt x="7384" y="15748"/>
                    <a:pt x="7384" y="15788"/>
                  </a:cubicBezTo>
                  <a:cubicBezTo>
                    <a:pt x="7384" y="15788"/>
                    <a:pt x="7384" y="15827"/>
                    <a:pt x="7384" y="15866"/>
                  </a:cubicBezTo>
                  <a:cubicBezTo>
                    <a:pt x="7384" y="15866"/>
                    <a:pt x="7384" y="15866"/>
                    <a:pt x="7384" y="15905"/>
                  </a:cubicBezTo>
                  <a:cubicBezTo>
                    <a:pt x="7439" y="15905"/>
                    <a:pt x="7439" y="15945"/>
                    <a:pt x="7494" y="15945"/>
                  </a:cubicBezTo>
                  <a:cubicBezTo>
                    <a:pt x="7494" y="15945"/>
                    <a:pt x="7494" y="15945"/>
                    <a:pt x="7494" y="15945"/>
                  </a:cubicBezTo>
                  <a:cubicBezTo>
                    <a:pt x="7494" y="15945"/>
                    <a:pt x="7549" y="15945"/>
                    <a:pt x="7549" y="15984"/>
                  </a:cubicBezTo>
                  <a:cubicBezTo>
                    <a:pt x="7604" y="16063"/>
                    <a:pt x="7494" y="16023"/>
                    <a:pt x="7439" y="16063"/>
                  </a:cubicBezTo>
                  <a:cubicBezTo>
                    <a:pt x="7384" y="16063"/>
                    <a:pt x="7384" y="16063"/>
                    <a:pt x="7439" y="16102"/>
                  </a:cubicBezTo>
                  <a:cubicBezTo>
                    <a:pt x="7439" y="16102"/>
                    <a:pt x="7439" y="16141"/>
                    <a:pt x="7439" y="16141"/>
                  </a:cubicBezTo>
                  <a:cubicBezTo>
                    <a:pt x="7494" y="16180"/>
                    <a:pt x="7439" y="16259"/>
                    <a:pt x="7494" y="16220"/>
                  </a:cubicBezTo>
                  <a:cubicBezTo>
                    <a:pt x="7494" y="16259"/>
                    <a:pt x="7494" y="16298"/>
                    <a:pt x="7439" y="16298"/>
                  </a:cubicBezTo>
                  <a:cubicBezTo>
                    <a:pt x="7439" y="16298"/>
                    <a:pt x="7494" y="16337"/>
                    <a:pt x="7494" y="16337"/>
                  </a:cubicBezTo>
                  <a:cubicBezTo>
                    <a:pt x="7494" y="16337"/>
                    <a:pt x="7494" y="16298"/>
                    <a:pt x="7549" y="16298"/>
                  </a:cubicBezTo>
                  <a:cubicBezTo>
                    <a:pt x="7549" y="16298"/>
                    <a:pt x="7604" y="16298"/>
                    <a:pt x="7604" y="16337"/>
                  </a:cubicBezTo>
                  <a:cubicBezTo>
                    <a:pt x="7604" y="16337"/>
                    <a:pt x="7659" y="16298"/>
                    <a:pt x="7659" y="16337"/>
                  </a:cubicBezTo>
                  <a:cubicBezTo>
                    <a:pt x="7659" y="16337"/>
                    <a:pt x="7659" y="16337"/>
                    <a:pt x="7714" y="16337"/>
                  </a:cubicBezTo>
                  <a:cubicBezTo>
                    <a:pt x="7714" y="16377"/>
                    <a:pt x="7824" y="16337"/>
                    <a:pt x="7880" y="16337"/>
                  </a:cubicBezTo>
                  <a:cubicBezTo>
                    <a:pt x="7935" y="16337"/>
                    <a:pt x="7880" y="16377"/>
                    <a:pt x="7935" y="16416"/>
                  </a:cubicBezTo>
                  <a:cubicBezTo>
                    <a:pt x="7935" y="16416"/>
                    <a:pt x="7935" y="16416"/>
                    <a:pt x="7990" y="16416"/>
                  </a:cubicBezTo>
                  <a:cubicBezTo>
                    <a:pt x="7990" y="16416"/>
                    <a:pt x="8045" y="16416"/>
                    <a:pt x="8045" y="16416"/>
                  </a:cubicBezTo>
                  <a:cubicBezTo>
                    <a:pt x="8045" y="16455"/>
                    <a:pt x="8045" y="16455"/>
                    <a:pt x="8045" y="16455"/>
                  </a:cubicBezTo>
                  <a:cubicBezTo>
                    <a:pt x="7990" y="16455"/>
                    <a:pt x="7990" y="16455"/>
                    <a:pt x="7990" y="16495"/>
                  </a:cubicBezTo>
                  <a:cubicBezTo>
                    <a:pt x="7990" y="16495"/>
                    <a:pt x="7990" y="16495"/>
                    <a:pt x="7990" y="16495"/>
                  </a:cubicBezTo>
                  <a:cubicBezTo>
                    <a:pt x="7990" y="16495"/>
                    <a:pt x="8045" y="16495"/>
                    <a:pt x="8045" y="16495"/>
                  </a:cubicBezTo>
                  <a:cubicBezTo>
                    <a:pt x="8045" y="16534"/>
                    <a:pt x="8045" y="16534"/>
                    <a:pt x="8045" y="16534"/>
                  </a:cubicBezTo>
                  <a:cubicBezTo>
                    <a:pt x="8045" y="16573"/>
                    <a:pt x="8045" y="16573"/>
                    <a:pt x="8045" y="16573"/>
                  </a:cubicBezTo>
                  <a:cubicBezTo>
                    <a:pt x="8045" y="16573"/>
                    <a:pt x="8100" y="16573"/>
                    <a:pt x="8100" y="16573"/>
                  </a:cubicBezTo>
                  <a:cubicBezTo>
                    <a:pt x="8100" y="16612"/>
                    <a:pt x="8100" y="16612"/>
                    <a:pt x="8100" y="16652"/>
                  </a:cubicBezTo>
                  <a:cubicBezTo>
                    <a:pt x="8045" y="16652"/>
                    <a:pt x="8045" y="16730"/>
                    <a:pt x="8100" y="16769"/>
                  </a:cubicBezTo>
                  <a:cubicBezTo>
                    <a:pt x="8100" y="16769"/>
                    <a:pt x="8155" y="16769"/>
                    <a:pt x="8155" y="16769"/>
                  </a:cubicBezTo>
                  <a:cubicBezTo>
                    <a:pt x="8155" y="16769"/>
                    <a:pt x="8155" y="16809"/>
                    <a:pt x="8155" y="16809"/>
                  </a:cubicBezTo>
                  <a:cubicBezTo>
                    <a:pt x="8155" y="16809"/>
                    <a:pt x="8210" y="16848"/>
                    <a:pt x="8210" y="16809"/>
                  </a:cubicBezTo>
                  <a:cubicBezTo>
                    <a:pt x="8265" y="16809"/>
                    <a:pt x="8265" y="16769"/>
                    <a:pt x="8265" y="16769"/>
                  </a:cubicBezTo>
                  <a:cubicBezTo>
                    <a:pt x="8320" y="16769"/>
                    <a:pt x="8376" y="16769"/>
                    <a:pt x="8431" y="16769"/>
                  </a:cubicBezTo>
                  <a:cubicBezTo>
                    <a:pt x="8486" y="16809"/>
                    <a:pt x="8486" y="16848"/>
                    <a:pt x="8541" y="16848"/>
                  </a:cubicBezTo>
                  <a:cubicBezTo>
                    <a:pt x="8541" y="16887"/>
                    <a:pt x="8541" y="16848"/>
                    <a:pt x="8596" y="16848"/>
                  </a:cubicBezTo>
                  <a:cubicBezTo>
                    <a:pt x="8651" y="16848"/>
                    <a:pt x="8596" y="16887"/>
                    <a:pt x="8651" y="16887"/>
                  </a:cubicBezTo>
                  <a:cubicBezTo>
                    <a:pt x="8651" y="16927"/>
                    <a:pt x="8706" y="16887"/>
                    <a:pt x="8706" y="16887"/>
                  </a:cubicBezTo>
                  <a:cubicBezTo>
                    <a:pt x="8761" y="16887"/>
                    <a:pt x="8761" y="16848"/>
                    <a:pt x="8816" y="16848"/>
                  </a:cubicBezTo>
                  <a:cubicBezTo>
                    <a:pt x="8871" y="16809"/>
                    <a:pt x="8927" y="16809"/>
                    <a:pt x="8982" y="16809"/>
                  </a:cubicBezTo>
                  <a:cubicBezTo>
                    <a:pt x="9037" y="16809"/>
                    <a:pt x="9037" y="16769"/>
                    <a:pt x="9092" y="16769"/>
                  </a:cubicBezTo>
                  <a:cubicBezTo>
                    <a:pt x="9092" y="16769"/>
                    <a:pt x="9092" y="16809"/>
                    <a:pt x="9147" y="16848"/>
                  </a:cubicBezTo>
                  <a:cubicBezTo>
                    <a:pt x="9147" y="16848"/>
                    <a:pt x="9202" y="16848"/>
                    <a:pt x="9202" y="16848"/>
                  </a:cubicBezTo>
                  <a:cubicBezTo>
                    <a:pt x="9202" y="16848"/>
                    <a:pt x="9202" y="16887"/>
                    <a:pt x="9202" y="16887"/>
                  </a:cubicBezTo>
                  <a:cubicBezTo>
                    <a:pt x="9202" y="16927"/>
                    <a:pt x="9202" y="16966"/>
                    <a:pt x="9257" y="16966"/>
                  </a:cubicBezTo>
                  <a:cubicBezTo>
                    <a:pt x="9312" y="17005"/>
                    <a:pt x="9367" y="17005"/>
                    <a:pt x="9367" y="17084"/>
                  </a:cubicBezTo>
                  <a:cubicBezTo>
                    <a:pt x="9422" y="17044"/>
                    <a:pt x="9478" y="17084"/>
                    <a:pt x="9478" y="17044"/>
                  </a:cubicBezTo>
                  <a:cubicBezTo>
                    <a:pt x="9478" y="17044"/>
                    <a:pt x="9422" y="16966"/>
                    <a:pt x="9533" y="17005"/>
                  </a:cubicBezTo>
                  <a:cubicBezTo>
                    <a:pt x="9588" y="17005"/>
                    <a:pt x="9588" y="17044"/>
                    <a:pt x="9588" y="17044"/>
                  </a:cubicBezTo>
                  <a:cubicBezTo>
                    <a:pt x="9643" y="17044"/>
                    <a:pt x="9698" y="17044"/>
                    <a:pt x="9753" y="17044"/>
                  </a:cubicBezTo>
                  <a:cubicBezTo>
                    <a:pt x="9753" y="17084"/>
                    <a:pt x="9753" y="17084"/>
                    <a:pt x="9808" y="17084"/>
                  </a:cubicBezTo>
                  <a:cubicBezTo>
                    <a:pt x="9808" y="17123"/>
                    <a:pt x="9863" y="17123"/>
                    <a:pt x="9918" y="17123"/>
                  </a:cubicBezTo>
                  <a:cubicBezTo>
                    <a:pt x="9918" y="17123"/>
                    <a:pt x="9973" y="17084"/>
                    <a:pt x="9973" y="17084"/>
                  </a:cubicBezTo>
                  <a:cubicBezTo>
                    <a:pt x="10029" y="17123"/>
                    <a:pt x="10029" y="17162"/>
                    <a:pt x="10029" y="17162"/>
                  </a:cubicBezTo>
                  <a:cubicBezTo>
                    <a:pt x="10084" y="17162"/>
                    <a:pt x="10084" y="17162"/>
                    <a:pt x="10139" y="17162"/>
                  </a:cubicBezTo>
                  <a:cubicBezTo>
                    <a:pt x="10194" y="17162"/>
                    <a:pt x="10194" y="17201"/>
                    <a:pt x="10194" y="17241"/>
                  </a:cubicBezTo>
                  <a:cubicBezTo>
                    <a:pt x="10249" y="17241"/>
                    <a:pt x="10249" y="17280"/>
                    <a:pt x="10304" y="17280"/>
                  </a:cubicBezTo>
                  <a:cubicBezTo>
                    <a:pt x="10359" y="17280"/>
                    <a:pt x="10359" y="17241"/>
                    <a:pt x="10414" y="17241"/>
                  </a:cubicBezTo>
                  <a:cubicBezTo>
                    <a:pt x="10414" y="17241"/>
                    <a:pt x="10469" y="17241"/>
                    <a:pt x="10469" y="17280"/>
                  </a:cubicBezTo>
                  <a:cubicBezTo>
                    <a:pt x="10469" y="17280"/>
                    <a:pt x="10414" y="17280"/>
                    <a:pt x="10414" y="17280"/>
                  </a:cubicBezTo>
                  <a:cubicBezTo>
                    <a:pt x="10414" y="17319"/>
                    <a:pt x="10414" y="17319"/>
                    <a:pt x="10469" y="17319"/>
                  </a:cubicBezTo>
                  <a:cubicBezTo>
                    <a:pt x="10469" y="17359"/>
                    <a:pt x="10469" y="17398"/>
                    <a:pt x="10469" y="17437"/>
                  </a:cubicBezTo>
                  <a:cubicBezTo>
                    <a:pt x="10469" y="17476"/>
                    <a:pt x="10414" y="17476"/>
                    <a:pt x="10414" y="17516"/>
                  </a:cubicBezTo>
                  <a:cubicBezTo>
                    <a:pt x="10359" y="17516"/>
                    <a:pt x="10359" y="17555"/>
                    <a:pt x="10359" y="17555"/>
                  </a:cubicBezTo>
                  <a:cubicBezTo>
                    <a:pt x="10359" y="17555"/>
                    <a:pt x="10249" y="17555"/>
                    <a:pt x="10249" y="17555"/>
                  </a:cubicBezTo>
                  <a:cubicBezTo>
                    <a:pt x="10249" y="17594"/>
                    <a:pt x="10249" y="17633"/>
                    <a:pt x="10304" y="17633"/>
                  </a:cubicBezTo>
                  <a:cubicBezTo>
                    <a:pt x="10304" y="17633"/>
                    <a:pt x="10359" y="17633"/>
                    <a:pt x="10359" y="17633"/>
                  </a:cubicBezTo>
                  <a:cubicBezTo>
                    <a:pt x="10359" y="17633"/>
                    <a:pt x="10359" y="17673"/>
                    <a:pt x="10359" y="17673"/>
                  </a:cubicBezTo>
                  <a:cubicBezTo>
                    <a:pt x="10414" y="17673"/>
                    <a:pt x="10414" y="17633"/>
                    <a:pt x="10414" y="17673"/>
                  </a:cubicBezTo>
                  <a:cubicBezTo>
                    <a:pt x="10414" y="17712"/>
                    <a:pt x="10359" y="17673"/>
                    <a:pt x="10359" y="17673"/>
                  </a:cubicBezTo>
                  <a:cubicBezTo>
                    <a:pt x="10249" y="17673"/>
                    <a:pt x="10249" y="17751"/>
                    <a:pt x="10194" y="17791"/>
                  </a:cubicBezTo>
                  <a:cubicBezTo>
                    <a:pt x="10249" y="17791"/>
                    <a:pt x="10304" y="17791"/>
                    <a:pt x="10304" y="17791"/>
                  </a:cubicBezTo>
                  <a:cubicBezTo>
                    <a:pt x="10359" y="17830"/>
                    <a:pt x="10304" y="17830"/>
                    <a:pt x="10304" y="17869"/>
                  </a:cubicBezTo>
                  <a:cubicBezTo>
                    <a:pt x="10359" y="17869"/>
                    <a:pt x="10359" y="17869"/>
                    <a:pt x="10359" y="17908"/>
                  </a:cubicBezTo>
                  <a:cubicBezTo>
                    <a:pt x="10359" y="17948"/>
                    <a:pt x="10359" y="17948"/>
                    <a:pt x="10304" y="17948"/>
                  </a:cubicBezTo>
                  <a:cubicBezTo>
                    <a:pt x="10359" y="17987"/>
                    <a:pt x="10414" y="17948"/>
                    <a:pt x="10414" y="17987"/>
                  </a:cubicBezTo>
                  <a:cubicBezTo>
                    <a:pt x="10359" y="18026"/>
                    <a:pt x="10304" y="18026"/>
                    <a:pt x="10304" y="18065"/>
                  </a:cubicBezTo>
                  <a:cubicBezTo>
                    <a:pt x="10304" y="18065"/>
                    <a:pt x="10304" y="18105"/>
                    <a:pt x="10304" y="18105"/>
                  </a:cubicBezTo>
                  <a:cubicBezTo>
                    <a:pt x="10304" y="18105"/>
                    <a:pt x="10304" y="18105"/>
                    <a:pt x="10304" y="18105"/>
                  </a:cubicBezTo>
                  <a:cubicBezTo>
                    <a:pt x="10304" y="18105"/>
                    <a:pt x="10304" y="18105"/>
                    <a:pt x="10304" y="18144"/>
                  </a:cubicBezTo>
                  <a:cubicBezTo>
                    <a:pt x="10304" y="18144"/>
                    <a:pt x="10304" y="18183"/>
                    <a:pt x="10304" y="18223"/>
                  </a:cubicBezTo>
                  <a:cubicBezTo>
                    <a:pt x="10249" y="18223"/>
                    <a:pt x="10194" y="18223"/>
                    <a:pt x="10139" y="18223"/>
                  </a:cubicBezTo>
                  <a:cubicBezTo>
                    <a:pt x="10084" y="18223"/>
                    <a:pt x="9973" y="18223"/>
                    <a:pt x="9918" y="18223"/>
                  </a:cubicBezTo>
                  <a:cubicBezTo>
                    <a:pt x="9863" y="18183"/>
                    <a:pt x="9808" y="18183"/>
                    <a:pt x="9808" y="18262"/>
                  </a:cubicBezTo>
                  <a:cubicBezTo>
                    <a:pt x="9753" y="18262"/>
                    <a:pt x="9753" y="18301"/>
                    <a:pt x="9753" y="18301"/>
                  </a:cubicBezTo>
                  <a:cubicBezTo>
                    <a:pt x="9753" y="18301"/>
                    <a:pt x="9753" y="18301"/>
                    <a:pt x="9753" y="18301"/>
                  </a:cubicBezTo>
                  <a:cubicBezTo>
                    <a:pt x="9698" y="18301"/>
                    <a:pt x="9698" y="18301"/>
                    <a:pt x="9698" y="18340"/>
                  </a:cubicBezTo>
                  <a:cubicBezTo>
                    <a:pt x="9588" y="18340"/>
                    <a:pt x="9533" y="18301"/>
                    <a:pt x="9533" y="18380"/>
                  </a:cubicBezTo>
                  <a:cubicBezTo>
                    <a:pt x="9533" y="18419"/>
                    <a:pt x="9533" y="18458"/>
                    <a:pt x="9478" y="18458"/>
                  </a:cubicBezTo>
                  <a:cubicBezTo>
                    <a:pt x="9478" y="18458"/>
                    <a:pt x="9478" y="18497"/>
                    <a:pt x="9478" y="18497"/>
                  </a:cubicBezTo>
                  <a:cubicBezTo>
                    <a:pt x="9478" y="18497"/>
                    <a:pt x="9533" y="18497"/>
                    <a:pt x="9533" y="18497"/>
                  </a:cubicBezTo>
                  <a:cubicBezTo>
                    <a:pt x="9533" y="18537"/>
                    <a:pt x="9533" y="18497"/>
                    <a:pt x="9533" y="18537"/>
                  </a:cubicBezTo>
                  <a:cubicBezTo>
                    <a:pt x="9478" y="18576"/>
                    <a:pt x="9478" y="18576"/>
                    <a:pt x="9478" y="18615"/>
                  </a:cubicBezTo>
                  <a:cubicBezTo>
                    <a:pt x="9533" y="18576"/>
                    <a:pt x="9588" y="18615"/>
                    <a:pt x="9588" y="18576"/>
                  </a:cubicBezTo>
                  <a:cubicBezTo>
                    <a:pt x="9643" y="18576"/>
                    <a:pt x="9643" y="18576"/>
                    <a:pt x="9643" y="18537"/>
                  </a:cubicBezTo>
                  <a:cubicBezTo>
                    <a:pt x="9698" y="18537"/>
                    <a:pt x="9753" y="18537"/>
                    <a:pt x="9808" y="18497"/>
                  </a:cubicBezTo>
                  <a:cubicBezTo>
                    <a:pt x="9808" y="18537"/>
                    <a:pt x="9698" y="18537"/>
                    <a:pt x="9643" y="18537"/>
                  </a:cubicBezTo>
                  <a:cubicBezTo>
                    <a:pt x="9643" y="18576"/>
                    <a:pt x="9643" y="18615"/>
                    <a:pt x="9698" y="18615"/>
                  </a:cubicBezTo>
                  <a:cubicBezTo>
                    <a:pt x="9698" y="18576"/>
                    <a:pt x="9698" y="18576"/>
                    <a:pt x="9698" y="18576"/>
                  </a:cubicBezTo>
                  <a:cubicBezTo>
                    <a:pt x="9698" y="18576"/>
                    <a:pt x="9808" y="18576"/>
                    <a:pt x="9863" y="18576"/>
                  </a:cubicBezTo>
                  <a:cubicBezTo>
                    <a:pt x="9863" y="18537"/>
                    <a:pt x="9863" y="18537"/>
                    <a:pt x="9863" y="18537"/>
                  </a:cubicBezTo>
                  <a:cubicBezTo>
                    <a:pt x="9863" y="18537"/>
                    <a:pt x="9973" y="18497"/>
                    <a:pt x="9973" y="18497"/>
                  </a:cubicBezTo>
                  <a:cubicBezTo>
                    <a:pt x="9973" y="18497"/>
                    <a:pt x="10029" y="18537"/>
                    <a:pt x="10029" y="18537"/>
                  </a:cubicBezTo>
                  <a:cubicBezTo>
                    <a:pt x="10029" y="18576"/>
                    <a:pt x="10029" y="18576"/>
                    <a:pt x="10029" y="18576"/>
                  </a:cubicBezTo>
                  <a:cubicBezTo>
                    <a:pt x="10029" y="18576"/>
                    <a:pt x="10029" y="18615"/>
                    <a:pt x="10029" y="18615"/>
                  </a:cubicBezTo>
                  <a:cubicBezTo>
                    <a:pt x="10029" y="18576"/>
                    <a:pt x="10084" y="18576"/>
                    <a:pt x="10084" y="18615"/>
                  </a:cubicBezTo>
                  <a:cubicBezTo>
                    <a:pt x="10029" y="18615"/>
                    <a:pt x="10084" y="18615"/>
                    <a:pt x="10029" y="18655"/>
                  </a:cubicBezTo>
                  <a:cubicBezTo>
                    <a:pt x="10029" y="18655"/>
                    <a:pt x="9973" y="18655"/>
                    <a:pt x="9973" y="18655"/>
                  </a:cubicBezTo>
                  <a:cubicBezTo>
                    <a:pt x="9918" y="18655"/>
                    <a:pt x="9918" y="18655"/>
                    <a:pt x="9863" y="18694"/>
                  </a:cubicBezTo>
                  <a:cubicBezTo>
                    <a:pt x="9863" y="18694"/>
                    <a:pt x="9863" y="18694"/>
                    <a:pt x="9808" y="18694"/>
                  </a:cubicBezTo>
                  <a:cubicBezTo>
                    <a:pt x="9808" y="18694"/>
                    <a:pt x="9808" y="18694"/>
                    <a:pt x="9808" y="18733"/>
                  </a:cubicBezTo>
                  <a:cubicBezTo>
                    <a:pt x="9753" y="18733"/>
                    <a:pt x="9698" y="18733"/>
                    <a:pt x="9698" y="18733"/>
                  </a:cubicBezTo>
                  <a:cubicBezTo>
                    <a:pt x="9643" y="18733"/>
                    <a:pt x="9643" y="18733"/>
                    <a:pt x="9588" y="18733"/>
                  </a:cubicBezTo>
                  <a:cubicBezTo>
                    <a:pt x="9588" y="18772"/>
                    <a:pt x="9588" y="18812"/>
                    <a:pt x="9588" y="18812"/>
                  </a:cubicBezTo>
                  <a:cubicBezTo>
                    <a:pt x="9588" y="18772"/>
                    <a:pt x="9698" y="18812"/>
                    <a:pt x="9698" y="18851"/>
                  </a:cubicBezTo>
                  <a:cubicBezTo>
                    <a:pt x="9643" y="18890"/>
                    <a:pt x="9533" y="18812"/>
                    <a:pt x="9533" y="18812"/>
                  </a:cubicBezTo>
                  <a:cubicBezTo>
                    <a:pt x="9478" y="18812"/>
                    <a:pt x="9478" y="18812"/>
                    <a:pt x="9478" y="18812"/>
                  </a:cubicBezTo>
                  <a:cubicBezTo>
                    <a:pt x="9422" y="18851"/>
                    <a:pt x="9422" y="18851"/>
                    <a:pt x="9367" y="18851"/>
                  </a:cubicBezTo>
                  <a:cubicBezTo>
                    <a:pt x="9312" y="18851"/>
                    <a:pt x="9312" y="18851"/>
                    <a:pt x="9257" y="18812"/>
                  </a:cubicBezTo>
                  <a:cubicBezTo>
                    <a:pt x="9257" y="18851"/>
                    <a:pt x="9312" y="19008"/>
                    <a:pt x="9422" y="19008"/>
                  </a:cubicBezTo>
                  <a:cubicBezTo>
                    <a:pt x="9367" y="18969"/>
                    <a:pt x="9367" y="18969"/>
                    <a:pt x="9422" y="18969"/>
                  </a:cubicBezTo>
                  <a:cubicBezTo>
                    <a:pt x="9422" y="18969"/>
                    <a:pt x="9422" y="19008"/>
                    <a:pt x="9478" y="19008"/>
                  </a:cubicBezTo>
                  <a:cubicBezTo>
                    <a:pt x="9533" y="19047"/>
                    <a:pt x="9533" y="19047"/>
                    <a:pt x="9588" y="19087"/>
                  </a:cubicBezTo>
                  <a:cubicBezTo>
                    <a:pt x="9588" y="19087"/>
                    <a:pt x="9753" y="19126"/>
                    <a:pt x="9643" y="19165"/>
                  </a:cubicBezTo>
                  <a:cubicBezTo>
                    <a:pt x="9643" y="19204"/>
                    <a:pt x="9588" y="19126"/>
                    <a:pt x="9533" y="19126"/>
                  </a:cubicBezTo>
                  <a:cubicBezTo>
                    <a:pt x="9478" y="19087"/>
                    <a:pt x="9478" y="19165"/>
                    <a:pt x="9422" y="19204"/>
                  </a:cubicBezTo>
                  <a:cubicBezTo>
                    <a:pt x="9422" y="19204"/>
                    <a:pt x="9422" y="19283"/>
                    <a:pt x="9422" y="19283"/>
                  </a:cubicBezTo>
                  <a:cubicBezTo>
                    <a:pt x="9367" y="19283"/>
                    <a:pt x="9422" y="19204"/>
                    <a:pt x="9422" y="19204"/>
                  </a:cubicBezTo>
                  <a:cubicBezTo>
                    <a:pt x="9422" y="19204"/>
                    <a:pt x="9422" y="19165"/>
                    <a:pt x="9422" y="19204"/>
                  </a:cubicBezTo>
                  <a:cubicBezTo>
                    <a:pt x="9422" y="19165"/>
                    <a:pt x="9422" y="19165"/>
                    <a:pt x="9422" y="19165"/>
                  </a:cubicBezTo>
                  <a:cubicBezTo>
                    <a:pt x="9422" y="19165"/>
                    <a:pt x="9422" y="19165"/>
                    <a:pt x="9422" y="19165"/>
                  </a:cubicBezTo>
                  <a:cubicBezTo>
                    <a:pt x="9312" y="19165"/>
                    <a:pt x="9367" y="19244"/>
                    <a:pt x="9312" y="19283"/>
                  </a:cubicBezTo>
                  <a:cubicBezTo>
                    <a:pt x="9312" y="19322"/>
                    <a:pt x="9202" y="19361"/>
                    <a:pt x="9257" y="19401"/>
                  </a:cubicBezTo>
                  <a:cubicBezTo>
                    <a:pt x="9257" y="19361"/>
                    <a:pt x="9257" y="19361"/>
                    <a:pt x="9202" y="19361"/>
                  </a:cubicBezTo>
                  <a:cubicBezTo>
                    <a:pt x="9202" y="19401"/>
                    <a:pt x="9202" y="19401"/>
                    <a:pt x="9202" y="19401"/>
                  </a:cubicBezTo>
                  <a:cubicBezTo>
                    <a:pt x="9202" y="19401"/>
                    <a:pt x="9202" y="19361"/>
                    <a:pt x="9202" y="19361"/>
                  </a:cubicBezTo>
                  <a:cubicBezTo>
                    <a:pt x="9202" y="19361"/>
                    <a:pt x="9202" y="19361"/>
                    <a:pt x="9202" y="19361"/>
                  </a:cubicBezTo>
                  <a:cubicBezTo>
                    <a:pt x="9202" y="19361"/>
                    <a:pt x="9147" y="19479"/>
                    <a:pt x="9202" y="19479"/>
                  </a:cubicBezTo>
                  <a:cubicBezTo>
                    <a:pt x="9202" y="19479"/>
                    <a:pt x="9202" y="19440"/>
                    <a:pt x="9202" y="19440"/>
                  </a:cubicBezTo>
                  <a:cubicBezTo>
                    <a:pt x="9202" y="19440"/>
                    <a:pt x="9202" y="19401"/>
                    <a:pt x="9202" y="19401"/>
                  </a:cubicBezTo>
                  <a:cubicBezTo>
                    <a:pt x="9202" y="19401"/>
                    <a:pt x="9202" y="19401"/>
                    <a:pt x="9202" y="19401"/>
                  </a:cubicBezTo>
                  <a:cubicBezTo>
                    <a:pt x="9202" y="19401"/>
                    <a:pt x="9202" y="19401"/>
                    <a:pt x="9257" y="19440"/>
                  </a:cubicBezTo>
                  <a:cubicBezTo>
                    <a:pt x="9257" y="19440"/>
                    <a:pt x="9202" y="19440"/>
                    <a:pt x="9257" y="19479"/>
                  </a:cubicBezTo>
                  <a:cubicBezTo>
                    <a:pt x="9257" y="19479"/>
                    <a:pt x="9257" y="19479"/>
                    <a:pt x="9257" y="19479"/>
                  </a:cubicBezTo>
                  <a:cubicBezTo>
                    <a:pt x="9257" y="19479"/>
                    <a:pt x="9257" y="19479"/>
                    <a:pt x="9257" y="19519"/>
                  </a:cubicBezTo>
                  <a:cubicBezTo>
                    <a:pt x="9257" y="19519"/>
                    <a:pt x="9257" y="19479"/>
                    <a:pt x="9257" y="19479"/>
                  </a:cubicBezTo>
                  <a:cubicBezTo>
                    <a:pt x="9257" y="19519"/>
                    <a:pt x="9257" y="19519"/>
                    <a:pt x="9257" y="19519"/>
                  </a:cubicBezTo>
                  <a:cubicBezTo>
                    <a:pt x="9257" y="19519"/>
                    <a:pt x="9257" y="19558"/>
                    <a:pt x="9257" y="19558"/>
                  </a:cubicBezTo>
                  <a:cubicBezTo>
                    <a:pt x="9257" y="19558"/>
                    <a:pt x="9202" y="19558"/>
                    <a:pt x="9202" y="19519"/>
                  </a:cubicBezTo>
                  <a:cubicBezTo>
                    <a:pt x="9202" y="19558"/>
                    <a:pt x="9202" y="19558"/>
                    <a:pt x="9147" y="19558"/>
                  </a:cubicBezTo>
                  <a:cubicBezTo>
                    <a:pt x="9202" y="19519"/>
                    <a:pt x="9147" y="19519"/>
                    <a:pt x="9147" y="19519"/>
                  </a:cubicBezTo>
                  <a:cubicBezTo>
                    <a:pt x="9147" y="19519"/>
                    <a:pt x="9147" y="19519"/>
                    <a:pt x="9147" y="19519"/>
                  </a:cubicBezTo>
                  <a:cubicBezTo>
                    <a:pt x="9147" y="19519"/>
                    <a:pt x="9092" y="19519"/>
                    <a:pt x="9092" y="19558"/>
                  </a:cubicBezTo>
                  <a:cubicBezTo>
                    <a:pt x="9037" y="19519"/>
                    <a:pt x="8982" y="19519"/>
                    <a:pt x="8982" y="19519"/>
                  </a:cubicBezTo>
                  <a:cubicBezTo>
                    <a:pt x="8982" y="19558"/>
                    <a:pt x="9037" y="19558"/>
                    <a:pt x="9037" y="19558"/>
                  </a:cubicBezTo>
                  <a:cubicBezTo>
                    <a:pt x="8982" y="19558"/>
                    <a:pt x="8982" y="19597"/>
                    <a:pt x="8927" y="19597"/>
                  </a:cubicBezTo>
                  <a:cubicBezTo>
                    <a:pt x="8927" y="19558"/>
                    <a:pt x="8927" y="19519"/>
                    <a:pt x="8927" y="19519"/>
                  </a:cubicBezTo>
                  <a:cubicBezTo>
                    <a:pt x="8871" y="19519"/>
                    <a:pt x="8706" y="19440"/>
                    <a:pt x="8706" y="19519"/>
                  </a:cubicBezTo>
                  <a:cubicBezTo>
                    <a:pt x="8761" y="19519"/>
                    <a:pt x="8761" y="19519"/>
                    <a:pt x="8816" y="19519"/>
                  </a:cubicBezTo>
                  <a:cubicBezTo>
                    <a:pt x="8816" y="19519"/>
                    <a:pt x="8761" y="19519"/>
                    <a:pt x="8761" y="19558"/>
                  </a:cubicBezTo>
                  <a:cubicBezTo>
                    <a:pt x="8761" y="19519"/>
                    <a:pt x="8761" y="19519"/>
                    <a:pt x="8761" y="19519"/>
                  </a:cubicBezTo>
                  <a:cubicBezTo>
                    <a:pt x="8706" y="19558"/>
                    <a:pt x="8871" y="19519"/>
                    <a:pt x="8871" y="19558"/>
                  </a:cubicBezTo>
                  <a:cubicBezTo>
                    <a:pt x="8871" y="19558"/>
                    <a:pt x="8761" y="19597"/>
                    <a:pt x="8761" y="19597"/>
                  </a:cubicBezTo>
                  <a:cubicBezTo>
                    <a:pt x="8706" y="19597"/>
                    <a:pt x="8596" y="19597"/>
                    <a:pt x="8706" y="19636"/>
                  </a:cubicBezTo>
                  <a:cubicBezTo>
                    <a:pt x="8761" y="19636"/>
                    <a:pt x="8761" y="19636"/>
                    <a:pt x="8816" y="19636"/>
                  </a:cubicBezTo>
                  <a:cubicBezTo>
                    <a:pt x="8816" y="19636"/>
                    <a:pt x="8816" y="19676"/>
                    <a:pt x="8871" y="19676"/>
                  </a:cubicBezTo>
                  <a:cubicBezTo>
                    <a:pt x="8871" y="19676"/>
                    <a:pt x="8982" y="19715"/>
                    <a:pt x="9037" y="19754"/>
                  </a:cubicBezTo>
                  <a:cubicBezTo>
                    <a:pt x="9037" y="19754"/>
                    <a:pt x="9037" y="19754"/>
                    <a:pt x="9037" y="19793"/>
                  </a:cubicBezTo>
                  <a:cubicBezTo>
                    <a:pt x="9037" y="19793"/>
                    <a:pt x="9037" y="19833"/>
                    <a:pt x="9092" y="19833"/>
                  </a:cubicBezTo>
                  <a:cubicBezTo>
                    <a:pt x="9147" y="19872"/>
                    <a:pt x="9147" y="19872"/>
                    <a:pt x="9202" y="19872"/>
                  </a:cubicBezTo>
                  <a:cubicBezTo>
                    <a:pt x="9257" y="19872"/>
                    <a:pt x="9312" y="19911"/>
                    <a:pt x="9257" y="19833"/>
                  </a:cubicBezTo>
                  <a:cubicBezTo>
                    <a:pt x="9312" y="19833"/>
                    <a:pt x="9312" y="19872"/>
                    <a:pt x="9367" y="19872"/>
                  </a:cubicBezTo>
                  <a:cubicBezTo>
                    <a:pt x="9367" y="19911"/>
                    <a:pt x="9367" y="19911"/>
                    <a:pt x="9367" y="19911"/>
                  </a:cubicBezTo>
                  <a:cubicBezTo>
                    <a:pt x="9367" y="19911"/>
                    <a:pt x="9422" y="19911"/>
                    <a:pt x="9422" y="19911"/>
                  </a:cubicBezTo>
                  <a:cubicBezTo>
                    <a:pt x="9422" y="19951"/>
                    <a:pt x="9422" y="19951"/>
                    <a:pt x="9478" y="19951"/>
                  </a:cubicBezTo>
                  <a:cubicBezTo>
                    <a:pt x="9478" y="19990"/>
                    <a:pt x="9478" y="19990"/>
                    <a:pt x="9533" y="20029"/>
                  </a:cubicBezTo>
                  <a:cubicBezTo>
                    <a:pt x="9588" y="20029"/>
                    <a:pt x="9698" y="20029"/>
                    <a:pt x="9753" y="20068"/>
                  </a:cubicBezTo>
                  <a:cubicBezTo>
                    <a:pt x="9808" y="20068"/>
                    <a:pt x="9808" y="20108"/>
                    <a:pt x="9863" y="20108"/>
                  </a:cubicBezTo>
                  <a:cubicBezTo>
                    <a:pt x="9863" y="20147"/>
                    <a:pt x="9863" y="20108"/>
                    <a:pt x="9863" y="20147"/>
                  </a:cubicBezTo>
                  <a:cubicBezTo>
                    <a:pt x="9918" y="20147"/>
                    <a:pt x="9918" y="20147"/>
                    <a:pt x="9918" y="20147"/>
                  </a:cubicBezTo>
                  <a:cubicBezTo>
                    <a:pt x="10029" y="20225"/>
                    <a:pt x="10139" y="20304"/>
                    <a:pt x="10249" y="20383"/>
                  </a:cubicBezTo>
                  <a:cubicBezTo>
                    <a:pt x="10249" y="20422"/>
                    <a:pt x="10304" y="20422"/>
                    <a:pt x="10304" y="20461"/>
                  </a:cubicBezTo>
                  <a:cubicBezTo>
                    <a:pt x="10359" y="20461"/>
                    <a:pt x="10359" y="20500"/>
                    <a:pt x="10359" y="20500"/>
                  </a:cubicBezTo>
                  <a:cubicBezTo>
                    <a:pt x="10414" y="20500"/>
                    <a:pt x="10414" y="20461"/>
                    <a:pt x="10414" y="20461"/>
                  </a:cubicBezTo>
                  <a:cubicBezTo>
                    <a:pt x="10469" y="20422"/>
                    <a:pt x="10469" y="20422"/>
                    <a:pt x="10524" y="20422"/>
                  </a:cubicBezTo>
                  <a:cubicBezTo>
                    <a:pt x="10580" y="20422"/>
                    <a:pt x="10635" y="20461"/>
                    <a:pt x="10635" y="20461"/>
                  </a:cubicBezTo>
                  <a:cubicBezTo>
                    <a:pt x="10690" y="20461"/>
                    <a:pt x="10690" y="20422"/>
                    <a:pt x="10745" y="20422"/>
                  </a:cubicBezTo>
                  <a:cubicBezTo>
                    <a:pt x="10800" y="20461"/>
                    <a:pt x="10855" y="20500"/>
                    <a:pt x="10965" y="20540"/>
                  </a:cubicBezTo>
                  <a:cubicBezTo>
                    <a:pt x="11020" y="20540"/>
                    <a:pt x="11020" y="20540"/>
                    <a:pt x="11076" y="20540"/>
                  </a:cubicBezTo>
                  <a:cubicBezTo>
                    <a:pt x="11076" y="20540"/>
                    <a:pt x="11076" y="20540"/>
                    <a:pt x="11076" y="20540"/>
                  </a:cubicBezTo>
                  <a:cubicBezTo>
                    <a:pt x="11131" y="20540"/>
                    <a:pt x="11131" y="20540"/>
                    <a:pt x="11131" y="20579"/>
                  </a:cubicBezTo>
                  <a:cubicBezTo>
                    <a:pt x="11186" y="20618"/>
                    <a:pt x="11296" y="20618"/>
                    <a:pt x="11351" y="20618"/>
                  </a:cubicBezTo>
                  <a:cubicBezTo>
                    <a:pt x="11406" y="20618"/>
                    <a:pt x="11461" y="20618"/>
                    <a:pt x="11461" y="20618"/>
                  </a:cubicBezTo>
                  <a:cubicBezTo>
                    <a:pt x="11516" y="20618"/>
                    <a:pt x="11571" y="20579"/>
                    <a:pt x="11627" y="20579"/>
                  </a:cubicBezTo>
                  <a:cubicBezTo>
                    <a:pt x="11627" y="20579"/>
                    <a:pt x="11627" y="20618"/>
                    <a:pt x="11682" y="20618"/>
                  </a:cubicBezTo>
                  <a:cubicBezTo>
                    <a:pt x="11737" y="20657"/>
                    <a:pt x="11737" y="20618"/>
                    <a:pt x="11792" y="20618"/>
                  </a:cubicBezTo>
                  <a:cubicBezTo>
                    <a:pt x="11847" y="20618"/>
                    <a:pt x="11847" y="20618"/>
                    <a:pt x="11902" y="20657"/>
                  </a:cubicBezTo>
                  <a:cubicBezTo>
                    <a:pt x="11957" y="20657"/>
                    <a:pt x="11902" y="20657"/>
                    <a:pt x="11957" y="20697"/>
                  </a:cubicBezTo>
                  <a:cubicBezTo>
                    <a:pt x="12012" y="20736"/>
                    <a:pt x="12122" y="20736"/>
                    <a:pt x="12178" y="20775"/>
                  </a:cubicBezTo>
                  <a:cubicBezTo>
                    <a:pt x="12233" y="20775"/>
                    <a:pt x="12233" y="20815"/>
                    <a:pt x="12288" y="20815"/>
                  </a:cubicBezTo>
                  <a:cubicBezTo>
                    <a:pt x="12288" y="20815"/>
                    <a:pt x="12343" y="20815"/>
                    <a:pt x="12343" y="20815"/>
                  </a:cubicBezTo>
                  <a:cubicBezTo>
                    <a:pt x="12343" y="20854"/>
                    <a:pt x="12343" y="20854"/>
                    <a:pt x="12343" y="20854"/>
                  </a:cubicBezTo>
                  <a:cubicBezTo>
                    <a:pt x="12288" y="20893"/>
                    <a:pt x="12288" y="20893"/>
                    <a:pt x="12343" y="20893"/>
                  </a:cubicBezTo>
                  <a:cubicBezTo>
                    <a:pt x="12343" y="20893"/>
                    <a:pt x="12398" y="20932"/>
                    <a:pt x="12398" y="20932"/>
                  </a:cubicBezTo>
                  <a:cubicBezTo>
                    <a:pt x="12453" y="20932"/>
                    <a:pt x="12453" y="20893"/>
                    <a:pt x="12453" y="20893"/>
                  </a:cubicBezTo>
                  <a:cubicBezTo>
                    <a:pt x="12453" y="20893"/>
                    <a:pt x="12508" y="20893"/>
                    <a:pt x="12563" y="20893"/>
                  </a:cubicBezTo>
                  <a:cubicBezTo>
                    <a:pt x="12563" y="20893"/>
                    <a:pt x="12563" y="20854"/>
                    <a:pt x="12563" y="20854"/>
                  </a:cubicBezTo>
                  <a:cubicBezTo>
                    <a:pt x="12618" y="20854"/>
                    <a:pt x="12618" y="20854"/>
                    <a:pt x="12673" y="20854"/>
                  </a:cubicBezTo>
                  <a:cubicBezTo>
                    <a:pt x="12784" y="20815"/>
                    <a:pt x="12784" y="20854"/>
                    <a:pt x="12839" y="20893"/>
                  </a:cubicBezTo>
                  <a:cubicBezTo>
                    <a:pt x="12839" y="20854"/>
                    <a:pt x="12839" y="20815"/>
                    <a:pt x="12894" y="20815"/>
                  </a:cubicBezTo>
                  <a:cubicBezTo>
                    <a:pt x="12949" y="20815"/>
                    <a:pt x="12949" y="20854"/>
                    <a:pt x="12949" y="20854"/>
                  </a:cubicBezTo>
                  <a:cubicBezTo>
                    <a:pt x="13004" y="20854"/>
                    <a:pt x="13004" y="20854"/>
                    <a:pt x="13004" y="20854"/>
                  </a:cubicBezTo>
                  <a:cubicBezTo>
                    <a:pt x="13059" y="20854"/>
                    <a:pt x="13059" y="20932"/>
                    <a:pt x="13114" y="20932"/>
                  </a:cubicBezTo>
                  <a:cubicBezTo>
                    <a:pt x="13169" y="20932"/>
                    <a:pt x="13169" y="20932"/>
                    <a:pt x="13224" y="20932"/>
                  </a:cubicBezTo>
                  <a:cubicBezTo>
                    <a:pt x="13224" y="20932"/>
                    <a:pt x="13335" y="20932"/>
                    <a:pt x="13335" y="20972"/>
                  </a:cubicBezTo>
                  <a:cubicBezTo>
                    <a:pt x="13335" y="21011"/>
                    <a:pt x="13280" y="21050"/>
                    <a:pt x="13280" y="21089"/>
                  </a:cubicBezTo>
                  <a:cubicBezTo>
                    <a:pt x="13280" y="21129"/>
                    <a:pt x="13335" y="21129"/>
                    <a:pt x="13335" y="21129"/>
                  </a:cubicBezTo>
                  <a:cubicBezTo>
                    <a:pt x="13390" y="21129"/>
                    <a:pt x="13390" y="21129"/>
                    <a:pt x="13390" y="21168"/>
                  </a:cubicBezTo>
                  <a:cubicBezTo>
                    <a:pt x="13445" y="21168"/>
                    <a:pt x="13445" y="21168"/>
                    <a:pt x="13445" y="21168"/>
                  </a:cubicBezTo>
                  <a:cubicBezTo>
                    <a:pt x="13445" y="21207"/>
                    <a:pt x="13445" y="21168"/>
                    <a:pt x="13445" y="21168"/>
                  </a:cubicBezTo>
                  <a:cubicBezTo>
                    <a:pt x="13500" y="21168"/>
                    <a:pt x="13500" y="21207"/>
                    <a:pt x="13500" y="21207"/>
                  </a:cubicBezTo>
                  <a:cubicBezTo>
                    <a:pt x="13500" y="21207"/>
                    <a:pt x="13555" y="21207"/>
                    <a:pt x="13555" y="21207"/>
                  </a:cubicBezTo>
                  <a:cubicBezTo>
                    <a:pt x="13610" y="21207"/>
                    <a:pt x="13610" y="21207"/>
                    <a:pt x="13610" y="21207"/>
                  </a:cubicBezTo>
                  <a:cubicBezTo>
                    <a:pt x="13665" y="21247"/>
                    <a:pt x="13720" y="21247"/>
                    <a:pt x="13720" y="21247"/>
                  </a:cubicBezTo>
                  <a:cubicBezTo>
                    <a:pt x="13776" y="21286"/>
                    <a:pt x="13720" y="21286"/>
                    <a:pt x="13776" y="21286"/>
                  </a:cubicBezTo>
                  <a:cubicBezTo>
                    <a:pt x="13776" y="21286"/>
                    <a:pt x="13831" y="21286"/>
                    <a:pt x="13831" y="21286"/>
                  </a:cubicBezTo>
                  <a:cubicBezTo>
                    <a:pt x="13886" y="21286"/>
                    <a:pt x="13831" y="21247"/>
                    <a:pt x="13831" y="21286"/>
                  </a:cubicBezTo>
                  <a:cubicBezTo>
                    <a:pt x="13886" y="21286"/>
                    <a:pt x="13886" y="21325"/>
                    <a:pt x="13886" y="21325"/>
                  </a:cubicBezTo>
                  <a:cubicBezTo>
                    <a:pt x="13886" y="21325"/>
                    <a:pt x="13941" y="21325"/>
                    <a:pt x="13941" y="21364"/>
                  </a:cubicBezTo>
                  <a:cubicBezTo>
                    <a:pt x="13941" y="21364"/>
                    <a:pt x="13941" y="21404"/>
                    <a:pt x="13996" y="21404"/>
                  </a:cubicBezTo>
                  <a:cubicBezTo>
                    <a:pt x="13996" y="21404"/>
                    <a:pt x="13996" y="21404"/>
                    <a:pt x="14051" y="21404"/>
                  </a:cubicBezTo>
                  <a:cubicBezTo>
                    <a:pt x="14051" y="21404"/>
                    <a:pt x="14051" y="21443"/>
                    <a:pt x="14106" y="21482"/>
                  </a:cubicBezTo>
                  <a:cubicBezTo>
                    <a:pt x="14106" y="21521"/>
                    <a:pt x="14106" y="21521"/>
                    <a:pt x="14161" y="21561"/>
                  </a:cubicBezTo>
                  <a:cubicBezTo>
                    <a:pt x="14161" y="21561"/>
                    <a:pt x="14161" y="21561"/>
                    <a:pt x="14216" y="21561"/>
                  </a:cubicBezTo>
                  <a:cubicBezTo>
                    <a:pt x="14216" y="21561"/>
                    <a:pt x="14216" y="21561"/>
                    <a:pt x="14271" y="21600"/>
                  </a:cubicBezTo>
                  <a:cubicBezTo>
                    <a:pt x="14271" y="21600"/>
                    <a:pt x="14271" y="21561"/>
                    <a:pt x="14271" y="21561"/>
                  </a:cubicBezTo>
                  <a:cubicBezTo>
                    <a:pt x="14327" y="21561"/>
                    <a:pt x="14327" y="21600"/>
                    <a:pt x="14327" y="21600"/>
                  </a:cubicBezTo>
                  <a:cubicBezTo>
                    <a:pt x="14382" y="21600"/>
                    <a:pt x="14382" y="21600"/>
                    <a:pt x="14437" y="21561"/>
                  </a:cubicBezTo>
                  <a:cubicBezTo>
                    <a:pt x="14437" y="21561"/>
                    <a:pt x="14437" y="21561"/>
                    <a:pt x="14437" y="21561"/>
                  </a:cubicBezTo>
                  <a:cubicBezTo>
                    <a:pt x="14437" y="21561"/>
                    <a:pt x="14437" y="21521"/>
                    <a:pt x="14437" y="21521"/>
                  </a:cubicBezTo>
                  <a:cubicBezTo>
                    <a:pt x="14437" y="21521"/>
                    <a:pt x="14492" y="21521"/>
                    <a:pt x="14492" y="21521"/>
                  </a:cubicBezTo>
                  <a:cubicBezTo>
                    <a:pt x="14492" y="21482"/>
                    <a:pt x="14492" y="21482"/>
                    <a:pt x="14547" y="21443"/>
                  </a:cubicBezTo>
                  <a:cubicBezTo>
                    <a:pt x="14602" y="21443"/>
                    <a:pt x="14657" y="21404"/>
                    <a:pt x="14657" y="21404"/>
                  </a:cubicBezTo>
                  <a:cubicBezTo>
                    <a:pt x="14712" y="21364"/>
                    <a:pt x="14767" y="21325"/>
                    <a:pt x="14767" y="21286"/>
                  </a:cubicBezTo>
                  <a:cubicBezTo>
                    <a:pt x="14767" y="21247"/>
                    <a:pt x="14767" y="21286"/>
                    <a:pt x="14712" y="21247"/>
                  </a:cubicBezTo>
                  <a:cubicBezTo>
                    <a:pt x="14657" y="21247"/>
                    <a:pt x="14657" y="21207"/>
                    <a:pt x="14657" y="21168"/>
                  </a:cubicBezTo>
                  <a:cubicBezTo>
                    <a:pt x="14602" y="21089"/>
                    <a:pt x="14492" y="21011"/>
                    <a:pt x="14437" y="20932"/>
                  </a:cubicBezTo>
                  <a:cubicBezTo>
                    <a:pt x="14437" y="20932"/>
                    <a:pt x="14437" y="20932"/>
                    <a:pt x="14382" y="20893"/>
                  </a:cubicBezTo>
                  <a:cubicBezTo>
                    <a:pt x="14327" y="20854"/>
                    <a:pt x="14327" y="20893"/>
                    <a:pt x="14327" y="20815"/>
                  </a:cubicBezTo>
                  <a:cubicBezTo>
                    <a:pt x="14327" y="20775"/>
                    <a:pt x="14327" y="20775"/>
                    <a:pt x="14271" y="20736"/>
                  </a:cubicBezTo>
                  <a:cubicBezTo>
                    <a:pt x="14271" y="20736"/>
                    <a:pt x="14216" y="20697"/>
                    <a:pt x="14216" y="20697"/>
                  </a:cubicBezTo>
                  <a:cubicBezTo>
                    <a:pt x="14216" y="20657"/>
                    <a:pt x="14216" y="20618"/>
                    <a:pt x="14216" y="20579"/>
                  </a:cubicBezTo>
                  <a:cubicBezTo>
                    <a:pt x="14216" y="20579"/>
                    <a:pt x="14271" y="20579"/>
                    <a:pt x="14271" y="20540"/>
                  </a:cubicBezTo>
                  <a:cubicBezTo>
                    <a:pt x="14271" y="20540"/>
                    <a:pt x="14216" y="20540"/>
                    <a:pt x="14216" y="20540"/>
                  </a:cubicBezTo>
                  <a:cubicBezTo>
                    <a:pt x="14216" y="20540"/>
                    <a:pt x="14216" y="20579"/>
                    <a:pt x="14216" y="20540"/>
                  </a:cubicBezTo>
                  <a:cubicBezTo>
                    <a:pt x="14216" y="20540"/>
                    <a:pt x="14216" y="20500"/>
                    <a:pt x="14216" y="20500"/>
                  </a:cubicBezTo>
                  <a:cubicBezTo>
                    <a:pt x="14216" y="20461"/>
                    <a:pt x="14271" y="20383"/>
                    <a:pt x="14271" y="20343"/>
                  </a:cubicBezTo>
                  <a:cubicBezTo>
                    <a:pt x="14271" y="20343"/>
                    <a:pt x="14327" y="20265"/>
                    <a:pt x="14327" y="20265"/>
                  </a:cubicBezTo>
                  <a:cubicBezTo>
                    <a:pt x="14271" y="20225"/>
                    <a:pt x="14271" y="20304"/>
                    <a:pt x="14216" y="20304"/>
                  </a:cubicBezTo>
                  <a:cubicBezTo>
                    <a:pt x="14216" y="20343"/>
                    <a:pt x="14216" y="20422"/>
                    <a:pt x="14216" y="20461"/>
                  </a:cubicBezTo>
                  <a:cubicBezTo>
                    <a:pt x="14161" y="20461"/>
                    <a:pt x="14161" y="20422"/>
                    <a:pt x="14161" y="20383"/>
                  </a:cubicBezTo>
                  <a:cubicBezTo>
                    <a:pt x="14161" y="20383"/>
                    <a:pt x="14161" y="20383"/>
                    <a:pt x="14161" y="20422"/>
                  </a:cubicBezTo>
                  <a:cubicBezTo>
                    <a:pt x="14161" y="20383"/>
                    <a:pt x="14216" y="20383"/>
                    <a:pt x="14216" y="20383"/>
                  </a:cubicBezTo>
                  <a:cubicBezTo>
                    <a:pt x="14216" y="20343"/>
                    <a:pt x="14216" y="20343"/>
                    <a:pt x="14216" y="20343"/>
                  </a:cubicBezTo>
                  <a:cubicBezTo>
                    <a:pt x="14216" y="20304"/>
                    <a:pt x="14216" y="20343"/>
                    <a:pt x="14216" y="20304"/>
                  </a:cubicBezTo>
                  <a:cubicBezTo>
                    <a:pt x="14216" y="20304"/>
                    <a:pt x="14216" y="20304"/>
                    <a:pt x="14216" y="20304"/>
                  </a:cubicBezTo>
                  <a:cubicBezTo>
                    <a:pt x="14216" y="20265"/>
                    <a:pt x="14106" y="20147"/>
                    <a:pt x="14106" y="20147"/>
                  </a:cubicBezTo>
                  <a:cubicBezTo>
                    <a:pt x="14106" y="20068"/>
                    <a:pt x="14106" y="20108"/>
                    <a:pt x="14051" y="20108"/>
                  </a:cubicBezTo>
                  <a:cubicBezTo>
                    <a:pt x="13996" y="20068"/>
                    <a:pt x="13996" y="20029"/>
                    <a:pt x="13941" y="20029"/>
                  </a:cubicBezTo>
                  <a:cubicBezTo>
                    <a:pt x="13886" y="19990"/>
                    <a:pt x="13831" y="20029"/>
                    <a:pt x="13831" y="19990"/>
                  </a:cubicBezTo>
                  <a:cubicBezTo>
                    <a:pt x="13776" y="19951"/>
                    <a:pt x="13831" y="19951"/>
                    <a:pt x="13831" y="19911"/>
                  </a:cubicBezTo>
                  <a:cubicBezTo>
                    <a:pt x="13831" y="19911"/>
                    <a:pt x="13831" y="19872"/>
                    <a:pt x="13886" y="19833"/>
                  </a:cubicBezTo>
                  <a:cubicBezTo>
                    <a:pt x="13886" y="19833"/>
                    <a:pt x="13886" y="19872"/>
                    <a:pt x="13886" y="19872"/>
                  </a:cubicBezTo>
                  <a:cubicBezTo>
                    <a:pt x="13886" y="19833"/>
                    <a:pt x="13886" y="19833"/>
                    <a:pt x="13941" y="19833"/>
                  </a:cubicBezTo>
                  <a:cubicBezTo>
                    <a:pt x="13941" y="19833"/>
                    <a:pt x="13941" y="19833"/>
                    <a:pt x="13941" y="19833"/>
                  </a:cubicBezTo>
                  <a:cubicBezTo>
                    <a:pt x="13941" y="19793"/>
                    <a:pt x="13941" y="19793"/>
                    <a:pt x="13996" y="19754"/>
                  </a:cubicBezTo>
                  <a:cubicBezTo>
                    <a:pt x="13996" y="19754"/>
                    <a:pt x="13941" y="19754"/>
                    <a:pt x="13996" y="19754"/>
                  </a:cubicBezTo>
                  <a:cubicBezTo>
                    <a:pt x="13996" y="19754"/>
                    <a:pt x="13996" y="19793"/>
                    <a:pt x="13996" y="19793"/>
                  </a:cubicBezTo>
                  <a:cubicBezTo>
                    <a:pt x="14051" y="19793"/>
                    <a:pt x="14051" y="19754"/>
                    <a:pt x="13996" y="19715"/>
                  </a:cubicBezTo>
                  <a:cubicBezTo>
                    <a:pt x="14051" y="19715"/>
                    <a:pt x="14051" y="19715"/>
                    <a:pt x="14051" y="19754"/>
                  </a:cubicBezTo>
                  <a:cubicBezTo>
                    <a:pt x="14051" y="19715"/>
                    <a:pt x="14051" y="19715"/>
                    <a:pt x="14051" y="19715"/>
                  </a:cubicBezTo>
                  <a:cubicBezTo>
                    <a:pt x="14106" y="19676"/>
                    <a:pt x="14106" y="19676"/>
                    <a:pt x="14106" y="19636"/>
                  </a:cubicBezTo>
                  <a:cubicBezTo>
                    <a:pt x="14106" y="19636"/>
                    <a:pt x="14106" y="19597"/>
                    <a:pt x="14106" y="19597"/>
                  </a:cubicBezTo>
                  <a:cubicBezTo>
                    <a:pt x="14106" y="19597"/>
                    <a:pt x="14161" y="19597"/>
                    <a:pt x="14161" y="19597"/>
                  </a:cubicBezTo>
                  <a:cubicBezTo>
                    <a:pt x="14161" y="19597"/>
                    <a:pt x="14161" y="19519"/>
                    <a:pt x="14216" y="19479"/>
                  </a:cubicBezTo>
                  <a:cubicBezTo>
                    <a:pt x="14216" y="19479"/>
                    <a:pt x="14161" y="19479"/>
                    <a:pt x="14161" y="19479"/>
                  </a:cubicBezTo>
                  <a:cubicBezTo>
                    <a:pt x="14161" y="19479"/>
                    <a:pt x="14216" y="19479"/>
                    <a:pt x="14216" y="19479"/>
                  </a:cubicBezTo>
                  <a:cubicBezTo>
                    <a:pt x="14216" y="19479"/>
                    <a:pt x="14216" y="19440"/>
                    <a:pt x="14271" y="19440"/>
                  </a:cubicBezTo>
                  <a:cubicBezTo>
                    <a:pt x="14216" y="19440"/>
                    <a:pt x="14216" y="19401"/>
                    <a:pt x="14216" y="19401"/>
                  </a:cubicBezTo>
                  <a:cubicBezTo>
                    <a:pt x="14216" y="19401"/>
                    <a:pt x="14216" y="19401"/>
                    <a:pt x="14271" y="19440"/>
                  </a:cubicBezTo>
                  <a:cubicBezTo>
                    <a:pt x="14327" y="19401"/>
                    <a:pt x="14216" y="19361"/>
                    <a:pt x="14161" y="19361"/>
                  </a:cubicBezTo>
                  <a:cubicBezTo>
                    <a:pt x="14161" y="19322"/>
                    <a:pt x="14161" y="19322"/>
                    <a:pt x="14216" y="19322"/>
                  </a:cubicBezTo>
                  <a:cubicBezTo>
                    <a:pt x="14216" y="19322"/>
                    <a:pt x="14216" y="19322"/>
                    <a:pt x="14216" y="19361"/>
                  </a:cubicBezTo>
                  <a:cubicBezTo>
                    <a:pt x="14216" y="19361"/>
                    <a:pt x="14216" y="19361"/>
                    <a:pt x="14271" y="19361"/>
                  </a:cubicBezTo>
                  <a:cubicBezTo>
                    <a:pt x="14271" y="19361"/>
                    <a:pt x="14271" y="19401"/>
                    <a:pt x="14327" y="19401"/>
                  </a:cubicBezTo>
                  <a:cubicBezTo>
                    <a:pt x="14327" y="19401"/>
                    <a:pt x="14327" y="19401"/>
                    <a:pt x="14327" y="19401"/>
                  </a:cubicBezTo>
                  <a:cubicBezTo>
                    <a:pt x="14327" y="19361"/>
                    <a:pt x="14271" y="19361"/>
                    <a:pt x="14271" y="19361"/>
                  </a:cubicBezTo>
                  <a:cubicBezTo>
                    <a:pt x="14271" y="19361"/>
                    <a:pt x="14271" y="19361"/>
                    <a:pt x="14271" y="19361"/>
                  </a:cubicBezTo>
                  <a:cubicBezTo>
                    <a:pt x="14271" y="19361"/>
                    <a:pt x="14271" y="19322"/>
                    <a:pt x="14271" y="19322"/>
                  </a:cubicBezTo>
                  <a:cubicBezTo>
                    <a:pt x="14271" y="19322"/>
                    <a:pt x="14271" y="19322"/>
                    <a:pt x="14271" y="19322"/>
                  </a:cubicBezTo>
                  <a:cubicBezTo>
                    <a:pt x="14216" y="19283"/>
                    <a:pt x="14327" y="19322"/>
                    <a:pt x="14327" y="19322"/>
                  </a:cubicBezTo>
                  <a:cubicBezTo>
                    <a:pt x="14327" y="19361"/>
                    <a:pt x="14382" y="19361"/>
                    <a:pt x="14382" y="19401"/>
                  </a:cubicBezTo>
                  <a:cubicBezTo>
                    <a:pt x="14382" y="19361"/>
                    <a:pt x="14382" y="19283"/>
                    <a:pt x="14437" y="19361"/>
                  </a:cubicBezTo>
                  <a:cubicBezTo>
                    <a:pt x="14437" y="19322"/>
                    <a:pt x="14492" y="19322"/>
                    <a:pt x="14492" y="19322"/>
                  </a:cubicBezTo>
                  <a:cubicBezTo>
                    <a:pt x="14492" y="19322"/>
                    <a:pt x="14547" y="19322"/>
                    <a:pt x="14547" y="19322"/>
                  </a:cubicBezTo>
                  <a:cubicBezTo>
                    <a:pt x="14547" y="19322"/>
                    <a:pt x="14602" y="19322"/>
                    <a:pt x="14602" y="19322"/>
                  </a:cubicBezTo>
                  <a:cubicBezTo>
                    <a:pt x="14602" y="19322"/>
                    <a:pt x="14602" y="19322"/>
                    <a:pt x="14602" y="19283"/>
                  </a:cubicBezTo>
                  <a:cubicBezTo>
                    <a:pt x="14657" y="19283"/>
                    <a:pt x="14602" y="19283"/>
                    <a:pt x="14657" y="19283"/>
                  </a:cubicBezTo>
                  <a:cubicBezTo>
                    <a:pt x="14657" y="19244"/>
                    <a:pt x="14657" y="19283"/>
                    <a:pt x="14712" y="19283"/>
                  </a:cubicBezTo>
                  <a:cubicBezTo>
                    <a:pt x="14657" y="19244"/>
                    <a:pt x="14657" y="19244"/>
                    <a:pt x="14657" y="19244"/>
                  </a:cubicBezTo>
                  <a:cubicBezTo>
                    <a:pt x="14712" y="19244"/>
                    <a:pt x="14712" y="19204"/>
                    <a:pt x="14767" y="19204"/>
                  </a:cubicBezTo>
                  <a:cubicBezTo>
                    <a:pt x="14822" y="19204"/>
                    <a:pt x="14822" y="19244"/>
                    <a:pt x="14822" y="19244"/>
                  </a:cubicBezTo>
                  <a:cubicBezTo>
                    <a:pt x="14822" y="19244"/>
                    <a:pt x="14822" y="19283"/>
                    <a:pt x="14822" y="19283"/>
                  </a:cubicBezTo>
                  <a:cubicBezTo>
                    <a:pt x="14822" y="19283"/>
                    <a:pt x="14878" y="19244"/>
                    <a:pt x="14878" y="19283"/>
                  </a:cubicBezTo>
                  <a:cubicBezTo>
                    <a:pt x="14878" y="19244"/>
                    <a:pt x="14878" y="19165"/>
                    <a:pt x="14822" y="19204"/>
                  </a:cubicBezTo>
                  <a:cubicBezTo>
                    <a:pt x="14822" y="19204"/>
                    <a:pt x="14822" y="19204"/>
                    <a:pt x="14822" y="19165"/>
                  </a:cubicBezTo>
                  <a:cubicBezTo>
                    <a:pt x="14878" y="19165"/>
                    <a:pt x="14822" y="19126"/>
                    <a:pt x="14822" y="19126"/>
                  </a:cubicBezTo>
                  <a:cubicBezTo>
                    <a:pt x="14822" y="19126"/>
                    <a:pt x="14822" y="19126"/>
                    <a:pt x="14822" y="19126"/>
                  </a:cubicBezTo>
                  <a:cubicBezTo>
                    <a:pt x="14878" y="19126"/>
                    <a:pt x="14878" y="19126"/>
                    <a:pt x="14878" y="19165"/>
                  </a:cubicBezTo>
                  <a:cubicBezTo>
                    <a:pt x="14933" y="19126"/>
                    <a:pt x="14878" y="19126"/>
                    <a:pt x="14878" y="19126"/>
                  </a:cubicBezTo>
                  <a:cubicBezTo>
                    <a:pt x="14878" y="19126"/>
                    <a:pt x="14933" y="19126"/>
                    <a:pt x="14933" y="19165"/>
                  </a:cubicBezTo>
                  <a:cubicBezTo>
                    <a:pt x="14933" y="19165"/>
                    <a:pt x="14933" y="19126"/>
                    <a:pt x="14933" y="19126"/>
                  </a:cubicBezTo>
                  <a:cubicBezTo>
                    <a:pt x="14933" y="19126"/>
                    <a:pt x="14933" y="19126"/>
                    <a:pt x="14933" y="19126"/>
                  </a:cubicBezTo>
                  <a:cubicBezTo>
                    <a:pt x="14933" y="19126"/>
                    <a:pt x="14933" y="19126"/>
                    <a:pt x="14933" y="19126"/>
                  </a:cubicBezTo>
                  <a:cubicBezTo>
                    <a:pt x="14933" y="19126"/>
                    <a:pt x="14933" y="19126"/>
                    <a:pt x="14933" y="19087"/>
                  </a:cubicBezTo>
                  <a:cubicBezTo>
                    <a:pt x="14933" y="19126"/>
                    <a:pt x="14933" y="19126"/>
                    <a:pt x="14933" y="19126"/>
                  </a:cubicBezTo>
                  <a:cubicBezTo>
                    <a:pt x="14988" y="19126"/>
                    <a:pt x="14933" y="19126"/>
                    <a:pt x="14988" y="19087"/>
                  </a:cubicBezTo>
                  <a:cubicBezTo>
                    <a:pt x="15043" y="19087"/>
                    <a:pt x="15043" y="19087"/>
                    <a:pt x="15043" y="19087"/>
                  </a:cubicBezTo>
                  <a:cubicBezTo>
                    <a:pt x="15043" y="19087"/>
                    <a:pt x="15043" y="19047"/>
                    <a:pt x="15043" y="19047"/>
                  </a:cubicBezTo>
                  <a:cubicBezTo>
                    <a:pt x="15043" y="19047"/>
                    <a:pt x="15043" y="19008"/>
                    <a:pt x="15098" y="19008"/>
                  </a:cubicBezTo>
                  <a:cubicBezTo>
                    <a:pt x="15043" y="19047"/>
                    <a:pt x="15153" y="19047"/>
                    <a:pt x="15153" y="19047"/>
                  </a:cubicBezTo>
                  <a:cubicBezTo>
                    <a:pt x="15153" y="19047"/>
                    <a:pt x="15043" y="19008"/>
                    <a:pt x="15043" y="18969"/>
                  </a:cubicBezTo>
                  <a:cubicBezTo>
                    <a:pt x="14988" y="18969"/>
                    <a:pt x="14988" y="18929"/>
                    <a:pt x="14933" y="18929"/>
                  </a:cubicBezTo>
                  <a:cubicBezTo>
                    <a:pt x="14933" y="18929"/>
                    <a:pt x="14933" y="18929"/>
                    <a:pt x="14878" y="18929"/>
                  </a:cubicBezTo>
                  <a:cubicBezTo>
                    <a:pt x="14878" y="18929"/>
                    <a:pt x="14878" y="18890"/>
                    <a:pt x="14822" y="18890"/>
                  </a:cubicBezTo>
                  <a:cubicBezTo>
                    <a:pt x="14822" y="18890"/>
                    <a:pt x="14767" y="18890"/>
                    <a:pt x="14767" y="18890"/>
                  </a:cubicBezTo>
                  <a:cubicBezTo>
                    <a:pt x="14767" y="18851"/>
                    <a:pt x="14767" y="18851"/>
                    <a:pt x="14712" y="18851"/>
                  </a:cubicBezTo>
                  <a:cubicBezTo>
                    <a:pt x="14712" y="18812"/>
                    <a:pt x="14767" y="18772"/>
                    <a:pt x="14822" y="18812"/>
                  </a:cubicBezTo>
                  <a:cubicBezTo>
                    <a:pt x="14878" y="18812"/>
                    <a:pt x="14822" y="18812"/>
                    <a:pt x="14878" y="18812"/>
                  </a:cubicBezTo>
                  <a:cubicBezTo>
                    <a:pt x="14933" y="18812"/>
                    <a:pt x="14988" y="18812"/>
                    <a:pt x="14988" y="18772"/>
                  </a:cubicBezTo>
                  <a:cubicBezTo>
                    <a:pt x="14988" y="18772"/>
                    <a:pt x="14933" y="18694"/>
                    <a:pt x="14933" y="18694"/>
                  </a:cubicBezTo>
                  <a:cubicBezTo>
                    <a:pt x="14878" y="18615"/>
                    <a:pt x="14822" y="18537"/>
                    <a:pt x="14767" y="18497"/>
                  </a:cubicBezTo>
                  <a:cubicBezTo>
                    <a:pt x="14767" y="18497"/>
                    <a:pt x="14767" y="18458"/>
                    <a:pt x="14767" y="18458"/>
                  </a:cubicBezTo>
                  <a:cubicBezTo>
                    <a:pt x="14712" y="18419"/>
                    <a:pt x="14712" y="18458"/>
                    <a:pt x="14712" y="18419"/>
                  </a:cubicBezTo>
                  <a:cubicBezTo>
                    <a:pt x="14657" y="18419"/>
                    <a:pt x="14602" y="18340"/>
                    <a:pt x="14547" y="18301"/>
                  </a:cubicBezTo>
                  <a:cubicBezTo>
                    <a:pt x="14547" y="18262"/>
                    <a:pt x="14492" y="18262"/>
                    <a:pt x="14437" y="18262"/>
                  </a:cubicBezTo>
                  <a:cubicBezTo>
                    <a:pt x="14382" y="18262"/>
                    <a:pt x="14327" y="18262"/>
                    <a:pt x="14327" y="18262"/>
                  </a:cubicBezTo>
                  <a:cubicBezTo>
                    <a:pt x="14271" y="18262"/>
                    <a:pt x="14271" y="18223"/>
                    <a:pt x="14216" y="18223"/>
                  </a:cubicBezTo>
                  <a:cubicBezTo>
                    <a:pt x="14161" y="18223"/>
                    <a:pt x="14216" y="18223"/>
                    <a:pt x="14161" y="18223"/>
                  </a:cubicBezTo>
                  <a:cubicBezTo>
                    <a:pt x="14161" y="18223"/>
                    <a:pt x="14161" y="18301"/>
                    <a:pt x="14161" y="18301"/>
                  </a:cubicBezTo>
                  <a:cubicBezTo>
                    <a:pt x="14161" y="18301"/>
                    <a:pt x="14051" y="18223"/>
                    <a:pt x="14051" y="18223"/>
                  </a:cubicBezTo>
                  <a:cubicBezTo>
                    <a:pt x="14051" y="18223"/>
                    <a:pt x="14051" y="18183"/>
                    <a:pt x="14051" y="18183"/>
                  </a:cubicBezTo>
                  <a:cubicBezTo>
                    <a:pt x="14051" y="18183"/>
                    <a:pt x="14051" y="18183"/>
                    <a:pt x="13996" y="18144"/>
                  </a:cubicBezTo>
                  <a:cubicBezTo>
                    <a:pt x="13996" y="18144"/>
                    <a:pt x="13996" y="18144"/>
                    <a:pt x="14051" y="18105"/>
                  </a:cubicBezTo>
                  <a:cubicBezTo>
                    <a:pt x="14051" y="18105"/>
                    <a:pt x="14051" y="18105"/>
                    <a:pt x="14051" y="18065"/>
                  </a:cubicBezTo>
                  <a:cubicBezTo>
                    <a:pt x="14051" y="18065"/>
                    <a:pt x="14051" y="18065"/>
                    <a:pt x="14051" y="18065"/>
                  </a:cubicBezTo>
                  <a:cubicBezTo>
                    <a:pt x="13996" y="18065"/>
                    <a:pt x="14051" y="18065"/>
                    <a:pt x="14051" y="18026"/>
                  </a:cubicBezTo>
                  <a:cubicBezTo>
                    <a:pt x="14051" y="18026"/>
                    <a:pt x="13996" y="18026"/>
                    <a:pt x="13996" y="18026"/>
                  </a:cubicBezTo>
                  <a:cubicBezTo>
                    <a:pt x="13996" y="18026"/>
                    <a:pt x="13996" y="17987"/>
                    <a:pt x="14051" y="17987"/>
                  </a:cubicBezTo>
                  <a:cubicBezTo>
                    <a:pt x="13996" y="17987"/>
                    <a:pt x="14051" y="17987"/>
                    <a:pt x="13996" y="17987"/>
                  </a:cubicBezTo>
                  <a:cubicBezTo>
                    <a:pt x="13996" y="17948"/>
                    <a:pt x="13941" y="17948"/>
                    <a:pt x="13886" y="17948"/>
                  </a:cubicBezTo>
                  <a:cubicBezTo>
                    <a:pt x="13886" y="17948"/>
                    <a:pt x="13831" y="17948"/>
                    <a:pt x="13776" y="17908"/>
                  </a:cubicBezTo>
                  <a:cubicBezTo>
                    <a:pt x="13720" y="17908"/>
                    <a:pt x="13720" y="17908"/>
                    <a:pt x="13720" y="17869"/>
                  </a:cubicBezTo>
                  <a:cubicBezTo>
                    <a:pt x="13776" y="17791"/>
                    <a:pt x="13776" y="17751"/>
                    <a:pt x="13831" y="17673"/>
                  </a:cubicBezTo>
                  <a:cubicBezTo>
                    <a:pt x="13831" y="17673"/>
                    <a:pt x="13831" y="17633"/>
                    <a:pt x="13831" y="17633"/>
                  </a:cubicBezTo>
                  <a:cubicBezTo>
                    <a:pt x="13886" y="17594"/>
                    <a:pt x="13886" y="17594"/>
                    <a:pt x="13941" y="17594"/>
                  </a:cubicBezTo>
                  <a:cubicBezTo>
                    <a:pt x="13941" y="17555"/>
                    <a:pt x="13996" y="17516"/>
                    <a:pt x="13996" y="17476"/>
                  </a:cubicBezTo>
                  <a:cubicBezTo>
                    <a:pt x="13941" y="17437"/>
                    <a:pt x="13886" y="17398"/>
                    <a:pt x="13886" y="17398"/>
                  </a:cubicBezTo>
                  <a:cubicBezTo>
                    <a:pt x="13831" y="17359"/>
                    <a:pt x="13886" y="17319"/>
                    <a:pt x="13886" y="17319"/>
                  </a:cubicBezTo>
                  <a:cubicBezTo>
                    <a:pt x="13886" y="17280"/>
                    <a:pt x="13886" y="17241"/>
                    <a:pt x="13886" y="17201"/>
                  </a:cubicBezTo>
                  <a:cubicBezTo>
                    <a:pt x="13941" y="17162"/>
                    <a:pt x="13886" y="17123"/>
                    <a:pt x="13941" y="17084"/>
                  </a:cubicBezTo>
                  <a:cubicBezTo>
                    <a:pt x="13996" y="17044"/>
                    <a:pt x="14106" y="17044"/>
                    <a:pt x="14106" y="17005"/>
                  </a:cubicBezTo>
                  <a:cubicBezTo>
                    <a:pt x="14161" y="16966"/>
                    <a:pt x="14106" y="16966"/>
                    <a:pt x="14106" y="16927"/>
                  </a:cubicBezTo>
                  <a:cubicBezTo>
                    <a:pt x="14106" y="16927"/>
                    <a:pt x="14106" y="16927"/>
                    <a:pt x="14161" y="16887"/>
                  </a:cubicBezTo>
                  <a:cubicBezTo>
                    <a:pt x="14161" y="16887"/>
                    <a:pt x="14106" y="16887"/>
                    <a:pt x="14106" y="16848"/>
                  </a:cubicBezTo>
                  <a:cubicBezTo>
                    <a:pt x="14106" y="16848"/>
                    <a:pt x="14161" y="16848"/>
                    <a:pt x="14161" y="16848"/>
                  </a:cubicBezTo>
                  <a:cubicBezTo>
                    <a:pt x="14161" y="16809"/>
                    <a:pt x="14216" y="16809"/>
                    <a:pt x="14216" y="16769"/>
                  </a:cubicBezTo>
                  <a:cubicBezTo>
                    <a:pt x="14327" y="16730"/>
                    <a:pt x="14437" y="16887"/>
                    <a:pt x="14437" y="16927"/>
                  </a:cubicBezTo>
                  <a:cubicBezTo>
                    <a:pt x="14492" y="16966"/>
                    <a:pt x="14547" y="17044"/>
                    <a:pt x="14602" y="17084"/>
                  </a:cubicBezTo>
                  <a:cubicBezTo>
                    <a:pt x="14602" y="17084"/>
                    <a:pt x="14602" y="17084"/>
                    <a:pt x="14657" y="17084"/>
                  </a:cubicBezTo>
                  <a:cubicBezTo>
                    <a:pt x="14657" y="17123"/>
                    <a:pt x="14657" y="17123"/>
                    <a:pt x="14712" y="17123"/>
                  </a:cubicBezTo>
                  <a:cubicBezTo>
                    <a:pt x="14712" y="17123"/>
                    <a:pt x="14712" y="17123"/>
                    <a:pt x="14712" y="17123"/>
                  </a:cubicBezTo>
                  <a:cubicBezTo>
                    <a:pt x="14767" y="17084"/>
                    <a:pt x="14878" y="17084"/>
                    <a:pt x="14878" y="17044"/>
                  </a:cubicBezTo>
                  <a:cubicBezTo>
                    <a:pt x="14933" y="17005"/>
                    <a:pt x="14933" y="17005"/>
                    <a:pt x="14933" y="16966"/>
                  </a:cubicBezTo>
                  <a:cubicBezTo>
                    <a:pt x="14933" y="16966"/>
                    <a:pt x="14878" y="16966"/>
                    <a:pt x="14878" y="16966"/>
                  </a:cubicBezTo>
                  <a:cubicBezTo>
                    <a:pt x="14878" y="16927"/>
                    <a:pt x="14878" y="16887"/>
                    <a:pt x="14878" y="16848"/>
                  </a:cubicBezTo>
                  <a:cubicBezTo>
                    <a:pt x="14878" y="16848"/>
                    <a:pt x="14822" y="16809"/>
                    <a:pt x="14822" y="16769"/>
                  </a:cubicBezTo>
                  <a:cubicBezTo>
                    <a:pt x="14822" y="16730"/>
                    <a:pt x="14822" y="16730"/>
                    <a:pt x="14822" y="16691"/>
                  </a:cubicBezTo>
                  <a:cubicBezTo>
                    <a:pt x="14822" y="16691"/>
                    <a:pt x="14767" y="16691"/>
                    <a:pt x="14767" y="16652"/>
                  </a:cubicBezTo>
                  <a:cubicBezTo>
                    <a:pt x="14767" y="16652"/>
                    <a:pt x="14878" y="16691"/>
                    <a:pt x="14878" y="16691"/>
                  </a:cubicBezTo>
                  <a:cubicBezTo>
                    <a:pt x="14988" y="16652"/>
                    <a:pt x="14988" y="16612"/>
                    <a:pt x="15043" y="16573"/>
                  </a:cubicBezTo>
                  <a:cubicBezTo>
                    <a:pt x="15098" y="16573"/>
                    <a:pt x="15208" y="16573"/>
                    <a:pt x="15208" y="16495"/>
                  </a:cubicBezTo>
                  <a:cubicBezTo>
                    <a:pt x="15208" y="16495"/>
                    <a:pt x="15153" y="16495"/>
                    <a:pt x="15153" y="16455"/>
                  </a:cubicBezTo>
                  <a:cubicBezTo>
                    <a:pt x="15153" y="16455"/>
                    <a:pt x="15208" y="16377"/>
                    <a:pt x="15208" y="16377"/>
                  </a:cubicBezTo>
                  <a:cubicBezTo>
                    <a:pt x="15263" y="16377"/>
                    <a:pt x="15373" y="16416"/>
                    <a:pt x="15429" y="16377"/>
                  </a:cubicBezTo>
                  <a:cubicBezTo>
                    <a:pt x="15484" y="16337"/>
                    <a:pt x="15484" y="16298"/>
                    <a:pt x="15594" y="16298"/>
                  </a:cubicBezTo>
                  <a:cubicBezTo>
                    <a:pt x="15704" y="16259"/>
                    <a:pt x="15649" y="16259"/>
                    <a:pt x="15704" y="16220"/>
                  </a:cubicBezTo>
                  <a:cubicBezTo>
                    <a:pt x="15704" y="16220"/>
                    <a:pt x="15704" y="16220"/>
                    <a:pt x="15704" y="16220"/>
                  </a:cubicBezTo>
                  <a:cubicBezTo>
                    <a:pt x="15759" y="16220"/>
                    <a:pt x="15759" y="16180"/>
                    <a:pt x="15759" y="16180"/>
                  </a:cubicBezTo>
                  <a:cubicBezTo>
                    <a:pt x="15759" y="16180"/>
                    <a:pt x="15759" y="16141"/>
                    <a:pt x="15759" y="16102"/>
                  </a:cubicBezTo>
                  <a:cubicBezTo>
                    <a:pt x="15759" y="16102"/>
                    <a:pt x="15814" y="16102"/>
                    <a:pt x="15814" y="16102"/>
                  </a:cubicBezTo>
                  <a:cubicBezTo>
                    <a:pt x="15814" y="16102"/>
                    <a:pt x="15814" y="16102"/>
                    <a:pt x="15869" y="16102"/>
                  </a:cubicBezTo>
                  <a:cubicBezTo>
                    <a:pt x="15814" y="16141"/>
                    <a:pt x="15869" y="16141"/>
                    <a:pt x="15869" y="16102"/>
                  </a:cubicBezTo>
                  <a:cubicBezTo>
                    <a:pt x="15924" y="16102"/>
                    <a:pt x="15869" y="16063"/>
                    <a:pt x="15869" y="16023"/>
                  </a:cubicBezTo>
                  <a:cubicBezTo>
                    <a:pt x="15924" y="15984"/>
                    <a:pt x="15924" y="16063"/>
                    <a:pt x="15980" y="16063"/>
                  </a:cubicBezTo>
                  <a:cubicBezTo>
                    <a:pt x="16035" y="16063"/>
                    <a:pt x="16090" y="16063"/>
                    <a:pt x="16090" y="16063"/>
                  </a:cubicBezTo>
                  <a:cubicBezTo>
                    <a:pt x="16145" y="16063"/>
                    <a:pt x="16145" y="16063"/>
                    <a:pt x="16145" y="16102"/>
                  </a:cubicBezTo>
                  <a:cubicBezTo>
                    <a:pt x="16200" y="16102"/>
                    <a:pt x="16200" y="16102"/>
                    <a:pt x="16200" y="16102"/>
                  </a:cubicBezTo>
                  <a:cubicBezTo>
                    <a:pt x="16200" y="16141"/>
                    <a:pt x="16145" y="16141"/>
                    <a:pt x="16145" y="16141"/>
                  </a:cubicBezTo>
                  <a:cubicBezTo>
                    <a:pt x="16145" y="16180"/>
                    <a:pt x="16145" y="16180"/>
                    <a:pt x="16200" y="16180"/>
                  </a:cubicBezTo>
                  <a:cubicBezTo>
                    <a:pt x="16200" y="16180"/>
                    <a:pt x="16255" y="16180"/>
                    <a:pt x="16255" y="16180"/>
                  </a:cubicBezTo>
                  <a:cubicBezTo>
                    <a:pt x="16255" y="16180"/>
                    <a:pt x="16255" y="16141"/>
                    <a:pt x="16310" y="16141"/>
                  </a:cubicBezTo>
                  <a:cubicBezTo>
                    <a:pt x="16310" y="16141"/>
                    <a:pt x="16310" y="16141"/>
                    <a:pt x="16310" y="16180"/>
                  </a:cubicBezTo>
                  <a:cubicBezTo>
                    <a:pt x="16365" y="16180"/>
                    <a:pt x="16310" y="16180"/>
                    <a:pt x="16365" y="16180"/>
                  </a:cubicBezTo>
                  <a:cubicBezTo>
                    <a:pt x="16365" y="16180"/>
                    <a:pt x="16420" y="16180"/>
                    <a:pt x="16420" y="16180"/>
                  </a:cubicBezTo>
                  <a:cubicBezTo>
                    <a:pt x="16420" y="16141"/>
                    <a:pt x="16365" y="16141"/>
                    <a:pt x="16420" y="16102"/>
                  </a:cubicBezTo>
                  <a:cubicBezTo>
                    <a:pt x="16420" y="16102"/>
                    <a:pt x="16420" y="16063"/>
                    <a:pt x="16476" y="16063"/>
                  </a:cubicBezTo>
                  <a:cubicBezTo>
                    <a:pt x="16476" y="16063"/>
                    <a:pt x="16531" y="16063"/>
                    <a:pt x="16586" y="16063"/>
                  </a:cubicBezTo>
                  <a:cubicBezTo>
                    <a:pt x="16586" y="16063"/>
                    <a:pt x="16586" y="16063"/>
                    <a:pt x="16586" y="16023"/>
                  </a:cubicBezTo>
                  <a:cubicBezTo>
                    <a:pt x="16586" y="16023"/>
                    <a:pt x="16641" y="16023"/>
                    <a:pt x="16641" y="16023"/>
                  </a:cubicBezTo>
                  <a:cubicBezTo>
                    <a:pt x="16641" y="16023"/>
                    <a:pt x="16696" y="16023"/>
                    <a:pt x="16641" y="16023"/>
                  </a:cubicBezTo>
                  <a:cubicBezTo>
                    <a:pt x="16696" y="16023"/>
                    <a:pt x="16641" y="15984"/>
                    <a:pt x="16696" y="16023"/>
                  </a:cubicBezTo>
                  <a:cubicBezTo>
                    <a:pt x="16696" y="16023"/>
                    <a:pt x="16751" y="16102"/>
                    <a:pt x="16751" y="16102"/>
                  </a:cubicBezTo>
                  <a:cubicBezTo>
                    <a:pt x="16751" y="16102"/>
                    <a:pt x="16751" y="16180"/>
                    <a:pt x="16806" y="16180"/>
                  </a:cubicBezTo>
                  <a:cubicBezTo>
                    <a:pt x="16806" y="16180"/>
                    <a:pt x="16861" y="16180"/>
                    <a:pt x="16861" y="16180"/>
                  </a:cubicBezTo>
                  <a:cubicBezTo>
                    <a:pt x="16916" y="16141"/>
                    <a:pt x="16916" y="16180"/>
                    <a:pt x="16971" y="16180"/>
                  </a:cubicBezTo>
                  <a:cubicBezTo>
                    <a:pt x="16971" y="16180"/>
                    <a:pt x="16971" y="16180"/>
                    <a:pt x="16971" y="16180"/>
                  </a:cubicBezTo>
                  <a:cubicBezTo>
                    <a:pt x="17027" y="16220"/>
                    <a:pt x="16971" y="16180"/>
                    <a:pt x="17027" y="16180"/>
                  </a:cubicBezTo>
                  <a:cubicBezTo>
                    <a:pt x="17027" y="16180"/>
                    <a:pt x="17082" y="16180"/>
                    <a:pt x="17082" y="16180"/>
                  </a:cubicBezTo>
                  <a:cubicBezTo>
                    <a:pt x="17082" y="16141"/>
                    <a:pt x="17137" y="16180"/>
                    <a:pt x="17137" y="16180"/>
                  </a:cubicBezTo>
                  <a:cubicBezTo>
                    <a:pt x="17137" y="16180"/>
                    <a:pt x="17192" y="16141"/>
                    <a:pt x="17192" y="16180"/>
                  </a:cubicBezTo>
                  <a:cubicBezTo>
                    <a:pt x="17247" y="16180"/>
                    <a:pt x="17247" y="16180"/>
                    <a:pt x="17302" y="16220"/>
                  </a:cubicBezTo>
                  <a:cubicBezTo>
                    <a:pt x="17302" y="16220"/>
                    <a:pt x="17357" y="16220"/>
                    <a:pt x="17302" y="16259"/>
                  </a:cubicBezTo>
                  <a:cubicBezTo>
                    <a:pt x="17357" y="16259"/>
                    <a:pt x="17357" y="16298"/>
                    <a:pt x="17357" y="16298"/>
                  </a:cubicBezTo>
                  <a:cubicBezTo>
                    <a:pt x="17357" y="16337"/>
                    <a:pt x="17357" y="16337"/>
                    <a:pt x="17412" y="16337"/>
                  </a:cubicBezTo>
                  <a:cubicBezTo>
                    <a:pt x="17467" y="16337"/>
                    <a:pt x="17467" y="16337"/>
                    <a:pt x="17522" y="16337"/>
                  </a:cubicBezTo>
                  <a:cubicBezTo>
                    <a:pt x="17522" y="16337"/>
                    <a:pt x="17522" y="16377"/>
                    <a:pt x="17522" y="16377"/>
                  </a:cubicBezTo>
                  <a:cubicBezTo>
                    <a:pt x="17578" y="16416"/>
                    <a:pt x="17578" y="16377"/>
                    <a:pt x="17578" y="16416"/>
                  </a:cubicBezTo>
                  <a:cubicBezTo>
                    <a:pt x="17633" y="16455"/>
                    <a:pt x="17633" y="16455"/>
                    <a:pt x="17633" y="16455"/>
                  </a:cubicBezTo>
                  <a:cubicBezTo>
                    <a:pt x="17633" y="16495"/>
                    <a:pt x="17688" y="16495"/>
                    <a:pt x="17688" y="16534"/>
                  </a:cubicBezTo>
                  <a:cubicBezTo>
                    <a:pt x="17743" y="16534"/>
                    <a:pt x="17798" y="16534"/>
                    <a:pt x="17798" y="16534"/>
                  </a:cubicBezTo>
                  <a:cubicBezTo>
                    <a:pt x="17798" y="16573"/>
                    <a:pt x="17743" y="16573"/>
                    <a:pt x="17743" y="16573"/>
                  </a:cubicBezTo>
                  <a:cubicBezTo>
                    <a:pt x="17743" y="16612"/>
                    <a:pt x="17743" y="16652"/>
                    <a:pt x="17743" y="16652"/>
                  </a:cubicBezTo>
                  <a:cubicBezTo>
                    <a:pt x="17743" y="16691"/>
                    <a:pt x="17798" y="16730"/>
                    <a:pt x="17853" y="16691"/>
                  </a:cubicBezTo>
                  <a:cubicBezTo>
                    <a:pt x="17908" y="16691"/>
                    <a:pt x="17853" y="16612"/>
                    <a:pt x="17853" y="16573"/>
                  </a:cubicBezTo>
                  <a:cubicBezTo>
                    <a:pt x="17853" y="16573"/>
                    <a:pt x="17853" y="16573"/>
                    <a:pt x="17853" y="16573"/>
                  </a:cubicBezTo>
                  <a:cubicBezTo>
                    <a:pt x="17853" y="16534"/>
                    <a:pt x="17853" y="16534"/>
                    <a:pt x="17853" y="16534"/>
                  </a:cubicBezTo>
                  <a:cubicBezTo>
                    <a:pt x="17853" y="16495"/>
                    <a:pt x="17853" y="16495"/>
                    <a:pt x="17798" y="16495"/>
                  </a:cubicBezTo>
                  <a:cubicBezTo>
                    <a:pt x="17853" y="16495"/>
                    <a:pt x="17798" y="16455"/>
                    <a:pt x="17853" y="16455"/>
                  </a:cubicBezTo>
                  <a:cubicBezTo>
                    <a:pt x="17908" y="16455"/>
                    <a:pt x="17963" y="16495"/>
                    <a:pt x="17963" y="16495"/>
                  </a:cubicBezTo>
                  <a:cubicBezTo>
                    <a:pt x="18018" y="16495"/>
                    <a:pt x="18018" y="16495"/>
                    <a:pt x="18073" y="16495"/>
                  </a:cubicBezTo>
                  <a:cubicBezTo>
                    <a:pt x="18073" y="16534"/>
                    <a:pt x="18073" y="16534"/>
                    <a:pt x="18073" y="16534"/>
                  </a:cubicBezTo>
                  <a:cubicBezTo>
                    <a:pt x="18129" y="16573"/>
                    <a:pt x="18129" y="16612"/>
                    <a:pt x="18184" y="16652"/>
                  </a:cubicBezTo>
                  <a:cubicBezTo>
                    <a:pt x="18239" y="16652"/>
                    <a:pt x="18239" y="16652"/>
                    <a:pt x="18294" y="16652"/>
                  </a:cubicBezTo>
                  <a:cubicBezTo>
                    <a:pt x="18349" y="16691"/>
                    <a:pt x="18349" y="16730"/>
                    <a:pt x="18404" y="16730"/>
                  </a:cubicBezTo>
                  <a:cubicBezTo>
                    <a:pt x="18459" y="16691"/>
                    <a:pt x="18514" y="16652"/>
                    <a:pt x="18569" y="16612"/>
                  </a:cubicBezTo>
                  <a:cubicBezTo>
                    <a:pt x="18624" y="16573"/>
                    <a:pt x="18624" y="16573"/>
                    <a:pt x="18624" y="16534"/>
                  </a:cubicBezTo>
                  <a:cubicBezTo>
                    <a:pt x="18624" y="16455"/>
                    <a:pt x="18624" y="16534"/>
                    <a:pt x="18735" y="16534"/>
                  </a:cubicBezTo>
                  <a:cubicBezTo>
                    <a:pt x="18735" y="16495"/>
                    <a:pt x="18735" y="16495"/>
                    <a:pt x="18735" y="16495"/>
                  </a:cubicBezTo>
                  <a:cubicBezTo>
                    <a:pt x="18735" y="16495"/>
                    <a:pt x="18735" y="16495"/>
                    <a:pt x="18735" y="16495"/>
                  </a:cubicBezTo>
                  <a:cubicBezTo>
                    <a:pt x="18735" y="16455"/>
                    <a:pt x="18735" y="16495"/>
                    <a:pt x="18790" y="16455"/>
                  </a:cubicBezTo>
                  <a:cubicBezTo>
                    <a:pt x="18790" y="16455"/>
                    <a:pt x="18735" y="16416"/>
                    <a:pt x="18790" y="16416"/>
                  </a:cubicBezTo>
                  <a:cubicBezTo>
                    <a:pt x="18845" y="16416"/>
                    <a:pt x="18900" y="16495"/>
                    <a:pt x="18900" y="16455"/>
                  </a:cubicBezTo>
                  <a:cubicBezTo>
                    <a:pt x="18955" y="16455"/>
                    <a:pt x="18845" y="16416"/>
                    <a:pt x="18955" y="16416"/>
                  </a:cubicBezTo>
                  <a:cubicBezTo>
                    <a:pt x="18955" y="16416"/>
                    <a:pt x="18955" y="16416"/>
                    <a:pt x="19010" y="16416"/>
                  </a:cubicBezTo>
                  <a:cubicBezTo>
                    <a:pt x="19010" y="16416"/>
                    <a:pt x="19065" y="16416"/>
                    <a:pt x="19120" y="16416"/>
                  </a:cubicBezTo>
                  <a:cubicBezTo>
                    <a:pt x="19176" y="16377"/>
                    <a:pt x="19120" y="16416"/>
                    <a:pt x="19176" y="16455"/>
                  </a:cubicBezTo>
                  <a:cubicBezTo>
                    <a:pt x="19176" y="16455"/>
                    <a:pt x="19176" y="16455"/>
                    <a:pt x="19231" y="16455"/>
                  </a:cubicBezTo>
                  <a:cubicBezTo>
                    <a:pt x="19231" y="16495"/>
                    <a:pt x="19231" y="16495"/>
                    <a:pt x="19231" y="16495"/>
                  </a:cubicBezTo>
                  <a:cubicBezTo>
                    <a:pt x="19286" y="16573"/>
                    <a:pt x="19286" y="16495"/>
                    <a:pt x="19341" y="16495"/>
                  </a:cubicBezTo>
                  <a:cubicBezTo>
                    <a:pt x="19396" y="16495"/>
                    <a:pt x="19396" y="16534"/>
                    <a:pt x="19451" y="16455"/>
                  </a:cubicBezTo>
                  <a:cubicBezTo>
                    <a:pt x="19451" y="16455"/>
                    <a:pt x="19396" y="16377"/>
                    <a:pt x="19451" y="16377"/>
                  </a:cubicBezTo>
                  <a:cubicBezTo>
                    <a:pt x="19451" y="16377"/>
                    <a:pt x="19506" y="16377"/>
                    <a:pt x="19506" y="16377"/>
                  </a:cubicBezTo>
                  <a:cubicBezTo>
                    <a:pt x="19561" y="16416"/>
                    <a:pt x="19561" y="16416"/>
                    <a:pt x="19561" y="16416"/>
                  </a:cubicBezTo>
                  <a:cubicBezTo>
                    <a:pt x="19616" y="16416"/>
                    <a:pt x="19616" y="16416"/>
                    <a:pt x="19616" y="16416"/>
                  </a:cubicBezTo>
                  <a:cubicBezTo>
                    <a:pt x="19616" y="16416"/>
                    <a:pt x="19616" y="16416"/>
                    <a:pt x="19671" y="16416"/>
                  </a:cubicBezTo>
                  <a:cubicBezTo>
                    <a:pt x="19671" y="16416"/>
                    <a:pt x="19671" y="16337"/>
                    <a:pt x="19727" y="16377"/>
                  </a:cubicBezTo>
                  <a:cubicBezTo>
                    <a:pt x="19782" y="16377"/>
                    <a:pt x="19782" y="16416"/>
                    <a:pt x="19782" y="16416"/>
                  </a:cubicBezTo>
                  <a:cubicBezTo>
                    <a:pt x="19782" y="16416"/>
                    <a:pt x="19837" y="16416"/>
                    <a:pt x="19837" y="16416"/>
                  </a:cubicBezTo>
                  <a:cubicBezTo>
                    <a:pt x="19837" y="16416"/>
                    <a:pt x="19892" y="16416"/>
                    <a:pt x="19892" y="16455"/>
                  </a:cubicBezTo>
                  <a:cubicBezTo>
                    <a:pt x="19892" y="16455"/>
                    <a:pt x="19837" y="16495"/>
                    <a:pt x="19837" y="16495"/>
                  </a:cubicBezTo>
                  <a:cubicBezTo>
                    <a:pt x="19837" y="16534"/>
                    <a:pt x="19892" y="16534"/>
                    <a:pt x="19892" y="16534"/>
                  </a:cubicBezTo>
                  <a:cubicBezTo>
                    <a:pt x="19892" y="16534"/>
                    <a:pt x="19892" y="16573"/>
                    <a:pt x="19892" y="16573"/>
                  </a:cubicBezTo>
                  <a:cubicBezTo>
                    <a:pt x="19892" y="16573"/>
                    <a:pt x="19947" y="16573"/>
                    <a:pt x="19947" y="16573"/>
                  </a:cubicBezTo>
                  <a:cubicBezTo>
                    <a:pt x="19947" y="16573"/>
                    <a:pt x="19947" y="16573"/>
                    <a:pt x="20002" y="16612"/>
                  </a:cubicBezTo>
                  <a:cubicBezTo>
                    <a:pt x="20002" y="16652"/>
                    <a:pt x="20057" y="16652"/>
                    <a:pt x="20112" y="16652"/>
                  </a:cubicBezTo>
                  <a:cubicBezTo>
                    <a:pt x="20167" y="16652"/>
                    <a:pt x="20167" y="16652"/>
                    <a:pt x="20167" y="16652"/>
                  </a:cubicBezTo>
                  <a:cubicBezTo>
                    <a:pt x="20222" y="16652"/>
                    <a:pt x="20222" y="16652"/>
                    <a:pt x="20222" y="16652"/>
                  </a:cubicBezTo>
                  <a:cubicBezTo>
                    <a:pt x="20222" y="16691"/>
                    <a:pt x="20278" y="16652"/>
                    <a:pt x="20278" y="16652"/>
                  </a:cubicBezTo>
                  <a:cubicBezTo>
                    <a:pt x="20333" y="16652"/>
                    <a:pt x="20388" y="16691"/>
                    <a:pt x="20388" y="16691"/>
                  </a:cubicBezTo>
                  <a:cubicBezTo>
                    <a:pt x="20388" y="16730"/>
                    <a:pt x="20278" y="16691"/>
                    <a:pt x="20333" y="16730"/>
                  </a:cubicBezTo>
                  <a:cubicBezTo>
                    <a:pt x="20333" y="16769"/>
                    <a:pt x="20333" y="16730"/>
                    <a:pt x="20388" y="16730"/>
                  </a:cubicBezTo>
                  <a:cubicBezTo>
                    <a:pt x="20388" y="16730"/>
                    <a:pt x="20443" y="16730"/>
                    <a:pt x="20443" y="16730"/>
                  </a:cubicBezTo>
                  <a:cubicBezTo>
                    <a:pt x="20498" y="16691"/>
                    <a:pt x="20553" y="16652"/>
                    <a:pt x="20553" y="16612"/>
                  </a:cubicBezTo>
                  <a:cubicBezTo>
                    <a:pt x="20553" y="16612"/>
                    <a:pt x="20553" y="16534"/>
                    <a:pt x="20608" y="16534"/>
                  </a:cubicBezTo>
                  <a:cubicBezTo>
                    <a:pt x="20663" y="16534"/>
                    <a:pt x="20663" y="16573"/>
                    <a:pt x="20718" y="16612"/>
                  </a:cubicBezTo>
                  <a:cubicBezTo>
                    <a:pt x="20773" y="16652"/>
                    <a:pt x="20939" y="16652"/>
                    <a:pt x="20994" y="16652"/>
                  </a:cubicBezTo>
                  <a:cubicBezTo>
                    <a:pt x="21104" y="16652"/>
                    <a:pt x="21159" y="16612"/>
                    <a:pt x="21214" y="16612"/>
                  </a:cubicBezTo>
                  <a:cubicBezTo>
                    <a:pt x="21269" y="16573"/>
                    <a:pt x="21324" y="16573"/>
                    <a:pt x="21324" y="16534"/>
                  </a:cubicBezTo>
                  <a:cubicBezTo>
                    <a:pt x="21380" y="16455"/>
                    <a:pt x="21324" y="16337"/>
                    <a:pt x="21435" y="16298"/>
                  </a:cubicBezTo>
                  <a:cubicBezTo>
                    <a:pt x="21380" y="16298"/>
                    <a:pt x="21380" y="16259"/>
                    <a:pt x="21324" y="16220"/>
                  </a:cubicBezTo>
                  <a:cubicBezTo>
                    <a:pt x="21324" y="16180"/>
                    <a:pt x="21324" y="16180"/>
                    <a:pt x="21269" y="16180"/>
                  </a:cubicBezTo>
                  <a:cubicBezTo>
                    <a:pt x="21159" y="16180"/>
                    <a:pt x="21049" y="16180"/>
                    <a:pt x="21049" y="16102"/>
                  </a:cubicBezTo>
                  <a:cubicBezTo>
                    <a:pt x="21049" y="16102"/>
                    <a:pt x="20994" y="16102"/>
                    <a:pt x="20939" y="16102"/>
                  </a:cubicBezTo>
                  <a:cubicBezTo>
                    <a:pt x="20939" y="16102"/>
                    <a:pt x="20884" y="16102"/>
                    <a:pt x="20884" y="16102"/>
                  </a:cubicBezTo>
                  <a:cubicBezTo>
                    <a:pt x="20829" y="16102"/>
                    <a:pt x="20829" y="16102"/>
                    <a:pt x="20829" y="16063"/>
                  </a:cubicBezTo>
                  <a:cubicBezTo>
                    <a:pt x="20829" y="16063"/>
                    <a:pt x="20773" y="16063"/>
                    <a:pt x="20773" y="16063"/>
                  </a:cubicBezTo>
                  <a:cubicBezTo>
                    <a:pt x="20773" y="16063"/>
                    <a:pt x="20829" y="16023"/>
                    <a:pt x="20829" y="16023"/>
                  </a:cubicBezTo>
                  <a:cubicBezTo>
                    <a:pt x="20829" y="15984"/>
                    <a:pt x="20829" y="15984"/>
                    <a:pt x="20773" y="15984"/>
                  </a:cubicBezTo>
                  <a:cubicBezTo>
                    <a:pt x="20773" y="15984"/>
                    <a:pt x="20718" y="15945"/>
                    <a:pt x="20663" y="15945"/>
                  </a:cubicBezTo>
                  <a:cubicBezTo>
                    <a:pt x="20608" y="15945"/>
                    <a:pt x="20663" y="15984"/>
                    <a:pt x="20608" y="15945"/>
                  </a:cubicBezTo>
                  <a:cubicBezTo>
                    <a:pt x="20608" y="15945"/>
                    <a:pt x="20553" y="15905"/>
                    <a:pt x="20608" y="15866"/>
                  </a:cubicBezTo>
                  <a:cubicBezTo>
                    <a:pt x="20608" y="15866"/>
                    <a:pt x="20663" y="15866"/>
                    <a:pt x="20718" y="15866"/>
                  </a:cubicBezTo>
                  <a:cubicBezTo>
                    <a:pt x="20718" y="15866"/>
                    <a:pt x="20773" y="15827"/>
                    <a:pt x="20829" y="15788"/>
                  </a:cubicBezTo>
                  <a:cubicBezTo>
                    <a:pt x="20829" y="15788"/>
                    <a:pt x="20884" y="15788"/>
                    <a:pt x="20884" y="15788"/>
                  </a:cubicBezTo>
                  <a:cubicBezTo>
                    <a:pt x="20939" y="15788"/>
                    <a:pt x="20939" y="15788"/>
                    <a:pt x="20994" y="15748"/>
                  </a:cubicBezTo>
                  <a:cubicBezTo>
                    <a:pt x="20994" y="15748"/>
                    <a:pt x="21104" y="15709"/>
                    <a:pt x="21104" y="15670"/>
                  </a:cubicBezTo>
                  <a:cubicBezTo>
                    <a:pt x="21104" y="15670"/>
                    <a:pt x="21104" y="15670"/>
                    <a:pt x="21104" y="15631"/>
                  </a:cubicBezTo>
                  <a:cubicBezTo>
                    <a:pt x="21049" y="15631"/>
                    <a:pt x="21104" y="15591"/>
                    <a:pt x="21049" y="15591"/>
                  </a:cubicBezTo>
                  <a:cubicBezTo>
                    <a:pt x="21049" y="15591"/>
                    <a:pt x="21049" y="15591"/>
                    <a:pt x="21049" y="15591"/>
                  </a:cubicBezTo>
                  <a:cubicBezTo>
                    <a:pt x="21049" y="15552"/>
                    <a:pt x="20994" y="15552"/>
                    <a:pt x="20994" y="15552"/>
                  </a:cubicBezTo>
                  <a:cubicBezTo>
                    <a:pt x="20994" y="15552"/>
                    <a:pt x="20994" y="15513"/>
                    <a:pt x="20994" y="15513"/>
                  </a:cubicBezTo>
                  <a:cubicBezTo>
                    <a:pt x="20994" y="15473"/>
                    <a:pt x="20939" y="15513"/>
                    <a:pt x="20939" y="15473"/>
                  </a:cubicBezTo>
                  <a:cubicBezTo>
                    <a:pt x="20939" y="15434"/>
                    <a:pt x="20939" y="15434"/>
                    <a:pt x="20994" y="15434"/>
                  </a:cubicBezTo>
                  <a:cubicBezTo>
                    <a:pt x="20994" y="15395"/>
                    <a:pt x="21049" y="15395"/>
                    <a:pt x="21104" y="15356"/>
                  </a:cubicBezTo>
                  <a:cubicBezTo>
                    <a:pt x="21104" y="15316"/>
                    <a:pt x="21159" y="15316"/>
                    <a:pt x="21104" y="15277"/>
                  </a:cubicBezTo>
                  <a:cubicBezTo>
                    <a:pt x="21104" y="15277"/>
                    <a:pt x="21104" y="15277"/>
                    <a:pt x="21159" y="15277"/>
                  </a:cubicBezTo>
                  <a:cubicBezTo>
                    <a:pt x="21159" y="15277"/>
                    <a:pt x="21159" y="15277"/>
                    <a:pt x="21159" y="15277"/>
                  </a:cubicBezTo>
                  <a:cubicBezTo>
                    <a:pt x="21214" y="15277"/>
                    <a:pt x="21214" y="15277"/>
                    <a:pt x="21269" y="15277"/>
                  </a:cubicBezTo>
                  <a:cubicBezTo>
                    <a:pt x="21269" y="15277"/>
                    <a:pt x="21269" y="15277"/>
                    <a:pt x="21324" y="15277"/>
                  </a:cubicBezTo>
                  <a:cubicBezTo>
                    <a:pt x="21324" y="15277"/>
                    <a:pt x="21324" y="15277"/>
                    <a:pt x="21380" y="15277"/>
                  </a:cubicBezTo>
                  <a:cubicBezTo>
                    <a:pt x="21380" y="15277"/>
                    <a:pt x="21380" y="15316"/>
                    <a:pt x="21380" y="15316"/>
                  </a:cubicBezTo>
                  <a:cubicBezTo>
                    <a:pt x="21435" y="15316"/>
                    <a:pt x="21380" y="15316"/>
                    <a:pt x="21435" y="15316"/>
                  </a:cubicBezTo>
                  <a:cubicBezTo>
                    <a:pt x="21490" y="15277"/>
                    <a:pt x="21490" y="15277"/>
                    <a:pt x="21545" y="15316"/>
                  </a:cubicBezTo>
                  <a:cubicBezTo>
                    <a:pt x="21545" y="15277"/>
                    <a:pt x="21545" y="15238"/>
                    <a:pt x="21545" y="15199"/>
                  </a:cubicBezTo>
                  <a:cubicBezTo>
                    <a:pt x="21545" y="15159"/>
                    <a:pt x="21545" y="15199"/>
                    <a:pt x="21490" y="15159"/>
                  </a:cubicBezTo>
                  <a:cubicBezTo>
                    <a:pt x="21490" y="15159"/>
                    <a:pt x="21435" y="15120"/>
                    <a:pt x="21435" y="15120"/>
                  </a:cubicBezTo>
                  <a:cubicBezTo>
                    <a:pt x="21380" y="15120"/>
                    <a:pt x="21380" y="15159"/>
                    <a:pt x="21324" y="15120"/>
                  </a:cubicBezTo>
                  <a:cubicBezTo>
                    <a:pt x="21324" y="15120"/>
                    <a:pt x="21269" y="15120"/>
                    <a:pt x="21269" y="15120"/>
                  </a:cubicBezTo>
                  <a:cubicBezTo>
                    <a:pt x="21269" y="15120"/>
                    <a:pt x="21214" y="15120"/>
                    <a:pt x="21214" y="15120"/>
                  </a:cubicBezTo>
                  <a:cubicBezTo>
                    <a:pt x="21214" y="15120"/>
                    <a:pt x="21159" y="15081"/>
                    <a:pt x="21159" y="15041"/>
                  </a:cubicBezTo>
                  <a:cubicBezTo>
                    <a:pt x="21159" y="15041"/>
                    <a:pt x="21214" y="15002"/>
                    <a:pt x="21214" y="15002"/>
                  </a:cubicBezTo>
                  <a:cubicBezTo>
                    <a:pt x="21214" y="14963"/>
                    <a:pt x="21214" y="14963"/>
                    <a:pt x="21269" y="14963"/>
                  </a:cubicBezTo>
                  <a:cubicBezTo>
                    <a:pt x="21324" y="15002"/>
                    <a:pt x="21269" y="15002"/>
                    <a:pt x="21324" y="15002"/>
                  </a:cubicBezTo>
                  <a:cubicBezTo>
                    <a:pt x="21380" y="14963"/>
                    <a:pt x="21435" y="14963"/>
                    <a:pt x="21380" y="14924"/>
                  </a:cubicBezTo>
                  <a:cubicBezTo>
                    <a:pt x="21324" y="14924"/>
                    <a:pt x="21269" y="14924"/>
                    <a:pt x="21269" y="14924"/>
                  </a:cubicBezTo>
                  <a:cubicBezTo>
                    <a:pt x="21269" y="14924"/>
                    <a:pt x="21269" y="14963"/>
                    <a:pt x="21269" y="14963"/>
                  </a:cubicBezTo>
                  <a:cubicBezTo>
                    <a:pt x="21214" y="14963"/>
                    <a:pt x="21214" y="14924"/>
                    <a:pt x="21159" y="14924"/>
                  </a:cubicBezTo>
                  <a:cubicBezTo>
                    <a:pt x="21159" y="14924"/>
                    <a:pt x="21159" y="14924"/>
                    <a:pt x="21104" y="14924"/>
                  </a:cubicBezTo>
                  <a:cubicBezTo>
                    <a:pt x="21049" y="14884"/>
                    <a:pt x="20994" y="14884"/>
                    <a:pt x="21049" y="14884"/>
                  </a:cubicBezTo>
                  <a:cubicBezTo>
                    <a:pt x="21104" y="14884"/>
                    <a:pt x="21104" y="14884"/>
                    <a:pt x="21104" y="14884"/>
                  </a:cubicBezTo>
                  <a:cubicBezTo>
                    <a:pt x="21104" y="14884"/>
                    <a:pt x="21104" y="14845"/>
                    <a:pt x="21104" y="14845"/>
                  </a:cubicBezTo>
                  <a:cubicBezTo>
                    <a:pt x="21159" y="14845"/>
                    <a:pt x="21159" y="14845"/>
                    <a:pt x="21159" y="14845"/>
                  </a:cubicBezTo>
                  <a:cubicBezTo>
                    <a:pt x="21159" y="14845"/>
                    <a:pt x="21159" y="14806"/>
                    <a:pt x="21159" y="14806"/>
                  </a:cubicBezTo>
                  <a:cubicBezTo>
                    <a:pt x="21214" y="14767"/>
                    <a:pt x="21214" y="14767"/>
                    <a:pt x="21159" y="14727"/>
                  </a:cubicBezTo>
                  <a:cubicBezTo>
                    <a:pt x="21104" y="14727"/>
                    <a:pt x="21049" y="14727"/>
                    <a:pt x="21104" y="14688"/>
                  </a:cubicBezTo>
                  <a:cubicBezTo>
                    <a:pt x="21104" y="14688"/>
                    <a:pt x="21159" y="14688"/>
                    <a:pt x="21159" y="14688"/>
                  </a:cubicBezTo>
                  <a:cubicBezTo>
                    <a:pt x="21159" y="14688"/>
                    <a:pt x="21214" y="14727"/>
                    <a:pt x="21214" y="14727"/>
                  </a:cubicBezTo>
                  <a:cubicBezTo>
                    <a:pt x="21214" y="14727"/>
                    <a:pt x="21214" y="14688"/>
                    <a:pt x="21214" y="14649"/>
                  </a:cubicBezTo>
                  <a:cubicBezTo>
                    <a:pt x="21214" y="14649"/>
                    <a:pt x="21214" y="14649"/>
                    <a:pt x="21214" y="14649"/>
                  </a:cubicBezTo>
                  <a:close/>
                  <a:moveTo>
                    <a:pt x="10414" y="6951"/>
                  </a:moveTo>
                  <a:cubicBezTo>
                    <a:pt x="10359" y="6951"/>
                    <a:pt x="10359" y="6951"/>
                    <a:pt x="10359" y="6951"/>
                  </a:cubicBezTo>
                  <a:cubicBezTo>
                    <a:pt x="10414" y="6951"/>
                    <a:pt x="10414" y="6951"/>
                    <a:pt x="10414" y="6951"/>
                  </a:cubicBezTo>
                  <a:close/>
                  <a:moveTo>
                    <a:pt x="10469" y="6951"/>
                  </a:moveTo>
                  <a:cubicBezTo>
                    <a:pt x="10524" y="6991"/>
                    <a:pt x="10635" y="7108"/>
                    <a:pt x="10635" y="6991"/>
                  </a:cubicBezTo>
                  <a:cubicBezTo>
                    <a:pt x="10580" y="6951"/>
                    <a:pt x="10580" y="6951"/>
                    <a:pt x="10580" y="6912"/>
                  </a:cubicBezTo>
                  <a:cubicBezTo>
                    <a:pt x="10524" y="6912"/>
                    <a:pt x="10469" y="6912"/>
                    <a:pt x="10414" y="6951"/>
                  </a:cubicBezTo>
                  <a:cubicBezTo>
                    <a:pt x="10469" y="6951"/>
                    <a:pt x="10469" y="6951"/>
                    <a:pt x="10469" y="6951"/>
                  </a:cubicBezTo>
                  <a:close/>
                  <a:moveTo>
                    <a:pt x="14437" y="19401"/>
                  </a:moveTo>
                  <a:cubicBezTo>
                    <a:pt x="14437" y="19440"/>
                    <a:pt x="14437" y="19440"/>
                    <a:pt x="14492" y="19479"/>
                  </a:cubicBezTo>
                  <a:cubicBezTo>
                    <a:pt x="14492" y="19440"/>
                    <a:pt x="14492" y="19401"/>
                    <a:pt x="14437" y="19361"/>
                  </a:cubicBezTo>
                  <a:cubicBezTo>
                    <a:pt x="14437" y="19361"/>
                    <a:pt x="14437" y="19401"/>
                    <a:pt x="14437" y="19401"/>
                  </a:cubicBezTo>
                  <a:close/>
                  <a:moveTo>
                    <a:pt x="4629" y="10250"/>
                  </a:moveTo>
                  <a:cubicBezTo>
                    <a:pt x="4629" y="10250"/>
                    <a:pt x="4629" y="10172"/>
                    <a:pt x="4573" y="10211"/>
                  </a:cubicBezTo>
                  <a:cubicBezTo>
                    <a:pt x="4573" y="10211"/>
                    <a:pt x="4573" y="10250"/>
                    <a:pt x="4629" y="10250"/>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5" name="Shape 2704"/>
            <p:cNvSpPr/>
            <p:nvPr/>
          </p:nvSpPr>
          <p:spPr>
            <a:xfrm>
              <a:off x="6741345" y="7444273"/>
              <a:ext cx="1422933" cy="991052"/>
            </a:xfrm>
            <a:custGeom>
              <a:avLst/>
              <a:gdLst/>
              <a:ahLst/>
              <a:cxnLst>
                <a:cxn ang="0">
                  <a:pos x="wd2" y="hd2"/>
                </a:cxn>
                <a:cxn ang="5400000">
                  <a:pos x="wd2" y="hd2"/>
                </a:cxn>
                <a:cxn ang="10800000">
                  <a:pos x="wd2" y="hd2"/>
                </a:cxn>
                <a:cxn ang="16200000">
                  <a:pos x="wd2" y="hd2"/>
                </a:cxn>
              </a:cxnLst>
              <a:rect l="0" t="0" r="r" b="b"/>
              <a:pathLst>
                <a:path w="21456" h="21600" extrusionOk="0">
                  <a:moveTo>
                    <a:pt x="21211" y="14872"/>
                  </a:moveTo>
                  <a:cubicBezTo>
                    <a:pt x="21211" y="14518"/>
                    <a:pt x="21211" y="14518"/>
                    <a:pt x="21211" y="14518"/>
                  </a:cubicBezTo>
                  <a:cubicBezTo>
                    <a:pt x="21456" y="14518"/>
                    <a:pt x="21211" y="13810"/>
                    <a:pt x="20965" y="13456"/>
                  </a:cubicBezTo>
                  <a:cubicBezTo>
                    <a:pt x="20720" y="13456"/>
                    <a:pt x="20474" y="13456"/>
                    <a:pt x="20229" y="13456"/>
                  </a:cubicBezTo>
                  <a:cubicBezTo>
                    <a:pt x="20229" y="13810"/>
                    <a:pt x="19983" y="13810"/>
                    <a:pt x="19983" y="13810"/>
                  </a:cubicBezTo>
                  <a:cubicBezTo>
                    <a:pt x="19983" y="13810"/>
                    <a:pt x="19738" y="13810"/>
                    <a:pt x="19738" y="13810"/>
                  </a:cubicBezTo>
                  <a:cubicBezTo>
                    <a:pt x="19738" y="14164"/>
                    <a:pt x="19738" y="14164"/>
                    <a:pt x="19738" y="14164"/>
                  </a:cubicBezTo>
                  <a:cubicBezTo>
                    <a:pt x="19492" y="14164"/>
                    <a:pt x="19492" y="13810"/>
                    <a:pt x="19247" y="13810"/>
                  </a:cubicBezTo>
                  <a:cubicBezTo>
                    <a:pt x="19247" y="14164"/>
                    <a:pt x="19247" y="14164"/>
                    <a:pt x="19247" y="14164"/>
                  </a:cubicBezTo>
                  <a:cubicBezTo>
                    <a:pt x="19001" y="14518"/>
                    <a:pt x="18511" y="14164"/>
                    <a:pt x="18265" y="13810"/>
                  </a:cubicBezTo>
                  <a:cubicBezTo>
                    <a:pt x="18265" y="13810"/>
                    <a:pt x="18265" y="13456"/>
                    <a:pt x="18265" y="13456"/>
                  </a:cubicBezTo>
                  <a:cubicBezTo>
                    <a:pt x="18020" y="13456"/>
                    <a:pt x="18020" y="13456"/>
                    <a:pt x="18020" y="13456"/>
                  </a:cubicBezTo>
                  <a:cubicBezTo>
                    <a:pt x="17774" y="13102"/>
                    <a:pt x="18020" y="12748"/>
                    <a:pt x="17774" y="12748"/>
                  </a:cubicBezTo>
                  <a:cubicBezTo>
                    <a:pt x="17774" y="12393"/>
                    <a:pt x="18020" y="12748"/>
                    <a:pt x="17774" y="12039"/>
                  </a:cubicBezTo>
                  <a:cubicBezTo>
                    <a:pt x="17774" y="11685"/>
                    <a:pt x="17774" y="11685"/>
                    <a:pt x="17774" y="11331"/>
                  </a:cubicBezTo>
                  <a:cubicBezTo>
                    <a:pt x="17774" y="10977"/>
                    <a:pt x="17774" y="10623"/>
                    <a:pt x="17774" y="10623"/>
                  </a:cubicBezTo>
                  <a:cubicBezTo>
                    <a:pt x="17774" y="10269"/>
                    <a:pt x="18020" y="9915"/>
                    <a:pt x="17774" y="9561"/>
                  </a:cubicBezTo>
                  <a:cubicBezTo>
                    <a:pt x="17774" y="9561"/>
                    <a:pt x="18020" y="9207"/>
                    <a:pt x="18020" y="8852"/>
                  </a:cubicBezTo>
                  <a:cubicBezTo>
                    <a:pt x="18020" y="8498"/>
                    <a:pt x="18020" y="8498"/>
                    <a:pt x="18020" y="8144"/>
                  </a:cubicBezTo>
                  <a:cubicBezTo>
                    <a:pt x="18020" y="8144"/>
                    <a:pt x="18020" y="8144"/>
                    <a:pt x="18020" y="7790"/>
                  </a:cubicBezTo>
                  <a:cubicBezTo>
                    <a:pt x="18020" y="7082"/>
                    <a:pt x="17774" y="6728"/>
                    <a:pt x="17774" y="6374"/>
                  </a:cubicBezTo>
                  <a:cubicBezTo>
                    <a:pt x="17529" y="6020"/>
                    <a:pt x="17529" y="6020"/>
                    <a:pt x="17283" y="5666"/>
                  </a:cubicBezTo>
                  <a:cubicBezTo>
                    <a:pt x="17283" y="5666"/>
                    <a:pt x="17283" y="5311"/>
                    <a:pt x="17038" y="5311"/>
                  </a:cubicBezTo>
                  <a:cubicBezTo>
                    <a:pt x="17038" y="4957"/>
                    <a:pt x="16792" y="4957"/>
                    <a:pt x="16792" y="4603"/>
                  </a:cubicBezTo>
                  <a:cubicBezTo>
                    <a:pt x="16792" y="4603"/>
                    <a:pt x="16547" y="4249"/>
                    <a:pt x="16547" y="4249"/>
                  </a:cubicBezTo>
                  <a:cubicBezTo>
                    <a:pt x="16547" y="4249"/>
                    <a:pt x="16547" y="3895"/>
                    <a:pt x="16547" y="3895"/>
                  </a:cubicBezTo>
                  <a:cubicBezTo>
                    <a:pt x="16547" y="3895"/>
                    <a:pt x="16547" y="3895"/>
                    <a:pt x="16301" y="3895"/>
                  </a:cubicBezTo>
                  <a:cubicBezTo>
                    <a:pt x="16301" y="3541"/>
                    <a:pt x="16301" y="3541"/>
                    <a:pt x="16301" y="3541"/>
                  </a:cubicBezTo>
                  <a:cubicBezTo>
                    <a:pt x="16056" y="3187"/>
                    <a:pt x="16056" y="2833"/>
                    <a:pt x="15811" y="2479"/>
                  </a:cubicBezTo>
                  <a:cubicBezTo>
                    <a:pt x="16056" y="2479"/>
                    <a:pt x="15811" y="2125"/>
                    <a:pt x="15811" y="2125"/>
                  </a:cubicBezTo>
                  <a:cubicBezTo>
                    <a:pt x="15811" y="2125"/>
                    <a:pt x="15811" y="2125"/>
                    <a:pt x="15811" y="2125"/>
                  </a:cubicBezTo>
                  <a:cubicBezTo>
                    <a:pt x="15811" y="2125"/>
                    <a:pt x="15565" y="1416"/>
                    <a:pt x="15565" y="1416"/>
                  </a:cubicBezTo>
                  <a:cubicBezTo>
                    <a:pt x="15811" y="1416"/>
                    <a:pt x="15565" y="1062"/>
                    <a:pt x="15565" y="1062"/>
                  </a:cubicBezTo>
                  <a:cubicBezTo>
                    <a:pt x="15565" y="1062"/>
                    <a:pt x="15320" y="708"/>
                    <a:pt x="15320" y="708"/>
                  </a:cubicBezTo>
                  <a:cubicBezTo>
                    <a:pt x="15320" y="708"/>
                    <a:pt x="15320" y="708"/>
                    <a:pt x="15320" y="708"/>
                  </a:cubicBezTo>
                  <a:cubicBezTo>
                    <a:pt x="15320" y="708"/>
                    <a:pt x="15074" y="354"/>
                    <a:pt x="15074" y="354"/>
                  </a:cubicBezTo>
                  <a:cubicBezTo>
                    <a:pt x="15320" y="354"/>
                    <a:pt x="15074" y="354"/>
                    <a:pt x="15074" y="354"/>
                  </a:cubicBezTo>
                  <a:cubicBezTo>
                    <a:pt x="15074" y="354"/>
                    <a:pt x="15074" y="354"/>
                    <a:pt x="15074" y="354"/>
                  </a:cubicBezTo>
                  <a:cubicBezTo>
                    <a:pt x="15074" y="0"/>
                    <a:pt x="14829" y="0"/>
                    <a:pt x="14583" y="0"/>
                  </a:cubicBezTo>
                  <a:cubicBezTo>
                    <a:pt x="14338" y="0"/>
                    <a:pt x="13847" y="354"/>
                    <a:pt x="13601" y="354"/>
                  </a:cubicBezTo>
                  <a:cubicBezTo>
                    <a:pt x="13601" y="354"/>
                    <a:pt x="13601" y="1062"/>
                    <a:pt x="13356" y="1062"/>
                  </a:cubicBezTo>
                  <a:cubicBezTo>
                    <a:pt x="13356" y="1416"/>
                    <a:pt x="13111" y="1416"/>
                    <a:pt x="12865" y="1416"/>
                  </a:cubicBezTo>
                  <a:cubicBezTo>
                    <a:pt x="12620" y="1416"/>
                    <a:pt x="12129" y="1416"/>
                    <a:pt x="11883" y="1770"/>
                  </a:cubicBezTo>
                  <a:cubicBezTo>
                    <a:pt x="11638" y="1770"/>
                    <a:pt x="11392" y="1770"/>
                    <a:pt x="11392" y="1770"/>
                  </a:cubicBezTo>
                  <a:cubicBezTo>
                    <a:pt x="10901" y="2125"/>
                    <a:pt x="10901" y="3187"/>
                    <a:pt x="10411" y="2479"/>
                  </a:cubicBezTo>
                  <a:cubicBezTo>
                    <a:pt x="10411" y="2479"/>
                    <a:pt x="10165" y="2125"/>
                    <a:pt x="10165" y="2125"/>
                  </a:cubicBezTo>
                  <a:cubicBezTo>
                    <a:pt x="10165" y="2125"/>
                    <a:pt x="9920" y="2125"/>
                    <a:pt x="9920" y="1770"/>
                  </a:cubicBezTo>
                  <a:cubicBezTo>
                    <a:pt x="9920" y="1770"/>
                    <a:pt x="9674" y="1416"/>
                    <a:pt x="9429" y="1416"/>
                  </a:cubicBezTo>
                  <a:cubicBezTo>
                    <a:pt x="9183" y="1416"/>
                    <a:pt x="8938" y="1770"/>
                    <a:pt x="8692" y="1770"/>
                  </a:cubicBezTo>
                  <a:cubicBezTo>
                    <a:pt x="8692" y="1416"/>
                    <a:pt x="8447" y="1416"/>
                    <a:pt x="8447" y="1416"/>
                  </a:cubicBezTo>
                  <a:cubicBezTo>
                    <a:pt x="8201" y="1416"/>
                    <a:pt x="8201" y="1416"/>
                    <a:pt x="8201" y="1416"/>
                  </a:cubicBezTo>
                  <a:cubicBezTo>
                    <a:pt x="8201" y="1416"/>
                    <a:pt x="7956" y="1416"/>
                    <a:pt x="7956" y="1416"/>
                  </a:cubicBezTo>
                  <a:cubicBezTo>
                    <a:pt x="7956" y="1062"/>
                    <a:pt x="7711" y="1062"/>
                    <a:pt x="7465" y="1416"/>
                  </a:cubicBezTo>
                  <a:cubicBezTo>
                    <a:pt x="7465" y="1416"/>
                    <a:pt x="7220" y="1416"/>
                    <a:pt x="7220" y="1416"/>
                  </a:cubicBezTo>
                  <a:cubicBezTo>
                    <a:pt x="6974" y="1416"/>
                    <a:pt x="6974" y="1062"/>
                    <a:pt x="6729" y="1062"/>
                  </a:cubicBezTo>
                  <a:cubicBezTo>
                    <a:pt x="6729" y="1062"/>
                    <a:pt x="6729" y="708"/>
                    <a:pt x="6483" y="708"/>
                  </a:cubicBezTo>
                  <a:cubicBezTo>
                    <a:pt x="6483" y="708"/>
                    <a:pt x="6483" y="1062"/>
                    <a:pt x="6483" y="1062"/>
                  </a:cubicBezTo>
                  <a:cubicBezTo>
                    <a:pt x="6238" y="1062"/>
                    <a:pt x="6238" y="1416"/>
                    <a:pt x="6238" y="1416"/>
                  </a:cubicBezTo>
                  <a:cubicBezTo>
                    <a:pt x="6238" y="1416"/>
                    <a:pt x="5992" y="1062"/>
                    <a:pt x="5992" y="1062"/>
                  </a:cubicBezTo>
                  <a:cubicBezTo>
                    <a:pt x="5992" y="1062"/>
                    <a:pt x="5992" y="1416"/>
                    <a:pt x="5992" y="1416"/>
                  </a:cubicBezTo>
                  <a:cubicBezTo>
                    <a:pt x="5992" y="1416"/>
                    <a:pt x="5747" y="1770"/>
                    <a:pt x="5747" y="1770"/>
                  </a:cubicBezTo>
                  <a:cubicBezTo>
                    <a:pt x="5747" y="1770"/>
                    <a:pt x="5747" y="1770"/>
                    <a:pt x="5747" y="1770"/>
                  </a:cubicBezTo>
                  <a:cubicBezTo>
                    <a:pt x="5747" y="1770"/>
                    <a:pt x="5747" y="2125"/>
                    <a:pt x="5747" y="2125"/>
                  </a:cubicBezTo>
                  <a:cubicBezTo>
                    <a:pt x="5501" y="2125"/>
                    <a:pt x="5501" y="2125"/>
                    <a:pt x="5501" y="2125"/>
                  </a:cubicBezTo>
                  <a:cubicBezTo>
                    <a:pt x="5256" y="2479"/>
                    <a:pt x="5256" y="2479"/>
                    <a:pt x="5011" y="2479"/>
                  </a:cubicBezTo>
                  <a:cubicBezTo>
                    <a:pt x="5011" y="2479"/>
                    <a:pt x="5011" y="2125"/>
                    <a:pt x="4765" y="2479"/>
                  </a:cubicBezTo>
                  <a:cubicBezTo>
                    <a:pt x="5011" y="2479"/>
                    <a:pt x="4765" y="2479"/>
                    <a:pt x="4765" y="2479"/>
                  </a:cubicBezTo>
                  <a:cubicBezTo>
                    <a:pt x="4765" y="2479"/>
                    <a:pt x="4520" y="2479"/>
                    <a:pt x="4520" y="2833"/>
                  </a:cubicBezTo>
                  <a:cubicBezTo>
                    <a:pt x="4520" y="2833"/>
                    <a:pt x="4520" y="3187"/>
                    <a:pt x="4274" y="3187"/>
                  </a:cubicBezTo>
                  <a:cubicBezTo>
                    <a:pt x="4274" y="3187"/>
                    <a:pt x="4274" y="3187"/>
                    <a:pt x="4029" y="3541"/>
                  </a:cubicBezTo>
                  <a:cubicBezTo>
                    <a:pt x="3783" y="3541"/>
                    <a:pt x="4029" y="3895"/>
                    <a:pt x="3783" y="4249"/>
                  </a:cubicBezTo>
                  <a:cubicBezTo>
                    <a:pt x="3783" y="4249"/>
                    <a:pt x="3783" y="4249"/>
                    <a:pt x="3783" y="4603"/>
                  </a:cubicBezTo>
                  <a:cubicBezTo>
                    <a:pt x="3538" y="4603"/>
                    <a:pt x="3538" y="4957"/>
                    <a:pt x="3538" y="4957"/>
                  </a:cubicBezTo>
                  <a:cubicBezTo>
                    <a:pt x="3538" y="5311"/>
                    <a:pt x="3538" y="5311"/>
                    <a:pt x="3538" y="5311"/>
                  </a:cubicBezTo>
                  <a:cubicBezTo>
                    <a:pt x="3292" y="5666"/>
                    <a:pt x="3292" y="5666"/>
                    <a:pt x="3292" y="5666"/>
                  </a:cubicBezTo>
                  <a:cubicBezTo>
                    <a:pt x="3047" y="6020"/>
                    <a:pt x="3292" y="6020"/>
                    <a:pt x="3047" y="6374"/>
                  </a:cubicBezTo>
                  <a:cubicBezTo>
                    <a:pt x="3047" y="6374"/>
                    <a:pt x="3047" y="6728"/>
                    <a:pt x="3047" y="6728"/>
                  </a:cubicBezTo>
                  <a:cubicBezTo>
                    <a:pt x="3047" y="6728"/>
                    <a:pt x="2801" y="6728"/>
                    <a:pt x="2801" y="6728"/>
                  </a:cubicBezTo>
                  <a:cubicBezTo>
                    <a:pt x="2801" y="7082"/>
                    <a:pt x="2801" y="7082"/>
                    <a:pt x="2801" y="7436"/>
                  </a:cubicBezTo>
                  <a:cubicBezTo>
                    <a:pt x="2801" y="7436"/>
                    <a:pt x="2801" y="7436"/>
                    <a:pt x="2801" y="7436"/>
                  </a:cubicBezTo>
                  <a:cubicBezTo>
                    <a:pt x="2801" y="7436"/>
                    <a:pt x="2556" y="7790"/>
                    <a:pt x="2556" y="7790"/>
                  </a:cubicBezTo>
                  <a:cubicBezTo>
                    <a:pt x="2556" y="7790"/>
                    <a:pt x="2311" y="7790"/>
                    <a:pt x="2311" y="7790"/>
                  </a:cubicBezTo>
                  <a:cubicBezTo>
                    <a:pt x="2311" y="8144"/>
                    <a:pt x="2311" y="8498"/>
                    <a:pt x="2311" y="8852"/>
                  </a:cubicBezTo>
                  <a:cubicBezTo>
                    <a:pt x="2311" y="8852"/>
                    <a:pt x="2311" y="8852"/>
                    <a:pt x="2311" y="8852"/>
                  </a:cubicBezTo>
                  <a:cubicBezTo>
                    <a:pt x="2311" y="8852"/>
                    <a:pt x="2065" y="8852"/>
                    <a:pt x="2065" y="8852"/>
                  </a:cubicBezTo>
                  <a:cubicBezTo>
                    <a:pt x="2065" y="9207"/>
                    <a:pt x="2065" y="9207"/>
                    <a:pt x="2065" y="9207"/>
                  </a:cubicBezTo>
                  <a:cubicBezTo>
                    <a:pt x="1820" y="9561"/>
                    <a:pt x="1820" y="9561"/>
                    <a:pt x="1574" y="9561"/>
                  </a:cubicBezTo>
                  <a:cubicBezTo>
                    <a:pt x="1574" y="9561"/>
                    <a:pt x="1329" y="9561"/>
                    <a:pt x="1329" y="9561"/>
                  </a:cubicBezTo>
                  <a:cubicBezTo>
                    <a:pt x="1083" y="9561"/>
                    <a:pt x="1083" y="9915"/>
                    <a:pt x="1083" y="9915"/>
                  </a:cubicBezTo>
                  <a:cubicBezTo>
                    <a:pt x="838" y="10269"/>
                    <a:pt x="838" y="10269"/>
                    <a:pt x="592" y="9915"/>
                  </a:cubicBezTo>
                  <a:cubicBezTo>
                    <a:pt x="592" y="9915"/>
                    <a:pt x="101" y="9915"/>
                    <a:pt x="101" y="10269"/>
                  </a:cubicBezTo>
                  <a:cubicBezTo>
                    <a:pt x="-144" y="10269"/>
                    <a:pt x="101" y="10623"/>
                    <a:pt x="347" y="10977"/>
                  </a:cubicBezTo>
                  <a:cubicBezTo>
                    <a:pt x="347" y="11331"/>
                    <a:pt x="592" y="11331"/>
                    <a:pt x="838" y="11685"/>
                  </a:cubicBezTo>
                  <a:cubicBezTo>
                    <a:pt x="838" y="11685"/>
                    <a:pt x="838" y="12039"/>
                    <a:pt x="1083" y="12039"/>
                  </a:cubicBezTo>
                  <a:cubicBezTo>
                    <a:pt x="1083" y="12039"/>
                    <a:pt x="1083" y="11685"/>
                    <a:pt x="1083" y="12039"/>
                  </a:cubicBezTo>
                  <a:cubicBezTo>
                    <a:pt x="1329" y="12039"/>
                    <a:pt x="1083" y="12393"/>
                    <a:pt x="1083" y="12393"/>
                  </a:cubicBezTo>
                  <a:cubicBezTo>
                    <a:pt x="1083" y="12748"/>
                    <a:pt x="1083" y="12748"/>
                    <a:pt x="1083" y="12748"/>
                  </a:cubicBezTo>
                  <a:cubicBezTo>
                    <a:pt x="1083" y="12748"/>
                    <a:pt x="1083" y="13102"/>
                    <a:pt x="1083" y="13102"/>
                  </a:cubicBezTo>
                  <a:cubicBezTo>
                    <a:pt x="1083" y="13456"/>
                    <a:pt x="1574" y="13810"/>
                    <a:pt x="1574" y="13810"/>
                  </a:cubicBezTo>
                  <a:cubicBezTo>
                    <a:pt x="1820" y="14164"/>
                    <a:pt x="1820" y="14164"/>
                    <a:pt x="1820" y="14164"/>
                  </a:cubicBezTo>
                  <a:cubicBezTo>
                    <a:pt x="1820" y="14164"/>
                    <a:pt x="1820" y="14164"/>
                    <a:pt x="2065" y="14164"/>
                  </a:cubicBezTo>
                  <a:cubicBezTo>
                    <a:pt x="2065" y="14164"/>
                    <a:pt x="2065" y="14164"/>
                    <a:pt x="2065" y="14164"/>
                  </a:cubicBezTo>
                  <a:cubicBezTo>
                    <a:pt x="2311" y="14164"/>
                    <a:pt x="2311" y="14518"/>
                    <a:pt x="2311" y="14518"/>
                  </a:cubicBezTo>
                  <a:cubicBezTo>
                    <a:pt x="2556" y="14518"/>
                    <a:pt x="2556" y="14518"/>
                    <a:pt x="2556" y="14518"/>
                  </a:cubicBezTo>
                  <a:cubicBezTo>
                    <a:pt x="2801" y="14872"/>
                    <a:pt x="2801" y="14872"/>
                    <a:pt x="2556" y="14872"/>
                  </a:cubicBezTo>
                  <a:cubicBezTo>
                    <a:pt x="2556" y="15226"/>
                    <a:pt x="2556" y="15226"/>
                    <a:pt x="2556" y="15226"/>
                  </a:cubicBezTo>
                  <a:cubicBezTo>
                    <a:pt x="2556" y="15580"/>
                    <a:pt x="2556" y="15226"/>
                    <a:pt x="2556" y="15580"/>
                  </a:cubicBezTo>
                  <a:cubicBezTo>
                    <a:pt x="2556" y="15580"/>
                    <a:pt x="2801" y="15580"/>
                    <a:pt x="2801" y="15934"/>
                  </a:cubicBezTo>
                  <a:cubicBezTo>
                    <a:pt x="3047" y="16289"/>
                    <a:pt x="2556" y="15934"/>
                    <a:pt x="2556" y="15934"/>
                  </a:cubicBezTo>
                  <a:cubicBezTo>
                    <a:pt x="2311" y="16289"/>
                    <a:pt x="2556" y="16289"/>
                    <a:pt x="2801" y="16289"/>
                  </a:cubicBezTo>
                  <a:cubicBezTo>
                    <a:pt x="3047" y="16643"/>
                    <a:pt x="3047" y="16997"/>
                    <a:pt x="3292" y="16997"/>
                  </a:cubicBezTo>
                  <a:cubicBezTo>
                    <a:pt x="3538" y="16997"/>
                    <a:pt x="3783" y="16643"/>
                    <a:pt x="4029" y="16997"/>
                  </a:cubicBezTo>
                  <a:cubicBezTo>
                    <a:pt x="4029" y="17351"/>
                    <a:pt x="4029" y="17705"/>
                    <a:pt x="4274" y="17705"/>
                  </a:cubicBezTo>
                  <a:cubicBezTo>
                    <a:pt x="4520" y="17705"/>
                    <a:pt x="4520" y="16643"/>
                    <a:pt x="5011" y="16643"/>
                  </a:cubicBezTo>
                  <a:cubicBezTo>
                    <a:pt x="5256" y="16643"/>
                    <a:pt x="5256" y="16997"/>
                    <a:pt x="5256" y="16997"/>
                  </a:cubicBezTo>
                  <a:cubicBezTo>
                    <a:pt x="5501" y="17351"/>
                    <a:pt x="5501" y="16997"/>
                    <a:pt x="5747" y="17351"/>
                  </a:cubicBezTo>
                  <a:cubicBezTo>
                    <a:pt x="5747" y="17705"/>
                    <a:pt x="5256" y="17351"/>
                    <a:pt x="5256" y="17351"/>
                  </a:cubicBezTo>
                  <a:cubicBezTo>
                    <a:pt x="5256" y="17351"/>
                    <a:pt x="5256" y="17705"/>
                    <a:pt x="5256" y="17705"/>
                  </a:cubicBezTo>
                  <a:cubicBezTo>
                    <a:pt x="5011" y="17705"/>
                    <a:pt x="5011" y="17705"/>
                    <a:pt x="5011" y="18059"/>
                  </a:cubicBezTo>
                  <a:cubicBezTo>
                    <a:pt x="5011" y="18059"/>
                    <a:pt x="5256" y="18413"/>
                    <a:pt x="5256" y="18413"/>
                  </a:cubicBezTo>
                  <a:cubicBezTo>
                    <a:pt x="5501" y="18767"/>
                    <a:pt x="5501" y="18767"/>
                    <a:pt x="5501" y="19121"/>
                  </a:cubicBezTo>
                  <a:cubicBezTo>
                    <a:pt x="5747" y="19121"/>
                    <a:pt x="6238" y="19475"/>
                    <a:pt x="6238" y="19830"/>
                  </a:cubicBezTo>
                  <a:cubicBezTo>
                    <a:pt x="6238" y="19830"/>
                    <a:pt x="5992" y="19830"/>
                    <a:pt x="5992" y="20184"/>
                  </a:cubicBezTo>
                  <a:cubicBezTo>
                    <a:pt x="5992" y="20184"/>
                    <a:pt x="5992" y="20184"/>
                    <a:pt x="5992" y="20538"/>
                  </a:cubicBezTo>
                  <a:cubicBezTo>
                    <a:pt x="5992" y="20892"/>
                    <a:pt x="5992" y="20892"/>
                    <a:pt x="6238" y="20892"/>
                  </a:cubicBezTo>
                  <a:cubicBezTo>
                    <a:pt x="6483" y="20538"/>
                    <a:pt x="6729" y="20538"/>
                    <a:pt x="7220" y="20538"/>
                  </a:cubicBezTo>
                  <a:cubicBezTo>
                    <a:pt x="7465" y="20538"/>
                    <a:pt x="7465" y="20892"/>
                    <a:pt x="7711" y="20892"/>
                  </a:cubicBezTo>
                  <a:cubicBezTo>
                    <a:pt x="7956" y="20892"/>
                    <a:pt x="7956" y="20892"/>
                    <a:pt x="8201" y="20892"/>
                  </a:cubicBezTo>
                  <a:cubicBezTo>
                    <a:pt x="8692" y="20892"/>
                    <a:pt x="8938" y="21246"/>
                    <a:pt x="9183" y="21246"/>
                  </a:cubicBezTo>
                  <a:cubicBezTo>
                    <a:pt x="9429" y="21246"/>
                    <a:pt x="9429" y="20892"/>
                    <a:pt x="9674" y="20892"/>
                  </a:cubicBezTo>
                  <a:cubicBezTo>
                    <a:pt x="9920" y="20892"/>
                    <a:pt x="10165" y="21246"/>
                    <a:pt x="10411" y="21246"/>
                  </a:cubicBezTo>
                  <a:cubicBezTo>
                    <a:pt x="10656" y="21246"/>
                    <a:pt x="11147" y="21246"/>
                    <a:pt x="11392" y="21246"/>
                  </a:cubicBezTo>
                  <a:cubicBezTo>
                    <a:pt x="11638" y="21600"/>
                    <a:pt x="11883" y="21600"/>
                    <a:pt x="11883" y="21600"/>
                  </a:cubicBezTo>
                  <a:cubicBezTo>
                    <a:pt x="12129" y="21600"/>
                    <a:pt x="12129" y="21246"/>
                    <a:pt x="12374" y="21246"/>
                  </a:cubicBezTo>
                  <a:cubicBezTo>
                    <a:pt x="12374" y="21246"/>
                    <a:pt x="12374" y="21246"/>
                    <a:pt x="12620" y="21246"/>
                  </a:cubicBezTo>
                  <a:cubicBezTo>
                    <a:pt x="12865" y="20892"/>
                    <a:pt x="12865" y="20538"/>
                    <a:pt x="13111" y="20184"/>
                  </a:cubicBezTo>
                  <a:cubicBezTo>
                    <a:pt x="13601" y="19830"/>
                    <a:pt x="14092" y="19830"/>
                    <a:pt x="14583" y="19475"/>
                  </a:cubicBezTo>
                  <a:cubicBezTo>
                    <a:pt x="15074" y="19475"/>
                    <a:pt x="15320" y="19121"/>
                    <a:pt x="15811" y="19475"/>
                  </a:cubicBezTo>
                  <a:cubicBezTo>
                    <a:pt x="15811" y="19475"/>
                    <a:pt x="16056" y="19830"/>
                    <a:pt x="16056" y="19830"/>
                  </a:cubicBezTo>
                  <a:cubicBezTo>
                    <a:pt x="16056" y="19830"/>
                    <a:pt x="16056" y="19830"/>
                    <a:pt x="16301" y="19830"/>
                  </a:cubicBezTo>
                  <a:cubicBezTo>
                    <a:pt x="16301" y="19830"/>
                    <a:pt x="16547" y="19830"/>
                    <a:pt x="16547" y="19830"/>
                  </a:cubicBezTo>
                  <a:cubicBezTo>
                    <a:pt x="16792" y="19830"/>
                    <a:pt x="16792" y="19830"/>
                    <a:pt x="16792" y="20184"/>
                  </a:cubicBezTo>
                  <a:cubicBezTo>
                    <a:pt x="17038" y="20184"/>
                    <a:pt x="16792" y="20184"/>
                    <a:pt x="17038" y="20184"/>
                  </a:cubicBezTo>
                  <a:cubicBezTo>
                    <a:pt x="17283" y="20184"/>
                    <a:pt x="17283" y="20184"/>
                    <a:pt x="17283" y="20184"/>
                  </a:cubicBezTo>
                  <a:cubicBezTo>
                    <a:pt x="17529" y="20184"/>
                    <a:pt x="17529" y="20538"/>
                    <a:pt x="17529" y="20538"/>
                  </a:cubicBezTo>
                  <a:cubicBezTo>
                    <a:pt x="17529" y="20892"/>
                    <a:pt x="17774" y="20892"/>
                    <a:pt x="17774" y="20892"/>
                  </a:cubicBezTo>
                  <a:cubicBezTo>
                    <a:pt x="18020" y="21246"/>
                    <a:pt x="18265" y="21246"/>
                    <a:pt x="18511" y="21246"/>
                  </a:cubicBezTo>
                  <a:cubicBezTo>
                    <a:pt x="19001" y="21246"/>
                    <a:pt x="18756" y="21246"/>
                    <a:pt x="19001" y="20892"/>
                  </a:cubicBezTo>
                  <a:cubicBezTo>
                    <a:pt x="19001" y="20538"/>
                    <a:pt x="19001" y="20184"/>
                    <a:pt x="19001" y="19830"/>
                  </a:cubicBezTo>
                  <a:cubicBezTo>
                    <a:pt x="19001" y="19830"/>
                    <a:pt x="18756" y="19121"/>
                    <a:pt x="19001" y="19121"/>
                  </a:cubicBezTo>
                  <a:cubicBezTo>
                    <a:pt x="19001" y="19121"/>
                    <a:pt x="19001" y="18767"/>
                    <a:pt x="19001" y="18767"/>
                  </a:cubicBezTo>
                  <a:cubicBezTo>
                    <a:pt x="19001" y="18413"/>
                    <a:pt x="19001" y="18413"/>
                    <a:pt x="19001" y="18413"/>
                  </a:cubicBezTo>
                  <a:cubicBezTo>
                    <a:pt x="19247" y="18059"/>
                    <a:pt x="19492" y="17705"/>
                    <a:pt x="19738" y="17351"/>
                  </a:cubicBezTo>
                  <a:cubicBezTo>
                    <a:pt x="19492" y="17351"/>
                    <a:pt x="19247" y="17705"/>
                    <a:pt x="19247" y="18059"/>
                  </a:cubicBezTo>
                  <a:cubicBezTo>
                    <a:pt x="19247" y="17705"/>
                    <a:pt x="19247" y="17351"/>
                    <a:pt x="19247" y="17351"/>
                  </a:cubicBezTo>
                  <a:cubicBezTo>
                    <a:pt x="19247" y="17351"/>
                    <a:pt x="19247" y="17351"/>
                    <a:pt x="19247" y="17351"/>
                  </a:cubicBezTo>
                  <a:cubicBezTo>
                    <a:pt x="19247" y="17351"/>
                    <a:pt x="19247" y="16997"/>
                    <a:pt x="19247" y="16997"/>
                  </a:cubicBezTo>
                  <a:cubicBezTo>
                    <a:pt x="19247" y="17351"/>
                    <a:pt x="19247" y="17351"/>
                    <a:pt x="19247" y="17351"/>
                  </a:cubicBezTo>
                  <a:cubicBezTo>
                    <a:pt x="19492" y="16997"/>
                    <a:pt x="19738" y="16997"/>
                    <a:pt x="19738" y="16997"/>
                  </a:cubicBezTo>
                  <a:cubicBezTo>
                    <a:pt x="19738" y="16997"/>
                    <a:pt x="19738" y="16997"/>
                    <a:pt x="19738" y="16997"/>
                  </a:cubicBezTo>
                  <a:cubicBezTo>
                    <a:pt x="19983" y="16997"/>
                    <a:pt x="19738" y="16643"/>
                    <a:pt x="19492" y="16643"/>
                  </a:cubicBezTo>
                  <a:cubicBezTo>
                    <a:pt x="19738" y="16997"/>
                    <a:pt x="19247" y="17351"/>
                    <a:pt x="19247" y="16997"/>
                  </a:cubicBezTo>
                  <a:cubicBezTo>
                    <a:pt x="19247" y="16997"/>
                    <a:pt x="19247" y="16997"/>
                    <a:pt x="19247" y="16997"/>
                  </a:cubicBezTo>
                  <a:cubicBezTo>
                    <a:pt x="19247" y="16643"/>
                    <a:pt x="19492" y="16643"/>
                    <a:pt x="19738" y="16643"/>
                  </a:cubicBezTo>
                  <a:cubicBezTo>
                    <a:pt x="19738" y="16289"/>
                    <a:pt x="19738" y="16289"/>
                    <a:pt x="19738" y="16289"/>
                  </a:cubicBezTo>
                  <a:cubicBezTo>
                    <a:pt x="19738" y="16289"/>
                    <a:pt x="19738" y="16289"/>
                    <a:pt x="19738" y="16289"/>
                  </a:cubicBezTo>
                  <a:cubicBezTo>
                    <a:pt x="19492" y="15934"/>
                    <a:pt x="19492" y="15934"/>
                    <a:pt x="19492" y="15934"/>
                  </a:cubicBezTo>
                  <a:cubicBezTo>
                    <a:pt x="19492" y="15580"/>
                    <a:pt x="19492" y="15580"/>
                    <a:pt x="19492" y="15580"/>
                  </a:cubicBezTo>
                  <a:cubicBezTo>
                    <a:pt x="19492" y="15580"/>
                    <a:pt x="19738" y="15226"/>
                    <a:pt x="19738" y="15580"/>
                  </a:cubicBezTo>
                  <a:cubicBezTo>
                    <a:pt x="19983" y="15226"/>
                    <a:pt x="19983" y="15580"/>
                    <a:pt x="19983" y="15580"/>
                  </a:cubicBezTo>
                  <a:cubicBezTo>
                    <a:pt x="19983" y="15580"/>
                    <a:pt x="19983" y="15934"/>
                    <a:pt x="19983" y="15934"/>
                  </a:cubicBezTo>
                  <a:cubicBezTo>
                    <a:pt x="19983" y="15934"/>
                    <a:pt x="19983" y="16289"/>
                    <a:pt x="19983" y="16289"/>
                  </a:cubicBezTo>
                  <a:cubicBezTo>
                    <a:pt x="19983" y="16289"/>
                    <a:pt x="19983" y="16289"/>
                    <a:pt x="19983" y="16289"/>
                  </a:cubicBezTo>
                  <a:cubicBezTo>
                    <a:pt x="19983" y="16289"/>
                    <a:pt x="19983" y="15934"/>
                    <a:pt x="19983" y="15934"/>
                  </a:cubicBezTo>
                  <a:cubicBezTo>
                    <a:pt x="20229" y="16289"/>
                    <a:pt x="19983" y="16643"/>
                    <a:pt x="19738" y="16643"/>
                  </a:cubicBezTo>
                  <a:cubicBezTo>
                    <a:pt x="19738" y="16643"/>
                    <a:pt x="19738" y="16643"/>
                    <a:pt x="19738" y="16997"/>
                  </a:cubicBezTo>
                  <a:cubicBezTo>
                    <a:pt x="19983" y="16643"/>
                    <a:pt x="20229" y="16289"/>
                    <a:pt x="20474" y="16289"/>
                  </a:cubicBezTo>
                  <a:cubicBezTo>
                    <a:pt x="20474" y="16289"/>
                    <a:pt x="20965" y="16289"/>
                    <a:pt x="20965" y="16289"/>
                  </a:cubicBezTo>
                  <a:cubicBezTo>
                    <a:pt x="21456" y="15934"/>
                    <a:pt x="21211" y="15226"/>
                    <a:pt x="21456" y="14872"/>
                  </a:cubicBezTo>
                  <a:cubicBezTo>
                    <a:pt x="21456" y="14872"/>
                    <a:pt x="21456" y="14872"/>
                    <a:pt x="21211" y="1487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6" name="Shape 2705"/>
            <p:cNvSpPr/>
            <p:nvPr/>
          </p:nvSpPr>
          <p:spPr>
            <a:xfrm>
              <a:off x="2264026" y="8742891"/>
              <a:ext cx="495037" cy="1008140"/>
            </a:xfrm>
            <a:custGeom>
              <a:avLst/>
              <a:gdLst/>
              <a:ahLst/>
              <a:cxnLst>
                <a:cxn ang="0">
                  <a:pos x="wd2" y="hd2"/>
                </a:cxn>
                <a:cxn ang="5400000">
                  <a:pos x="wd2" y="hd2"/>
                </a:cxn>
                <a:cxn ang="10800000">
                  <a:pos x="wd2" y="hd2"/>
                </a:cxn>
                <a:cxn ang="16200000">
                  <a:pos x="wd2" y="hd2"/>
                </a:cxn>
              </a:cxnLst>
              <a:rect l="0" t="0" r="r" b="b"/>
              <a:pathLst>
                <a:path w="21213" h="21600" extrusionOk="0">
                  <a:moveTo>
                    <a:pt x="10761" y="21252"/>
                  </a:moveTo>
                  <a:cubicBezTo>
                    <a:pt x="10761" y="21600"/>
                    <a:pt x="10065" y="21600"/>
                    <a:pt x="10065" y="21600"/>
                  </a:cubicBezTo>
                  <a:cubicBezTo>
                    <a:pt x="10065" y="21600"/>
                    <a:pt x="10761" y="21600"/>
                    <a:pt x="10761" y="21252"/>
                  </a:cubicBezTo>
                  <a:close/>
                  <a:moveTo>
                    <a:pt x="3097" y="13935"/>
                  </a:moveTo>
                  <a:cubicBezTo>
                    <a:pt x="3097" y="13935"/>
                    <a:pt x="3097" y="13935"/>
                    <a:pt x="3097" y="13935"/>
                  </a:cubicBezTo>
                  <a:cubicBezTo>
                    <a:pt x="3097" y="13935"/>
                    <a:pt x="3097" y="13935"/>
                    <a:pt x="2400" y="13935"/>
                  </a:cubicBezTo>
                  <a:cubicBezTo>
                    <a:pt x="3097" y="13935"/>
                    <a:pt x="3097" y="13935"/>
                    <a:pt x="3097" y="13935"/>
                  </a:cubicBezTo>
                  <a:close/>
                  <a:moveTo>
                    <a:pt x="21213" y="2439"/>
                  </a:moveTo>
                  <a:cubicBezTo>
                    <a:pt x="21213" y="2090"/>
                    <a:pt x="20516" y="2090"/>
                    <a:pt x="20516" y="2090"/>
                  </a:cubicBezTo>
                  <a:cubicBezTo>
                    <a:pt x="20516" y="2090"/>
                    <a:pt x="19819" y="2090"/>
                    <a:pt x="19819" y="2090"/>
                  </a:cubicBezTo>
                  <a:cubicBezTo>
                    <a:pt x="19819" y="2090"/>
                    <a:pt x="19123" y="2090"/>
                    <a:pt x="19123" y="2090"/>
                  </a:cubicBezTo>
                  <a:cubicBezTo>
                    <a:pt x="18426" y="2090"/>
                    <a:pt x="19123" y="1394"/>
                    <a:pt x="19123" y="1045"/>
                  </a:cubicBezTo>
                  <a:cubicBezTo>
                    <a:pt x="18426" y="1045"/>
                    <a:pt x="19123" y="1045"/>
                    <a:pt x="19123" y="697"/>
                  </a:cubicBezTo>
                  <a:cubicBezTo>
                    <a:pt x="18426" y="697"/>
                    <a:pt x="18426" y="697"/>
                    <a:pt x="18426" y="697"/>
                  </a:cubicBezTo>
                  <a:cubicBezTo>
                    <a:pt x="18426" y="697"/>
                    <a:pt x="17729" y="1045"/>
                    <a:pt x="17729" y="1045"/>
                  </a:cubicBezTo>
                  <a:cubicBezTo>
                    <a:pt x="17729" y="697"/>
                    <a:pt x="17729" y="697"/>
                    <a:pt x="17032" y="697"/>
                  </a:cubicBezTo>
                  <a:cubicBezTo>
                    <a:pt x="17032" y="1045"/>
                    <a:pt x="16336" y="697"/>
                    <a:pt x="16336" y="697"/>
                  </a:cubicBezTo>
                  <a:cubicBezTo>
                    <a:pt x="16336" y="697"/>
                    <a:pt x="15639" y="697"/>
                    <a:pt x="15639" y="697"/>
                  </a:cubicBezTo>
                  <a:cubicBezTo>
                    <a:pt x="15639" y="697"/>
                    <a:pt x="14942" y="697"/>
                    <a:pt x="14942" y="697"/>
                  </a:cubicBezTo>
                  <a:cubicBezTo>
                    <a:pt x="14245" y="697"/>
                    <a:pt x="14942" y="1045"/>
                    <a:pt x="14942" y="1045"/>
                  </a:cubicBezTo>
                  <a:cubicBezTo>
                    <a:pt x="14245" y="1394"/>
                    <a:pt x="13548" y="1045"/>
                    <a:pt x="13548" y="1394"/>
                  </a:cubicBezTo>
                  <a:cubicBezTo>
                    <a:pt x="12852" y="1045"/>
                    <a:pt x="12852" y="1394"/>
                    <a:pt x="12852" y="1394"/>
                  </a:cubicBezTo>
                  <a:cubicBezTo>
                    <a:pt x="12852" y="1394"/>
                    <a:pt x="11458" y="1394"/>
                    <a:pt x="12155" y="1045"/>
                  </a:cubicBezTo>
                  <a:cubicBezTo>
                    <a:pt x="12155" y="1045"/>
                    <a:pt x="11458" y="1045"/>
                    <a:pt x="11458" y="1045"/>
                  </a:cubicBezTo>
                  <a:cubicBezTo>
                    <a:pt x="11458" y="1045"/>
                    <a:pt x="10761" y="1045"/>
                    <a:pt x="10761" y="1045"/>
                  </a:cubicBezTo>
                  <a:cubicBezTo>
                    <a:pt x="10761" y="1045"/>
                    <a:pt x="10065" y="1394"/>
                    <a:pt x="10065" y="1045"/>
                  </a:cubicBezTo>
                  <a:cubicBezTo>
                    <a:pt x="10065" y="1394"/>
                    <a:pt x="9368" y="1394"/>
                    <a:pt x="8671" y="1394"/>
                  </a:cubicBezTo>
                  <a:cubicBezTo>
                    <a:pt x="8671" y="1045"/>
                    <a:pt x="7974" y="1045"/>
                    <a:pt x="7974" y="1045"/>
                  </a:cubicBezTo>
                  <a:cubicBezTo>
                    <a:pt x="7974" y="697"/>
                    <a:pt x="9368" y="697"/>
                    <a:pt x="8671" y="348"/>
                  </a:cubicBezTo>
                  <a:cubicBezTo>
                    <a:pt x="8671" y="348"/>
                    <a:pt x="8671" y="348"/>
                    <a:pt x="8671" y="348"/>
                  </a:cubicBezTo>
                  <a:cubicBezTo>
                    <a:pt x="8671" y="348"/>
                    <a:pt x="8671" y="348"/>
                    <a:pt x="7974" y="348"/>
                  </a:cubicBezTo>
                  <a:cubicBezTo>
                    <a:pt x="7974" y="348"/>
                    <a:pt x="7974" y="0"/>
                    <a:pt x="7974" y="0"/>
                  </a:cubicBezTo>
                  <a:cubicBezTo>
                    <a:pt x="7278" y="348"/>
                    <a:pt x="5884" y="348"/>
                    <a:pt x="5187" y="697"/>
                  </a:cubicBezTo>
                  <a:cubicBezTo>
                    <a:pt x="4490" y="1045"/>
                    <a:pt x="3794" y="1045"/>
                    <a:pt x="3794" y="1394"/>
                  </a:cubicBezTo>
                  <a:cubicBezTo>
                    <a:pt x="3794" y="2090"/>
                    <a:pt x="4490" y="1742"/>
                    <a:pt x="5187" y="1742"/>
                  </a:cubicBezTo>
                  <a:cubicBezTo>
                    <a:pt x="5187" y="1742"/>
                    <a:pt x="4490" y="1742"/>
                    <a:pt x="4490" y="2090"/>
                  </a:cubicBezTo>
                  <a:cubicBezTo>
                    <a:pt x="4490" y="2090"/>
                    <a:pt x="4490" y="2090"/>
                    <a:pt x="4490" y="2090"/>
                  </a:cubicBezTo>
                  <a:cubicBezTo>
                    <a:pt x="4490" y="2439"/>
                    <a:pt x="4490" y="2787"/>
                    <a:pt x="4490" y="3135"/>
                  </a:cubicBezTo>
                  <a:cubicBezTo>
                    <a:pt x="4490" y="3484"/>
                    <a:pt x="4490" y="4181"/>
                    <a:pt x="5187" y="4181"/>
                  </a:cubicBezTo>
                  <a:cubicBezTo>
                    <a:pt x="5187" y="4529"/>
                    <a:pt x="5187" y="4877"/>
                    <a:pt x="5187" y="5226"/>
                  </a:cubicBezTo>
                  <a:cubicBezTo>
                    <a:pt x="5187" y="5574"/>
                    <a:pt x="5187" y="5923"/>
                    <a:pt x="4490" y="6271"/>
                  </a:cubicBezTo>
                  <a:cubicBezTo>
                    <a:pt x="5187" y="6271"/>
                    <a:pt x="5187" y="5923"/>
                    <a:pt x="5187" y="5574"/>
                  </a:cubicBezTo>
                  <a:cubicBezTo>
                    <a:pt x="5187" y="5574"/>
                    <a:pt x="5187" y="5574"/>
                    <a:pt x="5187" y="5574"/>
                  </a:cubicBezTo>
                  <a:cubicBezTo>
                    <a:pt x="5187" y="5574"/>
                    <a:pt x="5187" y="5574"/>
                    <a:pt x="5187" y="5574"/>
                  </a:cubicBezTo>
                  <a:cubicBezTo>
                    <a:pt x="5187" y="5574"/>
                    <a:pt x="5187" y="6271"/>
                    <a:pt x="5884" y="5923"/>
                  </a:cubicBezTo>
                  <a:cubicBezTo>
                    <a:pt x="5884" y="5923"/>
                    <a:pt x="5187" y="5923"/>
                    <a:pt x="5187" y="5923"/>
                  </a:cubicBezTo>
                  <a:cubicBezTo>
                    <a:pt x="5187" y="6271"/>
                    <a:pt x="5187" y="6271"/>
                    <a:pt x="5187" y="6271"/>
                  </a:cubicBezTo>
                  <a:cubicBezTo>
                    <a:pt x="5187" y="6271"/>
                    <a:pt x="5187" y="6271"/>
                    <a:pt x="5187" y="6271"/>
                  </a:cubicBezTo>
                  <a:cubicBezTo>
                    <a:pt x="5187" y="6271"/>
                    <a:pt x="5187" y="6271"/>
                    <a:pt x="4490" y="6619"/>
                  </a:cubicBezTo>
                  <a:cubicBezTo>
                    <a:pt x="4490" y="6619"/>
                    <a:pt x="4490" y="6271"/>
                    <a:pt x="4490" y="6271"/>
                  </a:cubicBezTo>
                  <a:cubicBezTo>
                    <a:pt x="4490" y="6968"/>
                    <a:pt x="4490" y="7316"/>
                    <a:pt x="3794" y="8013"/>
                  </a:cubicBezTo>
                  <a:cubicBezTo>
                    <a:pt x="3794" y="8013"/>
                    <a:pt x="3794" y="8361"/>
                    <a:pt x="3794" y="8361"/>
                  </a:cubicBezTo>
                  <a:cubicBezTo>
                    <a:pt x="3794" y="8361"/>
                    <a:pt x="4490" y="8361"/>
                    <a:pt x="4490" y="8710"/>
                  </a:cubicBezTo>
                  <a:cubicBezTo>
                    <a:pt x="4490" y="8710"/>
                    <a:pt x="4490" y="8710"/>
                    <a:pt x="3794" y="8361"/>
                  </a:cubicBezTo>
                  <a:cubicBezTo>
                    <a:pt x="3794" y="9406"/>
                    <a:pt x="3097" y="10452"/>
                    <a:pt x="2400" y="11148"/>
                  </a:cubicBezTo>
                  <a:cubicBezTo>
                    <a:pt x="2400" y="11148"/>
                    <a:pt x="2400" y="11148"/>
                    <a:pt x="1703" y="11148"/>
                  </a:cubicBezTo>
                  <a:cubicBezTo>
                    <a:pt x="1703" y="11148"/>
                    <a:pt x="1703" y="11497"/>
                    <a:pt x="1703" y="11497"/>
                  </a:cubicBezTo>
                  <a:cubicBezTo>
                    <a:pt x="1703" y="11497"/>
                    <a:pt x="1703" y="11497"/>
                    <a:pt x="1703" y="11497"/>
                  </a:cubicBezTo>
                  <a:cubicBezTo>
                    <a:pt x="1703" y="11497"/>
                    <a:pt x="1703" y="11497"/>
                    <a:pt x="1703" y="11497"/>
                  </a:cubicBezTo>
                  <a:cubicBezTo>
                    <a:pt x="1007" y="11497"/>
                    <a:pt x="1007" y="11845"/>
                    <a:pt x="310" y="11845"/>
                  </a:cubicBezTo>
                  <a:cubicBezTo>
                    <a:pt x="1703" y="12194"/>
                    <a:pt x="310" y="12890"/>
                    <a:pt x="310" y="13239"/>
                  </a:cubicBezTo>
                  <a:cubicBezTo>
                    <a:pt x="310" y="13587"/>
                    <a:pt x="310" y="13587"/>
                    <a:pt x="310" y="13935"/>
                  </a:cubicBezTo>
                  <a:cubicBezTo>
                    <a:pt x="310" y="13935"/>
                    <a:pt x="-387" y="14284"/>
                    <a:pt x="310" y="14284"/>
                  </a:cubicBezTo>
                  <a:cubicBezTo>
                    <a:pt x="310" y="14632"/>
                    <a:pt x="310" y="14284"/>
                    <a:pt x="310" y="14632"/>
                  </a:cubicBezTo>
                  <a:cubicBezTo>
                    <a:pt x="1007" y="14632"/>
                    <a:pt x="1007" y="14632"/>
                    <a:pt x="1007" y="14632"/>
                  </a:cubicBezTo>
                  <a:cubicBezTo>
                    <a:pt x="1703" y="14632"/>
                    <a:pt x="1703" y="14632"/>
                    <a:pt x="1703" y="14632"/>
                  </a:cubicBezTo>
                  <a:cubicBezTo>
                    <a:pt x="3097" y="14284"/>
                    <a:pt x="2400" y="14284"/>
                    <a:pt x="2400" y="13935"/>
                  </a:cubicBezTo>
                  <a:cubicBezTo>
                    <a:pt x="2400" y="13935"/>
                    <a:pt x="3097" y="13239"/>
                    <a:pt x="3794" y="13239"/>
                  </a:cubicBezTo>
                  <a:cubicBezTo>
                    <a:pt x="3794" y="12890"/>
                    <a:pt x="4490" y="12890"/>
                    <a:pt x="4490" y="12890"/>
                  </a:cubicBezTo>
                  <a:cubicBezTo>
                    <a:pt x="4490" y="13239"/>
                    <a:pt x="3794" y="13239"/>
                    <a:pt x="3794" y="13239"/>
                  </a:cubicBezTo>
                  <a:cubicBezTo>
                    <a:pt x="3097" y="13239"/>
                    <a:pt x="3097" y="13935"/>
                    <a:pt x="3097" y="13935"/>
                  </a:cubicBezTo>
                  <a:cubicBezTo>
                    <a:pt x="3097" y="14284"/>
                    <a:pt x="3794" y="13935"/>
                    <a:pt x="3097" y="14284"/>
                  </a:cubicBezTo>
                  <a:cubicBezTo>
                    <a:pt x="3097" y="14632"/>
                    <a:pt x="2400" y="14632"/>
                    <a:pt x="2400" y="14632"/>
                  </a:cubicBezTo>
                  <a:cubicBezTo>
                    <a:pt x="2400" y="14632"/>
                    <a:pt x="1703" y="14632"/>
                    <a:pt x="1703" y="14632"/>
                  </a:cubicBezTo>
                  <a:cubicBezTo>
                    <a:pt x="1703" y="14632"/>
                    <a:pt x="1703" y="14981"/>
                    <a:pt x="1703" y="15329"/>
                  </a:cubicBezTo>
                  <a:cubicBezTo>
                    <a:pt x="1703" y="15329"/>
                    <a:pt x="1703" y="15677"/>
                    <a:pt x="1703" y="15677"/>
                  </a:cubicBezTo>
                  <a:cubicBezTo>
                    <a:pt x="1703" y="15677"/>
                    <a:pt x="3097" y="15677"/>
                    <a:pt x="3097" y="15329"/>
                  </a:cubicBezTo>
                  <a:cubicBezTo>
                    <a:pt x="3097" y="14981"/>
                    <a:pt x="3794" y="15329"/>
                    <a:pt x="4490" y="15329"/>
                  </a:cubicBezTo>
                  <a:cubicBezTo>
                    <a:pt x="4490" y="15329"/>
                    <a:pt x="4490" y="15329"/>
                    <a:pt x="4490" y="15329"/>
                  </a:cubicBezTo>
                  <a:cubicBezTo>
                    <a:pt x="4490" y="15329"/>
                    <a:pt x="4490" y="14981"/>
                    <a:pt x="4490" y="14981"/>
                  </a:cubicBezTo>
                  <a:cubicBezTo>
                    <a:pt x="4490" y="14981"/>
                    <a:pt x="4490" y="14981"/>
                    <a:pt x="4490" y="14981"/>
                  </a:cubicBezTo>
                  <a:cubicBezTo>
                    <a:pt x="5187" y="15329"/>
                    <a:pt x="4490" y="15329"/>
                    <a:pt x="5884" y="15677"/>
                  </a:cubicBezTo>
                  <a:cubicBezTo>
                    <a:pt x="5187" y="15677"/>
                    <a:pt x="4490" y="15677"/>
                    <a:pt x="4490" y="15677"/>
                  </a:cubicBezTo>
                  <a:cubicBezTo>
                    <a:pt x="4490" y="15677"/>
                    <a:pt x="3794" y="15329"/>
                    <a:pt x="3794" y="15329"/>
                  </a:cubicBezTo>
                  <a:cubicBezTo>
                    <a:pt x="4490" y="15677"/>
                    <a:pt x="4490" y="16026"/>
                    <a:pt x="4490" y="16374"/>
                  </a:cubicBezTo>
                  <a:cubicBezTo>
                    <a:pt x="4490" y="16723"/>
                    <a:pt x="4490" y="17419"/>
                    <a:pt x="3794" y="17419"/>
                  </a:cubicBezTo>
                  <a:cubicBezTo>
                    <a:pt x="4490" y="17768"/>
                    <a:pt x="4490" y="17768"/>
                    <a:pt x="4490" y="18116"/>
                  </a:cubicBezTo>
                  <a:cubicBezTo>
                    <a:pt x="4490" y="18116"/>
                    <a:pt x="3794" y="18465"/>
                    <a:pt x="4490" y="18465"/>
                  </a:cubicBezTo>
                  <a:cubicBezTo>
                    <a:pt x="4490" y="18465"/>
                    <a:pt x="4490" y="18813"/>
                    <a:pt x="4490" y="19161"/>
                  </a:cubicBezTo>
                  <a:cubicBezTo>
                    <a:pt x="4490" y="19161"/>
                    <a:pt x="4490" y="19510"/>
                    <a:pt x="4490" y="19858"/>
                  </a:cubicBezTo>
                  <a:cubicBezTo>
                    <a:pt x="3794" y="20206"/>
                    <a:pt x="3794" y="20903"/>
                    <a:pt x="3097" y="21252"/>
                  </a:cubicBezTo>
                  <a:cubicBezTo>
                    <a:pt x="3794" y="21252"/>
                    <a:pt x="3794" y="21252"/>
                    <a:pt x="4490" y="21252"/>
                  </a:cubicBezTo>
                  <a:cubicBezTo>
                    <a:pt x="5187" y="20903"/>
                    <a:pt x="5884" y="20903"/>
                    <a:pt x="5884" y="20903"/>
                  </a:cubicBezTo>
                  <a:cubicBezTo>
                    <a:pt x="7278" y="20903"/>
                    <a:pt x="9368" y="20903"/>
                    <a:pt x="10065" y="21600"/>
                  </a:cubicBezTo>
                  <a:cubicBezTo>
                    <a:pt x="10065" y="21252"/>
                    <a:pt x="10065" y="21252"/>
                    <a:pt x="9368" y="21252"/>
                  </a:cubicBezTo>
                  <a:cubicBezTo>
                    <a:pt x="10065" y="21600"/>
                    <a:pt x="10761" y="21252"/>
                    <a:pt x="11458" y="21252"/>
                  </a:cubicBezTo>
                  <a:cubicBezTo>
                    <a:pt x="12155" y="20903"/>
                    <a:pt x="12852" y="20555"/>
                    <a:pt x="13548" y="20903"/>
                  </a:cubicBezTo>
                  <a:cubicBezTo>
                    <a:pt x="13548" y="20555"/>
                    <a:pt x="13548" y="20206"/>
                    <a:pt x="12852" y="19858"/>
                  </a:cubicBezTo>
                  <a:cubicBezTo>
                    <a:pt x="12852" y="19858"/>
                    <a:pt x="12852" y="19510"/>
                    <a:pt x="12852" y="19510"/>
                  </a:cubicBezTo>
                  <a:cubicBezTo>
                    <a:pt x="12852" y="19161"/>
                    <a:pt x="12852" y="19161"/>
                    <a:pt x="12852" y="19161"/>
                  </a:cubicBezTo>
                  <a:cubicBezTo>
                    <a:pt x="12852" y="19161"/>
                    <a:pt x="12852" y="18813"/>
                    <a:pt x="12852" y="18813"/>
                  </a:cubicBezTo>
                  <a:cubicBezTo>
                    <a:pt x="12852" y="18813"/>
                    <a:pt x="12852" y="18465"/>
                    <a:pt x="13548" y="18465"/>
                  </a:cubicBezTo>
                  <a:cubicBezTo>
                    <a:pt x="13548" y="18116"/>
                    <a:pt x="13548" y="18116"/>
                    <a:pt x="14245" y="18116"/>
                  </a:cubicBezTo>
                  <a:cubicBezTo>
                    <a:pt x="14245" y="17768"/>
                    <a:pt x="14245" y="17419"/>
                    <a:pt x="14245" y="17419"/>
                  </a:cubicBezTo>
                  <a:cubicBezTo>
                    <a:pt x="14245" y="17419"/>
                    <a:pt x="14942" y="17419"/>
                    <a:pt x="14942" y="17419"/>
                  </a:cubicBezTo>
                  <a:cubicBezTo>
                    <a:pt x="14942" y="17419"/>
                    <a:pt x="14942" y="17419"/>
                    <a:pt x="14942" y="17419"/>
                  </a:cubicBezTo>
                  <a:cubicBezTo>
                    <a:pt x="14942" y="17419"/>
                    <a:pt x="15639" y="17071"/>
                    <a:pt x="15639" y="17419"/>
                  </a:cubicBezTo>
                  <a:cubicBezTo>
                    <a:pt x="15639" y="17071"/>
                    <a:pt x="15639" y="17419"/>
                    <a:pt x="16336" y="17071"/>
                  </a:cubicBezTo>
                  <a:cubicBezTo>
                    <a:pt x="16336" y="16723"/>
                    <a:pt x="16336" y="16723"/>
                    <a:pt x="16336" y="16374"/>
                  </a:cubicBezTo>
                  <a:cubicBezTo>
                    <a:pt x="16336" y="16374"/>
                    <a:pt x="15639" y="16723"/>
                    <a:pt x="15639" y="16723"/>
                  </a:cubicBezTo>
                  <a:cubicBezTo>
                    <a:pt x="14942" y="16723"/>
                    <a:pt x="15639" y="16723"/>
                    <a:pt x="14942" y="16374"/>
                  </a:cubicBezTo>
                  <a:cubicBezTo>
                    <a:pt x="14942" y="16374"/>
                    <a:pt x="14245" y="15677"/>
                    <a:pt x="13548" y="15677"/>
                  </a:cubicBezTo>
                  <a:cubicBezTo>
                    <a:pt x="14245" y="15329"/>
                    <a:pt x="14245" y="14981"/>
                    <a:pt x="14245" y="14632"/>
                  </a:cubicBezTo>
                  <a:cubicBezTo>
                    <a:pt x="14245" y="14284"/>
                    <a:pt x="14245" y="14284"/>
                    <a:pt x="14942" y="13935"/>
                  </a:cubicBezTo>
                  <a:cubicBezTo>
                    <a:pt x="15639" y="13935"/>
                    <a:pt x="15639" y="13935"/>
                    <a:pt x="15639" y="13935"/>
                  </a:cubicBezTo>
                  <a:cubicBezTo>
                    <a:pt x="15639" y="13587"/>
                    <a:pt x="15639" y="13587"/>
                    <a:pt x="15639" y="13587"/>
                  </a:cubicBezTo>
                  <a:cubicBezTo>
                    <a:pt x="15639" y="13587"/>
                    <a:pt x="15639" y="13587"/>
                    <a:pt x="15639" y="13587"/>
                  </a:cubicBezTo>
                  <a:cubicBezTo>
                    <a:pt x="16336" y="13239"/>
                    <a:pt x="16336" y="12890"/>
                    <a:pt x="15639" y="12890"/>
                  </a:cubicBezTo>
                  <a:cubicBezTo>
                    <a:pt x="15639" y="12890"/>
                    <a:pt x="15639" y="12890"/>
                    <a:pt x="14942" y="12890"/>
                  </a:cubicBezTo>
                  <a:cubicBezTo>
                    <a:pt x="14942" y="12890"/>
                    <a:pt x="14942" y="12542"/>
                    <a:pt x="14942" y="12542"/>
                  </a:cubicBezTo>
                  <a:cubicBezTo>
                    <a:pt x="14942" y="12542"/>
                    <a:pt x="14245" y="12542"/>
                    <a:pt x="14245" y="12194"/>
                  </a:cubicBezTo>
                  <a:cubicBezTo>
                    <a:pt x="14245" y="12194"/>
                    <a:pt x="14245" y="12194"/>
                    <a:pt x="14245" y="12194"/>
                  </a:cubicBezTo>
                  <a:cubicBezTo>
                    <a:pt x="14245" y="12194"/>
                    <a:pt x="14245" y="11845"/>
                    <a:pt x="14245" y="11845"/>
                  </a:cubicBezTo>
                  <a:cubicBezTo>
                    <a:pt x="14245" y="11845"/>
                    <a:pt x="14245" y="11497"/>
                    <a:pt x="14245" y="11497"/>
                  </a:cubicBezTo>
                  <a:cubicBezTo>
                    <a:pt x="13548" y="11148"/>
                    <a:pt x="14245" y="11497"/>
                    <a:pt x="13548" y="11148"/>
                  </a:cubicBezTo>
                  <a:cubicBezTo>
                    <a:pt x="12852" y="11148"/>
                    <a:pt x="12852" y="10800"/>
                    <a:pt x="12155" y="10452"/>
                  </a:cubicBezTo>
                  <a:cubicBezTo>
                    <a:pt x="13548" y="10452"/>
                    <a:pt x="14245" y="10452"/>
                    <a:pt x="15639" y="10452"/>
                  </a:cubicBezTo>
                  <a:cubicBezTo>
                    <a:pt x="16336" y="10452"/>
                    <a:pt x="15639" y="10452"/>
                    <a:pt x="16336" y="10103"/>
                  </a:cubicBezTo>
                  <a:cubicBezTo>
                    <a:pt x="16336" y="10103"/>
                    <a:pt x="16336" y="10103"/>
                    <a:pt x="16336" y="9755"/>
                  </a:cubicBezTo>
                  <a:cubicBezTo>
                    <a:pt x="16336" y="9755"/>
                    <a:pt x="16336" y="9755"/>
                    <a:pt x="16336" y="9755"/>
                  </a:cubicBezTo>
                  <a:cubicBezTo>
                    <a:pt x="16336" y="9755"/>
                    <a:pt x="17032" y="9406"/>
                    <a:pt x="17032" y="9058"/>
                  </a:cubicBezTo>
                  <a:cubicBezTo>
                    <a:pt x="17032" y="9058"/>
                    <a:pt x="17032" y="9058"/>
                    <a:pt x="17032" y="9058"/>
                  </a:cubicBezTo>
                  <a:cubicBezTo>
                    <a:pt x="17032" y="9058"/>
                    <a:pt x="16336" y="8710"/>
                    <a:pt x="16336" y="8710"/>
                  </a:cubicBezTo>
                  <a:cubicBezTo>
                    <a:pt x="16336" y="8361"/>
                    <a:pt x="15639" y="8361"/>
                    <a:pt x="15639" y="8361"/>
                  </a:cubicBezTo>
                  <a:cubicBezTo>
                    <a:pt x="16336" y="8013"/>
                    <a:pt x="16336" y="8013"/>
                    <a:pt x="17032" y="8013"/>
                  </a:cubicBezTo>
                  <a:cubicBezTo>
                    <a:pt x="17032" y="8013"/>
                    <a:pt x="17032" y="7665"/>
                    <a:pt x="17032" y="7665"/>
                  </a:cubicBezTo>
                  <a:cubicBezTo>
                    <a:pt x="17032" y="7316"/>
                    <a:pt x="17032" y="7665"/>
                    <a:pt x="17032" y="7316"/>
                  </a:cubicBezTo>
                  <a:cubicBezTo>
                    <a:pt x="17032" y="7316"/>
                    <a:pt x="17032" y="7316"/>
                    <a:pt x="17032" y="7316"/>
                  </a:cubicBezTo>
                  <a:cubicBezTo>
                    <a:pt x="17032" y="6968"/>
                    <a:pt x="17032" y="6968"/>
                    <a:pt x="17032" y="6968"/>
                  </a:cubicBezTo>
                  <a:cubicBezTo>
                    <a:pt x="17032" y="6968"/>
                    <a:pt x="17032" y="6968"/>
                    <a:pt x="17032" y="6619"/>
                  </a:cubicBezTo>
                  <a:cubicBezTo>
                    <a:pt x="17032" y="6271"/>
                    <a:pt x="17729" y="5923"/>
                    <a:pt x="17032" y="5574"/>
                  </a:cubicBezTo>
                  <a:cubicBezTo>
                    <a:pt x="17032" y="5226"/>
                    <a:pt x="16336" y="4877"/>
                    <a:pt x="16336" y="4877"/>
                  </a:cubicBezTo>
                  <a:cubicBezTo>
                    <a:pt x="17032" y="4529"/>
                    <a:pt x="17032" y="4877"/>
                    <a:pt x="17032" y="4529"/>
                  </a:cubicBezTo>
                  <a:cubicBezTo>
                    <a:pt x="17729" y="4529"/>
                    <a:pt x="17729" y="4181"/>
                    <a:pt x="17729" y="4181"/>
                  </a:cubicBezTo>
                  <a:cubicBezTo>
                    <a:pt x="18426" y="3832"/>
                    <a:pt x="18426" y="3832"/>
                    <a:pt x="19123" y="3832"/>
                  </a:cubicBezTo>
                  <a:cubicBezTo>
                    <a:pt x="19123" y="3484"/>
                    <a:pt x="19819" y="3484"/>
                    <a:pt x="19819" y="3135"/>
                  </a:cubicBezTo>
                  <a:cubicBezTo>
                    <a:pt x="20516" y="3135"/>
                    <a:pt x="21213" y="2787"/>
                    <a:pt x="21213" y="2439"/>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7" name="Shape 2706"/>
            <p:cNvSpPr/>
            <p:nvPr/>
          </p:nvSpPr>
          <p:spPr>
            <a:xfrm>
              <a:off x="5820498" y="5849478"/>
              <a:ext cx="1497969" cy="1432469"/>
            </a:xfrm>
            <a:custGeom>
              <a:avLst/>
              <a:gdLst/>
              <a:ahLst/>
              <a:cxnLst>
                <a:cxn ang="0">
                  <a:pos x="wd2" y="hd2"/>
                </a:cxn>
                <a:cxn ang="5400000">
                  <a:pos x="wd2" y="hd2"/>
                </a:cxn>
                <a:cxn ang="10800000">
                  <a:pos x="wd2" y="hd2"/>
                </a:cxn>
                <a:cxn ang="16200000">
                  <a:pos x="wd2" y="hd2"/>
                </a:cxn>
              </a:cxnLst>
              <a:rect l="0" t="0" r="r" b="b"/>
              <a:pathLst>
                <a:path w="21600" h="21600" extrusionOk="0">
                  <a:moveTo>
                    <a:pt x="21365" y="14973"/>
                  </a:moveTo>
                  <a:cubicBezTo>
                    <a:pt x="21365" y="14973"/>
                    <a:pt x="21600" y="15218"/>
                    <a:pt x="21600" y="14973"/>
                  </a:cubicBezTo>
                  <a:cubicBezTo>
                    <a:pt x="21600" y="14973"/>
                    <a:pt x="21365" y="14727"/>
                    <a:pt x="21365" y="14727"/>
                  </a:cubicBezTo>
                  <a:cubicBezTo>
                    <a:pt x="21365" y="14482"/>
                    <a:pt x="20896" y="13991"/>
                    <a:pt x="21130" y="13991"/>
                  </a:cubicBezTo>
                  <a:cubicBezTo>
                    <a:pt x="20896" y="13745"/>
                    <a:pt x="20896" y="13745"/>
                    <a:pt x="20661" y="13500"/>
                  </a:cubicBezTo>
                  <a:cubicBezTo>
                    <a:pt x="20661" y="13255"/>
                    <a:pt x="20661" y="13500"/>
                    <a:pt x="20661" y="13255"/>
                  </a:cubicBezTo>
                  <a:cubicBezTo>
                    <a:pt x="20661" y="13255"/>
                    <a:pt x="20661" y="13255"/>
                    <a:pt x="20661" y="13255"/>
                  </a:cubicBezTo>
                  <a:cubicBezTo>
                    <a:pt x="20661" y="13009"/>
                    <a:pt x="20661" y="12518"/>
                    <a:pt x="20426" y="12518"/>
                  </a:cubicBezTo>
                  <a:cubicBezTo>
                    <a:pt x="20426" y="12518"/>
                    <a:pt x="20426" y="12518"/>
                    <a:pt x="20426" y="12518"/>
                  </a:cubicBezTo>
                  <a:cubicBezTo>
                    <a:pt x="20426" y="12273"/>
                    <a:pt x="20426" y="12027"/>
                    <a:pt x="20426" y="12027"/>
                  </a:cubicBezTo>
                  <a:cubicBezTo>
                    <a:pt x="20426" y="11782"/>
                    <a:pt x="20426" y="11782"/>
                    <a:pt x="20426" y="11782"/>
                  </a:cubicBezTo>
                  <a:cubicBezTo>
                    <a:pt x="20426" y="11782"/>
                    <a:pt x="20426" y="11536"/>
                    <a:pt x="20661" y="11536"/>
                  </a:cubicBezTo>
                  <a:cubicBezTo>
                    <a:pt x="20661" y="11536"/>
                    <a:pt x="20426" y="11291"/>
                    <a:pt x="20426" y="11291"/>
                  </a:cubicBezTo>
                  <a:cubicBezTo>
                    <a:pt x="20661" y="11045"/>
                    <a:pt x="20661" y="10800"/>
                    <a:pt x="20661" y="10555"/>
                  </a:cubicBezTo>
                  <a:cubicBezTo>
                    <a:pt x="20426" y="10309"/>
                    <a:pt x="20191" y="10309"/>
                    <a:pt x="20191" y="10064"/>
                  </a:cubicBezTo>
                  <a:cubicBezTo>
                    <a:pt x="20191" y="10309"/>
                    <a:pt x="20191" y="10064"/>
                    <a:pt x="20191" y="10064"/>
                  </a:cubicBezTo>
                  <a:cubicBezTo>
                    <a:pt x="20191" y="10064"/>
                    <a:pt x="20191" y="10064"/>
                    <a:pt x="19957" y="10064"/>
                  </a:cubicBezTo>
                  <a:cubicBezTo>
                    <a:pt x="20191" y="10064"/>
                    <a:pt x="19957" y="10064"/>
                    <a:pt x="19957" y="10064"/>
                  </a:cubicBezTo>
                  <a:cubicBezTo>
                    <a:pt x="19722" y="10064"/>
                    <a:pt x="19722" y="10064"/>
                    <a:pt x="19487" y="9818"/>
                  </a:cubicBezTo>
                  <a:cubicBezTo>
                    <a:pt x="19487" y="9573"/>
                    <a:pt x="19957" y="9082"/>
                    <a:pt x="19957" y="8836"/>
                  </a:cubicBezTo>
                  <a:cubicBezTo>
                    <a:pt x="20426" y="8591"/>
                    <a:pt x="20896" y="8591"/>
                    <a:pt x="21130" y="8345"/>
                  </a:cubicBezTo>
                  <a:cubicBezTo>
                    <a:pt x="21365" y="8100"/>
                    <a:pt x="21130" y="7609"/>
                    <a:pt x="21130" y="7364"/>
                  </a:cubicBezTo>
                  <a:cubicBezTo>
                    <a:pt x="21130" y="7364"/>
                    <a:pt x="21130" y="7118"/>
                    <a:pt x="21130" y="7118"/>
                  </a:cubicBezTo>
                  <a:cubicBezTo>
                    <a:pt x="21130" y="7118"/>
                    <a:pt x="21130" y="6873"/>
                    <a:pt x="21130" y="6873"/>
                  </a:cubicBezTo>
                  <a:cubicBezTo>
                    <a:pt x="21130" y="6873"/>
                    <a:pt x="21130" y="6627"/>
                    <a:pt x="21130" y="6627"/>
                  </a:cubicBezTo>
                  <a:cubicBezTo>
                    <a:pt x="21130" y="6136"/>
                    <a:pt x="20896" y="5645"/>
                    <a:pt x="20661" y="5400"/>
                  </a:cubicBezTo>
                  <a:cubicBezTo>
                    <a:pt x="20661" y="4664"/>
                    <a:pt x="20191" y="3927"/>
                    <a:pt x="20191" y="3191"/>
                  </a:cubicBezTo>
                  <a:cubicBezTo>
                    <a:pt x="20191" y="3191"/>
                    <a:pt x="20191" y="3191"/>
                    <a:pt x="20191" y="3191"/>
                  </a:cubicBezTo>
                  <a:cubicBezTo>
                    <a:pt x="20191" y="2945"/>
                    <a:pt x="20191" y="2945"/>
                    <a:pt x="20191" y="2700"/>
                  </a:cubicBezTo>
                  <a:cubicBezTo>
                    <a:pt x="20191" y="2700"/>
                    <a:pt x="19957" y="2455"/>
                    <a:pt x="19957" y="2455"/>
                  </a:cubicBezTo>
                  <a:cubicBezTo>
                    <a:pt x="19722" y="2209"/>
                    <a:pt x="19487" y="2209"/>
                    <a:pt x="19487" y="2209"/>
                  </a:cubicBezTo>
                  <a:cubicBezTo>
                    <a:pt x="19487" y="2209"/>
                    <a:pt x="19252" y="2209"/>
                    <a:pt x="19252" y="2209"/>
                  </a:cubicBezTo>
                  <a:cubicBezTo>
                    <a:pt x="19252" y="2209"/>
                    <a:pt x="19252" y="1964"/>
                    <a:pt x="19252" y="1964"/>
                  </a:cubicBezTo>
                  <a:cubicBezTo>
                    <a:pt x="19252" y="1964"/>
                    <a:pt x="19252" y="1964"/>
                    <a:pt x="19252" y="1964"/>
                  </a:cubicBezTo>
                  <a:cubicBezTo>
                    <a:pt x="19017" y="1718"/>
                    <a:pt x="19252" y="1964"/>
                    <a:pt x="19017" y="1718"/>
                  </a:cubicBezTo>
                  <a:cubicBezTo>
                    <a:pt x="18783" y="1718"/>
                    <a:pt x="18783" y="1718"/>
                    <a:pt x="18783" y="1964"/>
                  </a:cubicBezTo>
                  <a:cubicBezTo>
                    <a:pt x="18548" y="1964"/>
                    <a:pt x="18313" y="1964"/>
                    <a:pt x="18078" y="1964"/>
                  </a:cubicBezTo>
                  <a:cubicBezTo>
                    <a:pt x="16200" y="1964"/>
                    <a:pt x="14322" y="1718"/>
                    <a:pt x="12443" y="1718"/>
                  </a:cubicBezTo>
                  <a:cubicBezTo>
                    <a:pt x="12209" y="1718"/>
                    <a:pt x="11974" y="1473"/>
                    <a:pt x="11974" y="1473"/>
                  </a:cubicBezTo>
                  <a:cubicBezTo>
                    <a:pt x="11739" y="1473"/>
                    <a:pt x="11739" y="1718"/>
                    <a:pt x="11504" y="1718"/>
                  </a:cubicBezTo>
                  <a:cubicBezTo>
                    <a:pt x="11504" y="1718"/>
                    <a:pt x="11035" y="1964"/>
                    <a:pt x="10800" y="1964"/>
                  </a:cubicBezTo>
                  <a:cubicBezTo>
                    <a:pt x="10565" y="1964"/>
                    <a:pt x="10565" y="1964"/>
                    <a:pt x="10330" y="1964"/>
                  </a:cubicBezTo>
                  <a:cubicBezTo>
                    <a:pt x="10330" y="1964"/>
                    <a:pt x="10096" y="1964"/>
                    <a:pt x="10096" y="1964"/>
                  </a:cubicBezTo>
                  <a:cubicBezTo>
                    <a:pt x="9861" y="1718"/>
                    <a:pt x="9861" y="1718"/>
                    <a:pt x="9861" y="1718"/>
                  </a:cubicBezTo>
                  <a:cubicBezTo>
                    <a:pt x="9626" y="1473"/>
                    <a:pt x="9626" y="1718"/>
                    <a:pt x="9626" y="1227"/>
                  </a:cubicBezTo>
                  <a:cubicBezTo>
                    <a:pt x="9626" y="1227"/>
                    <a:pt x="9391" y="982"/>
                    <a:pt x="9391" y="736"/>
                  </a:cubicBezTo>
                  <a:cubicBezTo>
                    <a:pt x="9391" y="982"/>
                    <a:pt x="9391" y="736"/>
                    <a:pt x="9391" y="736"/>
                  </a:cubicBezTo>
                  <a:cubicBezTo>
                    <a:pt x="9391" y="491"/>
                    <a:pt x="9157" y="245"/>
                    <a:pt x="9391" y="245"/>
                  </a:cubicBezTo>
                  <a:cubicBezTo>
                    <a:pt x="9391" y="245"/>
                    <a:pt x="9626" y="491"/>
                    <a:pt x="9861" y="491"/>
                  </a:cubicBezTo>
                  <a:cubicBezTo>
                    <a:pt x="9861" y="736"/>
                    <a:pt x="10096" y="736"/>
                    <a:pt x="10096" y="982"/>
                  </a:cubicBezTo>
                  <a:cubicBezTo>
                    <a:pt x="10096" y="982"/>
                    <a:pt x="10096" y="982"/>
                    <a:pt x="10096" y="982"/>
                  </a:cubicBezTo>
                  <a:cubicBezTo>
                    <a:pt x="10096" y="736"/>
                    <a:pt x="9861" y="491"/>
                    <a:pt x="9861" y="491"/>
                  </a:cubicBezTo>
                  <a:cubicBezTo>
                    <a:pt x="9626" y="491"/>
                    <a:pt x="9157" y="0"/>
                    <a:pt x="9157" y="0"/>
                  </a:cubicBezTo>
                  <a:cubicBezTo>
                    <a:pt x="8922" y="0"/>
                    <a:pt x="8687" y="245"/>
                    <a:pt x="8452" y="245"/>
                  </a:cubicBezTo>
                  <a:cubicBezTo>
                    <a:pt x="8217" y="245"/>
                    <a:pt x="7983" y="245"/>
                    <a:pt x="7513" y="491"/>
                  </a:cubicBezTo>
                  <a:cubicBezTo>
                    <a:pt x="7278" y="491"/>
                    <a:pt x="6574" y="491"/>
                    <a:pt x="6104" y="736"/>
                  </a:cubicBezTo>
                  <a:cubicBezTo>
                    <a:pt x="6104" y="736"/>
                    <a:pt x="6104" y="982"/>
                    <a:pt x="6104" y="982"/>
                  </a:cubicBezTo>
                  <a:cubicBezTo>
                    <a:pt x="5870" y="982"/>
                    <a:pt x="5635" y="982"/>
                    <a:pt x="5635" y="982"/>
                  </a:cubicBezTo>
                  <a:cubicBezTo>
                    <a:pt x="5400" y="1227"/>
                    <a:pt x="5165" y="1227"/>
                    <a:pt x="4930" y="1473"/>
                  </a:cubicBezTo>
                  <a:cubicBezTo>
                    <a:pt x="4930" y="1473"/>
                    <a:pt x="4930" y="1473"/>
                    <a:pt x="5165" y="1473"/>
                  </a:cubicBezTo>
                  <a:cubicBezTo>
                    <a:pt x="4930" y="1473"/>
                    <a:pt x="4930" y="1473"/>
                    <a:pt x="4930" y="1473"/>
                  </a:cubicBezTo>
                  <a:cubicBezTo>
                    <a:pt x="4930" y="1473"/>
                    <a:pt x="4930" y="1473"/>
                    <a:pt x="4930" y="1473"/>
                  </a:cubicBezTo>
                  <a:cubicBezTo>
                    <a:pt x="4930" y="1473"/>
                    <a:pt x="4696" y="1718"/>
                    <a:pt x="4696" y="1964"/>
                  </a:cubicBezTo>
                  <a:cubicBezTo>
                    <a:pt x="4696" y="1718"/>
                    <a:pt x="4696" y="1964"/>
                    <a:pt x="4461" y="1964"/>
                  </a:cubicBezTo>
                  <a:cubicBezTo>
                    <a:pt x="4461" y="1964"/>
                    <a:pt x="4696" y="1964"/>
                    <a:pt x="4696" y="1964"/>
                  </a:cubicBezTo>
                  <a:cubicBezTo>
                    <a:pt x="4461" y="1964"/>
                    <a:pt x="4461" y="2209"/>
                    <a:pt x="4226" y="2209"/>
                  </a:cubicBezTo>
                  <a:cubicBezTo>
                    <a:pt x="4461" y="2209"/>
                    <a:pt x="4461" y="2209"/>
                    <a:pt x="4461" y="2209"/>
                  </a:cubicBezTo>
                  <a:cubicBezTo>
                    <a:pt x="4461" y="2209"/>
                    <a:pt x="4461" y="2209"/>
                    <a:pt x="4461" y="2209"/>
                  </a:cubicBezTo>
                  <a:cubicBezTo>
                    <a:pt x="4461" y="2209"/>
                    <a:pt x="4461" y="2209"/>
                    <a:pt x="4461" y="2209"/>
                  </a:cubicBezTo>
                  <a:cubicBezTo>
                    <a:pt x="4461" y="2209"/>
                    <a:pt x="4461" y="2209"/>
                    <a:pt x="4461" y="2209"/>
                  </a:cubicBezTo>
                  <a:cubicBezTo>
                    <a:pt x="4226" y="2209"/>
                    <a:pt x="4226" y="2455"/>
                    <a:pt x="4226" y="2209"/>
                  </a:cubicBezTo>
                  <a:cubicBezTo>
                    <a:pt x="4226" y="2209"/>
                    <a:pt x="4226" y="2209"/>
                    <a:pt x="4226" y="2209"/>
                  </a:cubicBezTo>
                  <a:cubicBezTo>
                    <a:pt x="3522" y="2455"/>
                    <a:pt x="2817" y="2700"/>
                    <a:pt x="2113" y="2945"/>
                  </a:cubicBezTo>
                  <a:cubicBezTo>
                    <a:pt x="1643" y="3191"/>
                    <a:pt x="1174" y="3191"/>
                    <a:pt x="704" y="3436"/>
                  </a:cubicBezTo>
                  <a:cubicBezTo>
                    <a:pt x="704" y="3436"/>
                    <a:pt x="235" y="3682"/>
                    <a:pt x="235" y="3436"/>
                  </a:cubicBezTo>
                  <a:cubicBezTo>
                    <a:pt x="235" y="3682"/>
                    <a:pt x="0" y="3682"/>
                    <a:pt x="0" y="3682"/>
                  </a:cubicBezTo>
                  <a:cubicBezTo>
                    <a:pt x="235" y="3682"/>
                    <a:pt x="235" y="3927"/>
                    <a:pt x="470" y="3927"/>
                  </a:cubicBezTo>
                  <a:cubicBezTo>
                    <a:pt x="470" y="3927"/>
                    <a:pt x="470" y="3927"/>
                    <a:pt x="470" y="3927"/>
                  </a:cubicBezTo>
                  <a:cubicBezTo>
                    <a:pt x="470" y="3927"/>
                    <a:pt x="704" y="3682"/>
                    <a:pt x="470" y="3682"/>
                  </a:cubicBezTo>
                  <a:cubicBezTo>
                    <a:pt x="470" y="3682"/>
                    <a:pt x="470" y="3682"/>
                    <a:pt x="704" y="3682"/>
                  </a:cubicBezTo>
                  <a:cubicBezTo>
                    <a:pt x="470" y="3927"/>
                    <a:pt x="704" y="3682"/>
                    <a:pt x="939" y="3927"/>
                  </a:cubicBezTo>
                  <a:cubicBezTo>
                    <a:pt x="939" y="3927"/>
                    <a:pt x="939" y="3927"/>
                    <a:pt x="939" y="3927"/>
                  </a:cubicBezTo>
                  <a:cubicBezTo>
                    <a:pt x="939" y="3927"/>
                    <a:pt x="939" y="3927"/>
                    <a:pt x="939" y="3927"/>
                  </a:cubicBezTo>
                  <a:cubicBezTo>
                    <a:pt x="939" y="3927"/>
                    <a:pt x="1174" y="4173"/>
                    <a:pt x="939" y="4173"/>
                  </a:cubicBezTo>
                  <a:cubicBezTo>
                    <a:pt x="939" y="4418"/>
                    <a:pt x="939" y="4418"/>
                    <a:pt x="939" y="4664"/>
                  </a:cubicBezTo>
                  <a:cubicBezTo>
                    <a:pt x="939" y="4664"/>
                    <a:pt x="939" y="4664"/>
                    <a:pt x="939" y="4664"/>
                  </a:cubicBezTo>
                  <a:cubicBezTo>
                    <a:pt x="939" y="4664"/>
                    <a:pt x="939" y="4909"/>
                    <a:pt x="939" y="4909"/>
                  </a:cubicBezTo>
                  <a:cubicBezTo>
                    <a:pt x="704" y="4664"/>
                    <a:pt x="470" y="4418"/>
                    <a:pt x="235" y="4173"/>
                  </a:cubicBezTo>
                  <a:cubicBezTo>
                    <a:pt x="235" y="4173"/>
                    <a:pt x="235" y="4173"/>
                    <a:pt x="235" y="4418"/>
                  </a:cubicBezTo>
                  <a:cubicBezTo>
                    <a:pt x="470" y="4418"/>
                    <a:pt x="235" y="4418"/>
                    <a:pt x="235" y="4418"/>
                  </a:cubicBezTo>
                  <a:cubicBezTo>
                    <a:pt x="235" y="4418"/>
                    <a:pt x="235" y="4418"/>
                    <a:pt x="235" y="4664"/>
                  </a:cubicBezTo>
                  <a:cubicBezTo>
                    <a:pt x="235" y="4909"/>
                    <a:pt x="470" y="5155"/>
                    <a:pt x="470" y="5645"/>
                  </a:cubicBezTo>
                  <a:cubicBezTo>
                    <a:pt x="470" y="5645"/>
                    <a:pt x="470" y="5891"/>
                    <a:pt x="470" y="5891"/>
                  </a:cubicBezTo>
                  <a:cubicBezTo>
                    <a:pt x="470" y="5891"/>
                    <a:pt x="704" y="6136"/>
                    <a:pt x="704" y="6136"/>
                  </a:cubicBezTo>
                  <a:cubicBezTo>
                    <a:pt x="704" y="6136"/>
                    <a:pt x="470" y="6136"/>
                    <a:pt x="470" y="6382"/>
                  </a:cubicBezTo>
                  <a:cubicBezTo>
                    <a:pt x="470" y="6382"/>
                    <a:pt x="470" y="6627"/>
                    <a:pt x="470" y="6627"/>
                  </a:cubicBezTo>
                  <a:cubicBezTo>
                    <a:pt x="470" y="7118"/>
                    <a:pt x="235" y="6873"/>
                    <a:pt x="0" y="7118"/>
                  </a:cubicBezTo>
                  <a:cubicBezTo>
                    <a:pt x="0" y="7364"/>
                    <a:pt x="0" y="7609"/>
                    <a:pt x="0" y="7609"/>
                  </a:cubicBezTo>
                  <a:cubicBezTo>
                    <a:pt x="0" y="7855"/>
                    <a:pt x="235" y="7855"/>
                    <a:pt x="235" y="7855"/>
                  </a:cubicBezTo>
                  <a:cubicBezTo>
                    <a:pt x="235" y="7855"/>
                    <a:pt x="470" y="7855"/>
                    <a:pt x="470" y="8100"/>
                  </a:cubicBezTo>
                  <a:cubicBezTo>
                    <a:pt x="704" y="8100"/>
                    <a:pt x="704" y="8345"/>
                    <a:pt x="939" y="8591"/>
                  </a:cubicBezTo>
                  <a:cubicBezTo>
                    <a:pt x="939" y="8591"/>
                    <a:pt x="1174" y="8836"/>
                    <a:pt x="939" y="8836"/>
                  </a:cubicBezTo>
                  <a:cubicBezTo>
                    <a:pt x="939" y="9082"/>
                    <a:pt x="939" y="9082"/>
                    <a:pt x="939" y="9082"/>
                  </a:cubicBezTo>
                  <a:cubicBezTo>
                    <a:pt x="939" y="9327"/>
                    <a:pt x="939" y="9327"/>
                    <a:pt x="939" y="9573"/>
                  </a:cubicBezTo>
                  <a:cubicBezTo>
                    <a:pt x="939" y="9573"/>
                    <a:pt x="939" y="9573"/>
                    <a:pt x="939" y="9818"/>
                  </a:cubicBezTo>
                  <a:cubicBezTo>
                    <a:pt x="939" y="9818"/>
                    <a:pt x="1174" y="9818"/>
                    <a:pt x="1174" y="9818"/>
                  </a:cubicBezTo>
                  <a:cubicBezTo>
                    <a:pt x="1409" y="10064"/>
                    <a:pt x="1174" y="10064"/>
                    <a:pt x="1174" y="10309"/>
                  </a:cubicBezTo>
                  <a:cubicBezTo>
                    <a:pt x="1174" y="10309"/>
                    <a:pt x="1409" y="10555"/>
                    <a:pt x="1409" y="10555"/>
                  </a:cubicBezTo>
                  <a:cubicBezTo>
                    <a:pt x="1409" y="10555"/>
                    <a:pt x="1174" y="10800"/>
                    <a:pt x="1174" y="10800"/>
                  </a:cubicBezTo>
                  <a:cubicBezTo>
                    <a:pt x="1174" y="11045"/>
                    <a:pt x="1174" y="11045"/>
                    <a:pt x="1174" y="11291"/>
                  </a:cubicBezTo>
                  <a:cubicBezTo>
                    <a:pt x="1174" y="11291"/>
                    <a:pt x="939" y="11291"/>
                    <a:pt x="939" y="11536"/>
                  </a:cubicBezTo>
                  <a:cubicBezTo>
                    <a:pt x="939" y="11536"/>
                    <a:pt x="1174" y="11782"/>
                    <a:pt x="1174" y="12027"/>
                  </a:cubicBezTo>
                  <a:cubicBezTo>
                    <a:pt x="1174" y="12027"/>
                    <a:pt x="1409" y="12027"/>
                    <a:pt x="1174" y="12273"/>
                  </a:cubicBezTo>
                  <a:cubicBezTo>
                    <a:pt x="1174" y="12273"/>
                    <a:pt x="1174" y="12518"/>
                    <a:pt x="1174" y="12518"/>
                  </a:cubicBezTo>
                  <a:cubicBezTo>
                    <a:pt x="1409" y="12764"/>
                    <a:pt x="1643" y="12764"/>
                    <a:pt x="1643" y="12764"/>
                  </a:cubicBezTo>
                  <a:cubicBezTo>
                    <a:pt x="1878" y="13009"/>
                    <a:pt x="1643" y="13009"/>
                    <a:pt x="1643" y="13255"/>
                  </a:cubicBezTo>
                  <a:cubicBezTo>
                    <a:pt x="1878" y="13255"/>
                    <a:pt x="1878" y="13255"/>
                    <a:pt x="1878" y="13500"/>
                  </a:cubicBezTo>
                  <a:cubicBezTo>
                    <a:pt x="1878" y="13991"/>
                    <a:pt x="1409" y="14482"/>
                    <a:pt x="1409" y="14973"/>
                  </a:cubicBezTo>
                  <a:cubicBezTo>
                    <a:pt x="1643" y="14973"/>
                    <a:pt x="1878" y="14973"/>
                    <a:pt x="1878" y="14727"/>
                  </a:cubicBezTo>
                  <a:cubicBezTo>
                    <a:pt x="1878" y="14482"/>
                    <a:pt x="1643" y="14482"/>
                    <a:pt x="1878" y="14482"/>
                  </a:cubicBezTo>
                  <a:cubicBezTo>
                    <a:pt x="1878" y="14482"/>
                    <a:pt x="2113" y="14482"/>
                    <a:pt x="2113" y="14482"/>
                  </a:cubicBezTo>
                  <a:cubicBezTo>
                    <a:pt x="2113" y="14482"/>
                    <a:pt x="2113" y="14482"/>
                    <a:pt x="2113" y="14482"/>
                  </a:cubicBezTo>
                  <a:cubicBezTo>
                    <a:pt x="2113" y="14482"/>
                    <a:pt x="2348" y="14482"/>
                    <a:pt x="2348" y="14482"/>
                  </a:cubicBezTo>
                  <a:cubicBezTo>
                    <a:pt x="2348" y="14727"/>
                    <a:pt x="2348" y="14727"/>
                    <a:pt x="2348" y="14727"/>
                  </a:cubicBezTo>
                  <a:cubicBezTo>
                    <a:pt x="2348" y="14973"/>
                    <a:pt x="2583" y="14973"/>
                    <a:pt x="2583" y="14973"/>
                  </a:cubicBezTo>
                  <a:cubicBezTo>
                    <a:pt x="2583" y="14973"/>
                    <a:pt x="2583" y="15218"/>
                    <a:pt x="2583" y="15218"/>
                  </a:cubicBezTo>
                  <a:cubicBezTo>
                    <a:pt x="2583" y="15218"/>
                    <a:pt x="2583" y="15218"/>
                    <a:pt x="2583" y="15218"/>
                  </a:cubicBezTo>
                  <a:cubicBezTo>
                    <a:pt x="2583" y="15218"/>
                    <a:pt x="2817" y="15218"/>
                    <a:pt x="2817" y="15218"/>
                  </a:cubicBezTo>
                  <a:cubicBezTo>
                    <a:pt x="3052" y="15218"/>
                    <a:pt x="3052" y="15218"/>
                    <a:pt x="3287" y="15218"/>
                  </a:cubicBezTo>
                  <a:cubicBezTo>
                    <a:pt x="3287" y="15464"/>
                    <a:pt x="3287" y="15464"/>
                    <a:pt x="3287" y="15464"/>
                  </a:cubicBezTo>
                  <a:cubicBezTo>
                    <a:pt x="3522" y="15464"/>
                    <a:pt x="3522" y="15464"/>
                    <a:pt x="3522" y="15464"/>
                  </a:cubicBezTo>
                  <a:cubicBezTo>
                    <a:pt x="3757" y="15464"/>
                    <a:pt x="3522" y="15709"/>
                    <a:pt x="3757" y="15709"/>
                  </a:cubicBezTo>
                  <a:cubicBezTo>
                    <a:pt x="3757" y="15709"/>
                    <a:pt x="3757" y="15464"/>
                    <a:pt x="3991" y="15464"/>
                  </a:cubicBezTo>
                  <a:cubicBezTo>
                    <a:pt x="3991" y="15709"/>
                    <a:pt x="3991" y="15709"/>
                    <a:pt x="3991" y="15955"/>
                  </a:cubicBezTo>
                  <a:cubicBezTo>
                    <a:pt x="3991" y="15955"/>
                    <a:pt x="3991" y="15709"/>
                    <a:pt x="4226" y="15709"/>
                  </a:cubicBezTo>
                  <a:cubicBezTo>
                    <a:pt x="4226" y="15709"/>
                    <a:pt x="4226" y="15709"/>
                    <a:pt x="4226" y="15709"/>
                  </a:cubicBezTo>
                  <a:cubicBezTo>
                    <a:pt x="4226" y="15709"/>
                    <a:pt x="4461" y="15709"/>
                    <a:pt x="4461" y="15709"/>
                  </a:cubicBezTo>
                  <a:cubicBezTo>
                    <a:pt x="4461" y="15709"/>
                    <a:pt x="4461" y="15709"/>
                    <a:pt x="4461" y="15709"/>
                  </a:cubicBezTo>
                  <a:cubicBezTo>
                    <a:pt x="4696" y="15709"/>
                    <a:pt x="4930" y="15955"/>
                    <a:pt x="4930" y="15955"/>
                  </a:cubicBezTo>
                  <a:cubicBezTo>
                    <a:pt x="4930" y="15955"/>
                    <a:pt x="4930" y="15955"/>
                    <a:pt x="4930" y="16200"/>
                  </a:cubicBezTo>
                  <a:cubicBezTo>
                    <a:pt x="4696" y="16445"/>
                    <a:pt x="4461" y="16200"/>
                    <a:pt x="4461" y="16445"/>
                  </a:cubicBezTo>
                  <a:cubicBezTo>
                    <a:pt x="4461" y="16445"/>
                    <a:pt x="4461" y="16691"/>
                    <a:pt x="4461" y="16691"/>
                  </a:cubicBezTo>
                  <a:cubicBezTo>
                    <a:pt x="4461" y="16691"/>
                    <a:pt x="4696" y="16691"/>
                    <a:pt x="4696" y="16691"/>
                  </a:cubicBezTo>
                  <a:cubicBezTo>
                    <a:pt x="4696" y="16691"/>
                    <a:pt x="4696" y="16691"/>
                    <a:pt x="4696" y="16691"/>
                  </a:cubicBezTo>
                  <a:cubicBezTo>
                    <a:pt x="4696" y="16691"/>
                    <a:pt x="4696" y="16936"/>
                    <a:pt x="4696" y="16936"/>
                  </a:cubicBezTo>
                  <a:cubicBezTo>
                    <a:pt x="4930" y="16936"/>
                    <a:pt x="4930" y="16936"/>
                    <a:pt x="4930" y="16936"/>
                  </a:cubicBezTo>
                  <a:cubicBezTo>
                    <a:pt x="5165" y="17182"/>
                    <a:pt x="5165" y="17427"/>
                    <a:pt x="5165" y="17427"/>
                  </a:cubicBezTo>
                  <a:cubicBezTo>
                    <a:pt x="5400" y="17918"/>
                    <a:pt x="5635" y="17427"/>
                    <a:pt x="5870" y="17427"/>
                  </a:cubicBezTo>
                  <a:cubicBezTo>
                    <a:pt x="5870" y="17182"/>
                    <a:pt x="6104" y="17182"/>
                    <a:pt x="6104" y="17182"/>
                  </a:cubicBezTo>
                  <a:cubicBezTo>
                    <a:pt x="6339" y="17182"/>
                    <a:pt x="5635" y="16445"/>
                    <a:pt x="6104" y="16445"/>
                  </a:cubicBezTo>
                  <a:cubicBezTo>
                    <a:pt x="6104" y="16445"/>
                    <a:pt x="6574" y="16691"/>
                    <a:pt x="6574" y="16691"/>
                  </a:cubicBezTo>
                  <a:cubicBezTo>
                    <a:pt x="6574" y="16691"/>
                    <a:pt x="6809" y="16936"/>
                    <a:pt x="6809" y="16936"/>
                  </a:cubicBezTo>
                  <a:cubicBezTo>
                    <a:pt x="6809" y="16936"/>
                    <a:pt x="6809" y="16936"/>
                    <a:pt x="6809" y="16936"/>
                  </a:cubicBezTo>
                  <a:cubicBezTo>
                    <a:pt x="6809" y="16936"/>
                    <a:pt x="6809" y="17182"/>
                    <a:pt x="7043" y="17182"/>
                  </a:cubicBezTo>
                  <a:cubicBezTo>
                    <a:pt x="7043" y="16936"/>
                    <a:pt x="7043" y="17182"/>
                    <a:pt x="7043" y="17182"/>
                  </a:cubicBezTo>
                  <a:cubicBezTo>
                    <a:pt x="7043" y="17182"/>
                    <a:pt x="7278" y="17182"/>
                    <a:pt x="7278" y="17182"/>
                  </a:cubicBezTo>
                  <a:cubicBezTo>
                    <a:pt x="7278" y="17182"/>
                    <a:pt x="7278" y="17182"/>
                    <a:pt x="7513" y="17182"/>
                  </a:cubicBezTo>
                  <a:cubicBezTo>
                    <a:pt x="7513" y="17182"/>
                    <a:pt x="7513" y="17182"/>
                    <a:pt x="7513" y="17182"/>
                  </a:cubicBezTo>
                  <a:cubicBezTo>
                    <a:pt x="7513" y="17182"/>
                    <a:pt x="7513" y="16936"/>
                    <a:pt x="7748" y="16936"/>
                  </a:cubicBezTo>
                  <a:cubicBezTo>
                    <a:pt x="7748" y="16936"/>
                    <a:pt x="7748" y="16936"/>
                    <a:pt x="7748" y="16936"/>
                  </a:cubicBezTo>
                  <a:cubicBezTo>
                    <a:pt x="7748" y="16936"/>
                    <a:pt x="7748" y="17182"/>
                    <a:pt x="7748" y="17182"/>
                  </a:cubicBezTo>
                  <a:cubicBezTo>
                    <a:pt x="7748" y="17427"/>
                    <a:pt x="7748" y="17182"/>
                    <a:pt x="7748" y="17427"/>
                  </a:cubicBezTo>
                  <a:cubicBezTo>
                    <a:pt x="7748" y="17427"/>
                    <a:pt x="7513" y="17427"/>
                    <a:pt x="7513" y="17427"/>
                  </a:cubicBezTo>
                  <a:cubicBezTo>
                    <a:pt x="7278" y="17673"/>
                    <a:pt x="7748" y="17673"/>
                    <a:pt x="7748" y="17673"/>
                  </a:cubicBezTo>
                  <a:cubicBezTo>
                    <a:pt x="7748" y="17673"/>
                    <a:pt x="7748" y="17918"/>
                    <a:pt x="7983" y="17918"/>
                  </a:cubicBezTo>
                  <a:cubicBezTo>
                    <a:pt x="7983" y="18164"/>
                    <a:pt x="8217" y="18164"/>
                    <a:pt x="8217" y="17918"/>
                  </a:cubicBezTo>
                  <a:cubicBezTo>
                    <a:pt x="8452" y="17918"/>
                    <a:pt x="8452" y="17918"/>
                    <a:pt x="8452" y="17918"/>
                  </a:cubicBezTo>
                  <a:cubicBezTo>
                    <a:pt x="8452" y="17918"/>
                    <a:pt x="8452" y="17918"/>
                    <a:pt x="8452" y="17918"/>
                  </a:cubicBezTo>
                  <a:cubicBezTo>
                    <a:pt x="8452" y="17918"/>
                    <a:pt x="8452" y="17918"/>
                    <a:pt x="8687" y="18164"/>
                  </a:cubicBezTo>
                  <a:cubicBezTo>
                    <a:pt x="8687" y="18164"/>
                    <a:pt x="8687" y="18164"/>
                    <a:pt x="8922" y="18164"/>
                  </a:cubicBezTo>
                  <a:cubicBezTo>
                    <a:pt x="8922" y="18164"/>
                    <a:pt x="8922" y="18409"/>
                    <a:pt x="9157" y="18164"/>
                  </a:cubicBezTo>
                  <a:cubicBezTo>
                    <a:pt x="9157" y="18164"/>
                    <a:pt x="9391" y="18409"/>
                    <a:pt x="9391" y="18409"/>
                  </a:cubicBezTo>
                  <a:cubicBezTo>
                    <a:pt x="9391" y="18409"/>
                    <a:pt x="9626" y="18409"/>
                    <a:pt x="9626" y="18409"/>
                  </a:cubicBezTo>
                  <a:cubicBezTo>
                    <a:pt x="9626" y="18409"/>
                    <a:pt x="9626" y="18409"/>
                    <a:pt x="9626" y="18655"/>
                  </a:cubicBezTo>
                  <a:cubicBezTo>
                    <a:pt x="9626" y="18655"/>
                    <a:pt x="9626" y="18900"/>
                    <a:pt x="9626" y="19145"/>
                  </a:cubicBezTo>
                  <a:cubicBezTo>
                    <a:pt x="9861" y="19145"/>
                    <a:pt x="10096" y="19145"/>
                    <a:pt x="10096" y="19391"/>
                  </a:cubicBezTo>
                  <a:cubicBezTo>
                    <a:pt x="10096" y="19391"/>
                    <a:pt x="10096" y="19636"/>
                    <a:pt x="10096" y="19636"/>
                  </a:cubicBezTo>
                  <a:cubicBezTo>
                    <a:pt x="10330" y="19882"/>
                    <a:pt x="10330" y="19636"/>
                    <a:pt x="10330" y="19882"/>
                  </a:cubicBezTo>
                  <a:cubicBezTo>
                    <a:pt x="10565" y="19882"/>
                    <a:pt x="10330" y="19882"/>
                    <a:pt x="10330" y="20127"/>
                  </a:cubicBezTo>
                  <a:cubicBezTo>
                    <a:pt x="10565" y="20127"/>
                    <a:pt x="10565" y="20127"/>
                    <a:pt x="10565" y="20127"/>
                  </a:cubicBezTo>
                  <a:cubicBezTo>
                    <a:pt x="10800" y="20127"/>
                    <a:pt x="10800" y="20127"/>
                    <a:pt x="11035" y="19882"/>
                  </a:cubicBezTo>
                  <a:cubicBezTo>
                    <a:pt x="11035" y="19882"/>
                    <a:pt x="11035" y="19882"/>
                    <a:pt x="11035" y="19636"/>
                  </a:cubicBezTo>
                  <a:cubicBezTo>
                    <a:pt x="11035" y="19636"/>
                    <a:pt x="11270" y="19636"/>
                    <a:pt x="11270" y="19636"/>
                  </a:cubicBezTo>
                  <a:cubicBezTo>
                    <a:pt x="11504" y="19636"/>
                    <a:pt x="11504" y="19391"/>
                    <a:pt x="11504" y="19636"/>
                  </a:cubicBezTo>
                  <a:cubicBezTo>
                    <a:pt x="11739" y="19636"/>
                    <a:pt x="11739" y="20127"/>
                    <a:pt x="11974" y="19882"/>
                  </a:cubicBezTo>
                  <a:cubicBezTo>
                    <a:pt x="11739" y="20127"/>
                    <a:pt x="11974" y="20127"/>
                    <a:pt x="11974" y="20127"/>
                  </a:cubicBezTo>
                  <a:cubicBezTo>
                    <a:pt x="12209" y="20127"/>
                    <a:pt x="12209" y="20127"/>
                    <a:pt x="12209" y="20127"/>
                  </a:cubicBezTo>
                  <a:cubicBezTo>
                    <a:pt x="12209" y="20127"/>
                    <a:pt x="12209" y="20373"/>
                    <a:pt x="12209" y="20373"/>
                  </a:cubicBezTo>
                  <a:cubicBezTo>
                    <a:pt x="12209" y="20373"/>
                    <a:pt x="12209" y="20618"/>
                    <a:pt x="12209" y="20618"/>
                  </a:cubicBezTo>
                  <a:cubicBezTo>
                    <a:pt x="12209" y="20618"/>
                    <a:pt x="12209" y="20618"/>
                    <a:pt x="12209" y="20864"/>
                  </a:cubicBezTo>
                  <a:cubicBezTo>
                    <a:pt x="12209" y="21109"/>
                    <a:pt x="12443" y="20618"/>
                    <a:pt x="12678" y="20618"/>
                  </a:cubicBezTo>
                  <a:cubicBezTo>
                    <a:pt x="12678" y="20864"/>
                    <a:pt x="12678" y="20864"/>
                    <a:pt x="12913" y="20864"/>
                  </a:cubicBezTo>
                  <a:cubicBezTo>
                    <a:pt x="12913" y="20864"/>
                    <a:pt x="12913" y="20618"/>
                    <a:pt x="12913" y="20373"/>
                  </a:cubicBezTo>
                  <a:cubicBezTo>
                    <a:pt x="12913" y="20373"/>
                    <a:pt x="13148" y="20373"/>
                    <a:pt x="13383" y="20373"/>
                  </a:cubicBezTo>
                  <a:cubicBezTo>
                    <a:pt x="13383" y="20373"/>
                    <a:pt x="13383" y="20127"/>
                    <a:pt x="13383" y="20127"/>
                  </a:cubicBezTo>
                  <a:cubicBezTo>
                    <a:pt x="13383" y="20127"/>
                    <a:pt x="13383" y="20127"/>
                    <a:pt x="13617" y="20127"/>
                  </a:cubicBezTo>
                  <a:cubicBezTo>
                    <a:pt x="13617" y="20127"/>
                    <a:pt x="13617" y="20127"/>
                    <a:pt x="13617" y="20127"/>
                  </a:cubicBezTo>
                  <a:cubicBezTo>
                    <a:pt x="13852" y="20127"/>
                    <a:pt x="13852" y="20127"/>
                    <a:pt x="13852" y="20127"/>
                  </a:cubicBezTo>
                  <a:cubicBezTo>
                    <a:pt x="13852" y="20127"/>
                    <a:pt x="14087" y="20127"/>
                    <a:pt x="14087" y="20127"/>
                  </a:cubicBezTo>
                  <a:cubicBezTo>
                    <a:pt x="14322" y="20127"/>
                    <a:pt x="14322" y="20373"/>
                    <a:pt x="14322" y="20373"/>
                  </a:cubicBezTo>
                  <a:cubicBezTo>
                    <a:pt x="14322" y="20373"/>
                    <a:pt x="14557" y="20373"/>
                    <a:pt x="14791" y="20373"/>
                  </a:cubicBezTo>
                  <a:cubicBezTo>
                    <a:pt x="14791" y="20373"/>
                    <a:pt x="14791" y="20373"/>
                    <a:pt x="15026" y="20373"/>
                  </a:cubicBezTo>
                  <a:cubicBezTo>
                    <a:pt x="15026" y="20127"/>
                    <a:pt x="15261" y="20127"/>
                    <a:pt x="15026" y="20127"/>
                  </a:cubicBezTo>
                  <a:cubicBezTo>
                    <a:pt x="15026" y="19882"/>
                    <a:pt x="15026" y="20127"/>
                    <a:pt x="15261" y="20127"/>
                  </a:cubicBezTo>
                  <a:cubicBezTo>
                    <a:pt x="15261" y="20127"/>
                    <a:pt x="15261" y="19882"/>
                    <a:pt x="15496" y="19882"/>
                  </a:cubicBezTo>
                  <a:cubicBezTo>
                    <a:pt x="15496" y="19882"/>
                    <a:pt x="15730" y="20127"/>
                    <a:pt x="15730" y="20127"/>
                  </a:cubicBezTo>
                  <a:cubicBezTo>
                    <a:pt x="15965" y="20127"/>
                    <a:pt x="15965" y="20127"/>
                    <a:pt x="16200" y="20127"/>
                  </a:cubicBezTo>
                  <a:cubicBezTo>
                    <a:pt x="16200" y="20127"/>
                    <a:pt x="16435" y="20127"/>
                    <a:pt x="16435" y="20373"/>
                  </a:cubicBezTo>
                  <a:cubicBezTo>
                    <a:pt x="16670" y="19882"/>
                    <a:pt x="16904" y="20618"/>
                    <a:pt x="17139" y="20618"/>
                  </a:cubicBezTo>
                  <a:cubicBezTo>
                    <a:pt x="17139" y="20864"/>
                    <a:pt x="17139" y="20864"/>
                    <a:pt x="17374" y="20864"/>
                  </a:cubicBezTo>
                  <a:cubicBezTo>
                    <a:pt x="17374" y="20864"/>
                    <a:pt x="17374" y="20864"/>
                    <a:pt x="17374" y="20864"/>
                  </a:cubicBezTo>
                  <a:cubicBezTo>
                    <a:pt x="17609" y="20864"/>
                    <a:pt x="17374" y="21109"/>
                    <a:pt x="17609" y="21109"/>
                  </a:cubicBezTo>
                  <a:cubicBezTo>
                    <a:pt x="17609" y="21109"/>
                    <a:pt x="17609" y="21109"/>
                    <a:pt x="17843" y="21109"/>
                  </a:cubicBezTo>
                  <a:cubicBezTo>
                    <a:pt x="17843" y="21109"/>
                    <a:pt x="17843" y="21109"/>
                    <a:pt x="17843" y="21109"/>
                  </a:cubicBezTo>
                  <a:cubicBezTo>
                    <a:pt x="18078" y="21109"/>
                    <a:pt x="18313" y="21109"/>
                    <a:pt x="18313" y="21109"/>
                  </a:cubicBezTo>
                  <a:cubicBezTo>
                    <a:pt x="18313" y="21355"/>
                    <a:pt x="18548" y="21355"/>
                    <a:pt x="18548" y="21355"/>
                  </a:cubicBezTo>
                  <a:cubicBezTo>
                    <a:pt x="18548" y="21355"/>
                    <a:pt x="18783" y="21355"/>
                    <a:pt x="18783" y="21355"/>
                  </a:cubicBezTo>
                  <a:cubicBezTo>
                    <a:pt x="18783" y="21355"/>
                    <a:pt x="18783" y="21600"/>
                    <a:pt x="18783" y="21600"/>
                  </a:cubicBezTo>
                  <a:cubicBezTo>
                    <a:pt x="19017" y="21355"/>
                    <a:pt x="18783" y="20864"/>
                    <a:pt x="18548" y="20864"/>
                  </a:cubicBezTo>
                  <a:cubicBezTo>
                    <a:pt x="18548" y="20618"/>
                    <a:pt x="18783" y="20373"/>
                    <a:pt x="18548" y="20127"/>
                  </a:cubicBezTo>
                  <a:cubicBezTo>
                    <a:pt x="18548" y="19882"/>
                    <a:pt x="18313" y="19636"/>
                    <a:pt x="18548" y="19391"/>
                  </a:cubicBezTo>
                  <a:cubicBezTo>
                    <a:pt x="18783" y="19145"/>
                    <a:pt x="19017" y="18655"/>
                    <a:pt x="19252" y="18409"/>
                  </a:cubicBezTo>
                  <a:cubicBezTo>
                    <a:pt x="19722" y="17918"/>
                    <a:pt x="19957" y="17427"/>
                    <a:pt x="20426" y="17182"/>
                  </a:cubicBezTo>
                  <a:cubicBezTo>
                    <a:pt x="20661" y="16936"/>
                    <a:pt x="20661" y="16691"/>
                    <a:pt x="20896" y="16691"/>
                  </a:cubicBezTo>
                  <a:cubicBezTo>
                    <a:pt x="21130" y="16691"/>
                    <a:pt x="21365" y="16691"/>
                    <a:pt x="21365" y="16445"/>
                  </a:cubicBezTo>
                  <a:cubicBezTo>
                    <a:pt x="21365" y="16445"/>
                    <a:pt x="21365" y="16445"/>
                    <a:pt x="21365" y="16200"/>
                  </a:cubicBezTo>
                  <a:cubicBezTo>
                    <a:pt x="21365" y="16200"/>
                    <a:pt x="21600" y="16200"/>
                    <a:pt x="21600" y="16200"/>
                  </a:cubicBezTo>
                  <a:cubicBezTo>
                    <a:pt x="21600" y="15955"/>
                    <a:pt x="21600" y="15709"/>
                    <a:pt x="21600" y="15464"/>
                  </a:cubicBezTo>
                  <a:cubicBezTo>
                    <a:pt x="21600" y="15464"/>
                    <a:pt x="21365" y="15218"/>
                    <a:pt x="21365" y="15218"/>
                  </a:cubicBezTo>
                  <a:cubicBezTo>
                    <a:pt x="21365" y="15218"/>
                    <a:pt x="21130" y="15218"/>
                    <a:pt x="21365" y="1497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8" name="Shape 2707"/>
            <p:cNvSpPr/>
            <p:nvPr/>
          </p:nvSpPr>
          <p:spPr>
            <a:xfrm>
              <a:off x="4191529" y="6208307"/>
              <a:ext cx="586658" cy="666397"/>
            </a:xfrm>
            <a:custGeom>
              <a:avLst/>
              <a:gdLst/>
              <a:ahLst/>
              <a:cxnLst>
                <a:cxn ang="0">
                  <a:pos x="wd2" y="hd2"/>
                </a:cxn>
                <a:cxn ang="5400000">
                  <a:pos x="wd2" y="hd2"/>
                </a:cxn>
                <a:cxn ang="10800000">
                  <a:pos x="wd2" y="hd2"/>
                </a:cxn>
                <a:cxn ang="16200000">
                  <a:pos x="wd2" y="hd2"/>
                </a:cxn>
              </a:cxnLst>
              <a:rect l="0" t="0" r="r" b="b"/>
              <a:pathLst>
                <a:path w="21600" h="21600" extrusionOk="0">
                  <a:moveTo>
                    <a:pt x="4800" y="16332"/>
                  </a:moveTo>
                  <a:cubicBezTo>
                    <a:pt x="4200" y="16859"/>
                    <a:pt x="4200" y="16332"/>
                    <a:pt x="3600" y="16332"/>
                  </a:cubicBezTo>
                  <a:cubicBezTo>
                    <a:pt x="3600" y="16332"/>
                    <a:pt x="3600" y="16859"/>
                    <a:pt x="3600" y="16859"/>
                  </a:cubicBezTo>
                  <a:cubicBezTo>
                    <a:pt x="3000" y="16859"/>
                    <a:pt x="3000" y="16859"/>
                    <a:pt x="2400" y="16859"/>
                  </a:cubicBezTo>
                  <a:cubicBezTo>
                    <a:pt x="1800" y="16859"/>
                    <a:pt x="1800" y="16332"/>
                    <a:pt x="1200" y="16332"/>
                  </a:cubicBezTo>
                  <a:cubicBezTo>
                    <a:pt x="600" y="16332"/>
                    <a:pt x="0" y="16332"/>
                    <a:pt x="0" y="16332"/>
                  </a:cubicBezTo>
                  <a:cubicBezTo>
                    <a:pt x="0" y="16859"/>
                    <a:pt x="0" y="17385"/>
                    <a:pt x="0" y="17385"/>
                  </a:cubicBezTo>
                  <a:cubicBezTo>
                    <a:pt x="600" y="17385"/>
                    <a:pt x="600" y="17912"/>
                    <a:pt x="1200" y="17385"/>
                  </a:cubicBezTo>
                  <a:cubicBezTo>
                    <a:pt x="1200" y="17385"/>
                    <a:pt x="1200" y="17385"/>
                    <a:pt x="1200" y="17385"/>
                  </a:cubicBezTo>
                  <a:cubicBezTo>
                    <a:pt x="1800" y="17385"/>
                    <a:pt x="2400" y="17385"/>
                    <a:pt x="2400" y="17385"/>
                  </a:cubicBezTo>
                  <a:cubicBezTo>
                    <a:pt x="2400" y="17385"/>
                    <a:pt x="2400" y="17912"/>
                    <a:pt x="2400" y="17912"/>
                  </a:cubicBezTo>
                  <a:cubicBezTo>
                    <a:pt x="3000" y="17912"/>
                    <a:pt x="3600" y="17912"/>
                    <a:pt x="4200" y="17385"/>
                  </a:cubicBezTo>
                  <a:cubicBezTo>
                    <a:pt x="4200" y="17385"/>
                    <a:pt x="5400" y="16859"/>
                    <a:pt x="4800" y="16332"/>
                  </a:cubicBezTo>
                  <a:close/>
                  <a:moveTo>
                    <a:pt x="21600" y="2107"/>
                  </a:moveTo>
                  <a:cubicBezTo>
                    <a:pt x="21600" y="2107"/>
                    <a:pt x="21600" y="2107"/>
                    <a:pt x="21600" y="1580"/>
                  </a:cubicBezTo>
                  <a:cubicBezTo>
                    <a:pt x="21600" y="1580"/>
                    <a:pt x="21000" y="1580"/>
                    <a:pt x="21000" y="1580"/>
                  </a:cubicBezTo>
                  <a:cubicBezTo>
                    <a:pt x="21000" y="1580"/>
                    <a:pt x="20400" y="1580"/>
                    <a:pt x="21000" y="1054"/>
                  </a:cubicBezTo>
                  <a:cubicBezTo>
                    <a:pt x="20400" y="1580"/>
                    <a:pt x="19800" y="1054"/>
                    <a:pt x="19800" y="527"/>
                  </a:cubicBezTo>
                  <a:cubicBezTo>
                    <a:pt x="19800" y="0"/>
                    <a:pt x="19800" y="0"/>
                    <a:pt x="19200" y="0"/>
                  </a:cubicBezTo>
                  <a:cubicBezTo>
                    <a:pt x="18600" y="0"/>
                    <a:pt x="18600" y="0"/>
                    <a:pt x="18600" y="0"/>
                  </a:cubicBezTo>
                  <a:cubicBezTo>
                    <a:pt x="18000" y="0"/>
                    <a:pt x="17400" y="0"/>
                    <a:pt x="16800" y="527"/>
                  </a:cubicBezTo>
                  <a:cubicBezTo>
                    <a:pt x="16800" y="527"/>
                    <a:pt x="16800" y="527"/>
                    <a:pt x="16200" y="527"/>
                  </a:cubicBezTo>
                  <a:cubicBezTo>
                    <a:pt x="15600" y="527"/>
                    <a:pt x="15000" y="527"/>
                    <a:pt x="14400" y="527"/>
                  </a:cubicBezTo>
                  <a:cubicBezTo>
                    <a:pt x="13800" y="527"/>
                    <a:pt x="12600" y="1054"/>
                    <a:pt x="12000" y="1580"/>
                  </a:cubicBezTo>
                  <a:cubicBezTo>
                    <a:pt x="12000" y="1580"/>
                    <a:pt x="12000" y="2107"/>
                    <a:pt x="11400" y="2107"/>
                  </a:cubicBezTo>
                  <a:cubicBezTo>
                    <a:pt x="11400" y="2634"/>
                    <a:pt x="11400" y="2634"/>
                    <a:pt x="10800" y="3161"/>
                  </a:cubicBezTo>
                  <a:cubicBezTo>
                    <a:pt x="10200" y="3161"/>
                    <a:pt x="10200" y="3688"/>
                    <a:pt x="9600" y="4215"/>
                  </a:cubicBezTo>
                  <a:cubicBezTo>
                    <a:pt x="9000" y="4215"/>
                    <a:pt x="7800" y="4741"/>
                    <a:pt x="8400" y="3688"/>
                  </a:cubicBezTo>
                  <a:cubicBezTo>
                    <a:pt x="7800" y="3688"/>
                    <a:pt x="7200" y="4741"/>
                    <a:pt x="7200" y="5268"/>
                  </a:cubicBezTo>
                  <a:cubicBezTo>
                    <a:pt x="6600" y="6322"/>
                    <a:pt x="6000" y="7902"/>
                    <a:pt x="5400" y="8956"/>
                  </a:cubicBezTo>
                  <a:cubicBezTo>
                    <a:pt x="5400" y="9483"/>
                    <a:pt x="5400" y="10010"/>
                    <a:pt x="4800" y="10537"/>
                  </a:cubicBezTo>
                  <a:cubicBezTo>
                    <a:pt x="4800" y="11063"/>
                    <a:pt x="4800" y="11590"/>
                    <a:pt x="4800" y="11590"/>
                  </a:cubicBezTo>
                  <a:cubicBezTo>
                    <a:pt x="4200" y="11590"/>
                    <a:pt x="4200" y="11590"/>
                    <a:pt x="3600" y="11590"/>
                  </a:cubicBezTo>
                  <a:cubicBezTo>
                    <a:pt x="3600" y="12117"/>
                    <a:pt x="4200" y="12644"/>
                    <a:pt x="4200" y="12644"/>
                  </a:cubicBezTo>
                  <a:cubicBezTo>
                    <a:pt x="4200" y="13171"/>
                    <a:pt x="3600" y="12644"/>
                    <a:pt x="3600" y="12644"/>
                  </a:cubicBezTo>
                  <a:cubicBezTo>
                    <a:pt x="3000" y="12644"/>
                    <a:pt x="3000" y="13171"/>
                    <a:pt x="3000" y="13171"/>
                  </a:cubicBezTo>
                  <a:cubicBezTo>
                    <a:pt x="3600" y="13171"/>
                    <a:pt x="3600" y="13171"/>
                    <a:pt x="4200" y="13698"/>
                  </a:cubicBezTo>
                  <a:cubicBezTo>
                    <a:pt x="4200" y="13698"/>
                    <a:pt x="4200" y="13698"/>
                    <a:pt x="4200" y="13698"/>
                  </a:cubicBezTo>
                  <a:cubicBezTo>
                    <a:pt x="4200" y="14224"/>
                    <a:pt x="4800" y="14224"/>
                    <a:pt x="4800" y="14224"/>
                  </a:cubicBezTo>
                  <a:cubicBezTo>
                    <a:pt x="3600" y="14224"/>
                    <a:pt x="4800" y="14751"/>
                    <a:pt x="4800" y="14751"/>
                  </a:cubicBezTo>
                  <a:cubicBezTo>
                    <a:pt x="4800" y="14751"/>
                    <a:pt x="4200" y="14751"/>
                    <a:pt x="3600" y="14751"/>
                  </a:cubicBezTo>
                  <a:cubicBezTo>
                    <a:pt x="3600" y="14751"/>
                    <a:pt x="4200" y="15278"/>
                    <a:pt x="4200" y="15278"/>
                  </a:cubicBezTo>
                  <a:cubicBezTo>
                    <a:pt x="4200" y="15278"/>
                    <a:pt x="4800" y="15278"/>
                    <a:pt x="4800" y="15278"/>
                  </a:cubicBezTo>
                  <a:cubicBezTo>
                    <a:pt x="5400" y="15805"/>
                    <a:pt x="5400" y="15805"/>
                    <a:pt x="5400" y="15805"/>
                  </a:cubicBezTo>
                  <a:cubicBezTo>
                    <a:pt x="4800" y="16332"/>
                    <a:pt x="4200" y="15805"/>
                    <a:pt x="4200" y="15805"/>
                  </a:cubicBezTo>
                  <a:cubicBezTo>
                    <a:pt x="4200" y="15805"/>
                    <a:pt x="4200" y="15278"/>
                    <a:pt x="3600" y="15278"/>
                  </a:cubicBezTo>
                  <a:cubicBezTo>
                    <a:pt x="3600" y="15278"/>
                    <a:pt x="3600" y="15278"/>
                    <a:pt x="3000" y="15278"/>
                  </a:cubicBezTo>
                  <a:cubicBezTo>
                    <a:pt x="3600" y="14751"/>
                    <a:pt x="3000" y="14751"/>
                    <a:pt x="3000" y="14751"/>
                  </a:cubicBezTo>
                  <a:cubicBezTo>
                    <a:pt x="2400" y="14751"/>
                    <a:pt x="1800" y="14751"/>
                    <a:pt x="1200" y="14751"/>
                  </a:cubicBezTo>
                  <a:cubicBezTo>
                    <a:pt x="600" y="15278"/>
                    <a:pt x="600" y="15278"/>
                    <a:pt x="600" y="15278"/>
                  </a:cubicBezTo>
                  <a:cubicBezTo>
                    <a:pt x="1200" y="15805"/>
                    <a:pt x="1200" y="15805"/>
                    <a:pt x="1800" y="15805"/>
                  </a:cubicBezTo>
                  <a:cubicBezTo>
                    <a:pt x="2400" y="15805"/>
                    <a:pt x="2400" y="16332"/>
                    <a:pt x="3000" y="16332"/>
                  </a:cubicBezTo>
                  <a:cubicBezTo>
                    <a:pt x="3000" y="16332"/>
                    <a:pt x="3000" y="16332"/>
                    <a:pt x="3600" y="16332"/>
                  </a:cubicBezTo>
                  <a:cubicBezTo>
                    <a:pt x="3600" y="15805"/>
                    <a:pt x="3600" y="15805"/>
                    <a:pt x="4200" y="16332"/>
                  </a:cubicBezTo>
                  <a:cubicBezTo>
                    <a:pt x="4200" y="16332"/>
                    <a:pt x="4800" y="16332"/>
                    <a:pt x="4800" y="16332"/>
                  </a:cubicBezTo>
                  <a:cubicBezTo>
                    <a:pt x="5400" y="16332"/>
                    <a:pt x="5400" y="16859"/>
                    <a:pt x="6000" y="16859"/>
                  </a:cubicBezTo>
                  <a:cubicBezTo>
                    <a:pt x="6000" y="16859"/>
                    <a:pt x="6000" y="16332"/>
                    <a:pt x="6000" y="15805"/>
                  </a:cubicBezTo>
                  <a:cubicBezTo>
                    <a:pt x="6000" y="15805"/>
                    <a:pt x="6600" y="15805"/>
                    <a:pt x="6600" y="15805"/>
                  </a:cubicBezTo>
                  <a:cubicBezTo>
                    <a:pt x="6600" y="15805"/>
                    <a:pt x="6600" y="16332"/>
                    <a:pt x="7200" y="16332"/>
                  </a:cubicBezTo>
                  <a:cubicBezTo>
                    <a:pt x="7800" y="16332"/>
                    <a:pt x="7800" y="15805"/>
                    <a:pt x="7800" y="15805"/>
                  </a:cubicBezTo>
                  <a:cubicBezTo>
                    <a:pt x="8400" y="15805"/>
                    <a:pt x="8400" y="15805"/>
                    <a:pt x="8400" y="16332"/>
                  </a:cubicBezTo>
                  <a:cubicBezTo>
                    <a:pt x="7800" y="16332"/>
                    <a:pt x="8400" y="16332"/>
                    <a:pt x="7800" y="16332"/>
                  </a:cubicBezTo>
                  <a:cubicBezTo>
                    <a:pt x="8400" y="16332"/>
                    <a:pt x="8400" y="16332"/>
                    <a:pt x="9000" y="16332"/>
                  </a:cubicBezTo>
                  <a:cubicBezTo>
                    <a:pt x="9000" y="15805"/>
                    <a:pt x="9600" y="15278"/>
                    <a:pt x="9600" y="15805"/>
                  </a:cubicBezTo>
                  <a:cubicBezTo>
                    <a:pt x="9600" y="16332"/>
                    <a:pt x="9600" y="16859"/>
                    <a:pt x="10200" y="16859"/>
                  </a:cubicBezTo>
                  <a:cubicBezTo>
                    <a:pt x="10200" y="16859"/>
                    <a:pt x="10200" y="16859"/>
                    <a:pt x="10200" y="16859"/>
                  </a:cubicBezTo>
                  <a:cubicBezTo>
                    <a:pt x="10800" y="17385"/>
                    <a:pt x="10200" y="17385"/>
                    <a:pt x="10800" y="17385"/>
                  </a:cubicBezTo>
                  <a:cubicBezTo>
                    <a:pt x="10800" y="17912"/>
                    <a:pt x="11400" y="17385"/>
                    <a:pt x="12000" y="17385"/>
                  </a:cubicBezTo>
                  <a:cubicBezTo>
                    <a:pt x="12600" y="17385"/>
                    <a:pt x="12000" y="17385"/>
                    <a:pt x="12600" y="17912"/>
                  </a:cubicBezTo>
                  <a:cubicBezTo>
                    <a:pt x="12600" y="17912"/>
                    <a:pt x="12600" y="17912"/>
                    <a:pt x="13200" y="17912"/>
                  </a:cubicBezTo>
                  <a:cubicBezTo>
                    <a:pt x="13200" y="17912"/>
                    <a:pt x="13200" y="17912"/>
                    <a:pt x="13200" y="17912"/>
                  </a:cubicBezTo>
                  <a:cubicBezTo>
                    <a:pt x="13200" y="17912"/>
                    <a:pt x="13800" y="18439"/>
                    <a:pt x="13800" y="18439"/>
                  </a:cubicBezTo>
                  <a:cubicBezTo>
                    <a:pt x="13800" y="18439"/>
                    <a:pt x="13800" y="17912"/>
                    <a:pt x="13800" y="18439"/>
                  </a:cubicBezTo>
                  <a:cubicBezTo>
                    <a:pt x="13800" y="18439"/>
                    <a:pt x="13800" y="18439"/>
                    <a:pt x="13800" y="18439"/>
                  </a:cubicBezTo>
                  <a:cubicBezTo>
                    <a:pt x="13800" y="18439"/>
                    <a:pt x="13800" y="18439"/>
                    <a:pt x="13800" y="18439"/>
                  </a:cubicBezTo>
                  <a:cubicBezTo>
                    <a:pt x="13800" y="18966"/>
                    <a:pt x="13800" y="18966"/>
                    <a:pt x="13800" y="18966"/>
                  </a:cubicBezTo>
                  <a:cubicBezTo>
                    <a:pt x="13800" y="18966"/>
                    <a:pt x="13200" y="19493"/>
                    <a:pt x="13200" y="20020"/>
                  </a:cubicBezTo>
                  <a:cubicBezTo>
                    <a:pt x="13200" y="19493"/>
                    <a:pt x="13200" y="20020"/>
                    <a:pt x="13800" y="20020"/>
                  </a:cubicBezTo>
                  <a:cubicBezTo>
                    <a:pt x="13200" y="20020"/>
                    <a:pt x="12600" y="20546"/>
                    <a:pt x="12600" y="20546"/>
                  </a:cubicBezTo>
                  <a:cubicBezTo>
                    <a:pt x="12600" y="20546"/>
                    <a:pt x="12600" y="20546"/>
                    <a:pt x="13200" y="21073"/>
                  </a:cubicBezTo>
                  <a:cubicBezTo>
                    <a:pt x="12600" y="20546"/>
                    <a:pt x="13200" y="21600"/>
                    <a:pt x="13200" y="21073"/>
                  </a:cubicBezTo>
                  <a:cubicBezTo>
                    <a:pt x="13200" y="21600"/>
                    <a:pt x="13200" y="21073"/>
                    <a:pt x="13200" y="21073"/>
                  </a:cubicBezTo>
                  <a:cubicBezTo>
                    <a:pt x="13800" y="21073"/>
                    <a:pt x="13800" y="21073"/>
                    <a:pt x="13800" y="21600"/>
                  </a:cubicBezTo>
                  <a:cubicBezTo>
                    <a:pt x="14400" y="21600"/>
                    <a:pt x="15000" y="21600"/>
                    <a:pt x="14400" y="21073"/>
                  </a:cubicBezTo>
                  <a:cubicBezTo>
                    <a:pt x="15000" y="21073"/>
                    <a:pt x="15000" y="20546"/>
                    <a:pt x="15000" y="20546"/>
                  </a:cubicBezTo>
                  <a:cubicBezTo>
                    <a:pt x="15600" y="20020"/>
                    <a:pt x="14400" y="20020"/>
                    <a:pt x="15000" y="19493"/>
                  </a:cubicBezTo>
                  <a:cubicBezTo>
                    <a:pt x="14400" y="19493"/>
                    <a:pt x="14400" y="19493"/>
                    <a:pt x="14400" y="19493"/>
                  </a:cubicBezTo>
                  <a:cubicBezTo>
                    <a:pt x="14400" y="19493"/>
                    <a:pt x="13800" y="18966"/>
                    <a:pt x="13800" y="18966"/>
                  </a:cubicBezTo>
                  <a:cubicBezTo>
                    <a:pt x="14400" y="18966"/>
                    <a:pt x="14400" y="19493"/>
                    <a:pt x="14400" y="18966"/>
                  </a:cubicBezTo>
                  <a:cubicBezTo>
                    <a:pt x="15000" y="18966"/>
                    <a:pt x="15600" y="18439"/>
                    <a:pt x="15600" y="18439"/>
                  </a:cubicBezTo>
                  <a:cubicBezTo>
                    <a:pt x="15600" y="18439"/>
                    <a:pt x="15600" y="18439"/>
                    <a:pt x="15600" y="17912"/>
                  </a:cubicBezTo>
                  <a:cubicBezTo>
                    <a:pt x="15600" y="17912"/>
                    <a:pt x="15600" y="17912"/>
                    <a:pt x="15600" y="17912"/>
                  </a:cubicBezTo>
                  <a:cubicBezTo>
                    <a:pt x="15600" y="17912"/>
                    <a:pt x="15000" y="18439"/>
                    <a:pt x="15000" y="17912"/>
                  </a:cubicBezTo>
                  <a:cubicBezTo>
                    <a:pt x="15000" y="17385"/>
                    <a:pt x="15600" y="17385"/>
                    <a:pt x="16200" y="16859"/>
                  </a:cubicBezTo>
                  <a:cubicBezTo>
                    <a:pt x="16200" y="16332"/>
                    <a:pt x="16200" y="15805"/>
                    <a:pt x="16200" y="15805"/>
                  </a:cubicBezTo>
                  <a:cubicBezTo>
                    <a:pt x="15600" y="15278"/>
                    <a:pt x="15600" y="15278"/>
                    <a:pt x="15600" y="14751"/>
                  </a:cubicBezTo>
                  <a:cubicBezTo>
                    <a:pt x="15000" y="14751"/>
                    <a:pt x="15600" y="14751"/>
                    <a:pt x="15600" y="14224"/>
                  </a:cubicBezTo>
                  <a:cubicBezTo>
                    <a:pt x="15600" y="14224"/>
                    <a:pt x="15000" y="14224"/>
                    <a:pt x="15000" y="14224"/>
                  </a:cubicBezTo>
                  <a:cubicBezTo>
                    <a:pt x="15000" y="14224"/>
                    <a:pt x="15000" y="14224"/>
                    <a:pt x="15000" y="13698"/>
                  </a:cubicBezTo>
                  <a:cubicBezTo>
                    <a:pt x="15000" y="13698"/>
                    <a:pt x="15000" y="13698"/>
                    <a:pt x="15000" y="13698"/>
                  </a:cubicBezTo>
                  <a:cubicBezTo>
                    <a:pt x="15000" y="13698"/>
                    <a:pt x="14400" y="13698"/>
                    <a:pt x="14400" y="13698"/>
                  </a:cubicBezTo>
                  <a:cubicBezTo>
                    <a:pt x="14400" y="13698"/>
                    <a:pt x="14400" y="13171"/>
                    <a:pt x="14400" y="13171"/>
                  </a:cubicBezTo>
                  <a:cubicBezTo>
                    <a:pt x="14400" y="12644"/>
                    <a:pt x="15600" y="12644"/>
                    <a:pt x="15600" y="12644"/>
                  </a:cubicBezTo>
                  <a:cubicBezTo>
                    <a:pt x="15600" y="12644"/>
                    <a:pt x="15600" y="12644"/>
                    <a:pt x="15600" y="12644"/>
                  </a:cubicBezTo>
                  <a:cubicBezTo>
                    <a:pt x="15600" y="12644"/>
                    <a:pt x="16800" y="12644"/>
                    <a:pt x="16800" y="13171"/>
                  </a:cubicBezTo>
                  <a:cubicBezTo>
                    <a:pt x="16800" y="13171"/>
                    <a:pt x="16800" y="13171"/>
                    <a:pt x="16800" y="12644"/>
                  </a:cubicBezTo>
                  <a:cubicBezTo>
                    <a:pt x="17400" y="13171"/>
                    <a:pt x="19200" y="12644"/>
                    <a:pt x="19200" y="12117"/>
                  </a:cubicBezTo>
                  <a:cubicBezTo>
                    <a:pt x="19200" y="11590"/>
                    <a:pt x="19200" y="11590"/>
                    <a:pt x="18600" y="11590"/>
                  </a:cubicBezTo>
                  <a:cubicBezTo>
                    <a:pt x="18600" y="11063"/>
                    <a:pt x="18600" y="11590"/>
                    <a:pt x="18600" y="11063"/>
                  </a:cubicBezTo>
                  <a:cubicBezTo>
                    <a:pt x="19200" y="10537"/>
                    <a:pt x="19200" y="11063"/>
                    <a:pt x="19200" y="10537"/>
                  </a:cubicBezTo>
                  <a:cubicBezTo>
                    <a:pt x="19800" y="10537"/>
                    <a:pt x="20400" y="10010"/>
                    <a:pt x="20400" y="10010"/>
                  </a:cubicBezTo>
                  <a:cubicBezTo>
                    <a:pt x="20400" y="9483"/>
                    <a:pt x="20400" y="9483"/>
                    <a:pt x="20400" y="9483"/>
                  </a:cubicBezTo>
                  <a:cubicBezTo>
                    <a:pt x="20400" y="8429"/>
                    <a:pt x="20400" y="8429"/>
                    <a:pt x="20400" y="7902"/>
                  </a:cubicBezTo>
                  <a:cubicBezTo>
                    <a:pt x="19800" y="8429"/>
                    <a:pt x="19200" y="8429"/>
                    <a:pt x="19200" y="7902"/>
                  </a:cubicBezTo>
                  <a:cubicBezTo>
                    <a:pt x="18600" y="7902"/>
                    <a:pt x="18600" y="7902"/>
                    <a:pt x="18600" y="7376"/>
                  </a:cubicBezTo>
                  <a:cubicBezTo>
                    <a:pt x="18600" y="7376"/>
                    <a:pt x="18600" y="7376"/>
                    <a:pt x="19200" y="7376"/>
                  </a:cubicBezTo>
                  <a:cubicBezTo>
                    <a:pt x="18600" y="6849"/>
                    <a:pt x="18600" y="6849"/>
                    <a:pt x="19200" y="6849"/>
                  </a:cubicBezTo>
                  <a:cubicBezTo>
                    <a:pt x="19200" y="6322"/>
                    <a:pt x="20400" y="6322"/>
                    <a:pt x="20400" y="6849"/>
                  </a:cubicBezTo>
                  <a:cubicBezTo>
                    <a:pt x="21000" y="5795"/>
                    <a:pt x="21000" y="5268"/>
                    <a:pt x="21000" y="4215"/>
                  </a:cubicBezTo>
                  <a:cubicBezTo>
                    <a:pt x="21600" y="3688"/>
                    <a:pt x="21000" y="2634"/>
                    <a:pt x="21600" y="210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19" name="Shape 2708"/>
            <p:cNvSpPr/>
            <p:nvPr/>
          </p:nvSpPr>
          <p:spPr>
            <a:xfrm>
              <a:off x="6464620" y="8452411"/>
              <a:ext cx="284277" cy="355983"/>
            </a:xfrm>
            <a:custGeom>
              <a:avLst/>
              <a:gdLst/>
              <a:ahLst/>
              <a:cxnLst>
                <a:cxn ang="0">
                  <a:pos x="wd2" y="hd2"/>
                </a:cxn>
                <a:cxn ang="5400000">
                  <a:pos x="wd2" y="hd2"/>
                </a:cxn>
                <a:cxn ang="10800000">
                  <a:pos x="wd2" y="hd2"/>
                </a:cxn>
                <a:cxn ang="16200000">
                  <a:pos x="wd2" y="hd2"/>
                </a:cxn>
              </a:cxnLst>
              <a:rect l="0" t="0" r="r" b="b"/>
              <a:pathLst>
                <a:path w="20933" h="21600" extrusionOk="0">
                  <a:moveTo>
                    <a:pt x="20933" y="8836"/>
                  </a:moveTo>
                  <a:cubicBezTo>
                    <a:pt x="20933" y="7855"/>
                    <a:pt x="19733" y="7855"/>
                    <a:pt x="19733" y="7855"/>
                  </a:cubicBezTo>
                  <a:cubicBezTo>
                    <a:pt x="18533" y="6873"/>
                    <a:pt x="18533" y="6873"/>
                    <a:pt x="17333" y="5891"/>
                  </a:cubicBezTo>
                  <a:cubicBezTo>
                    <a:pt x="16133" y="5891"/>
                    <a:pt x="17333" y="5891"/>
                    <a:pt x="16133" y="5891"/>
                  </a:cubicBezTo>
                  <a:cubicBezTo>
                    <a:pt x="14933" y="5891"/>
                    <a:pt x="14933" y="5891"/>
                    <a:pt x="13733" y="4909"/>
                  </a:cubicBezTo>
                  <a:cubicBezTo>
                    <a:pt x="13733" y="4909"/>
                    <a:pt x="13733" y="4909"/>
                    <a:pt x="12533" y="4909"/>
                  </a:cubicBezTo>
                  <a:cubicBezTo>
                    <a:pt x="12533" y="3927"/>
                    <a:pt x="11333" y="2945"/>
                    <a:pt x="11333" y="2945"/>
                  </a:cubicBezTo>
                  <a:cubicBezTo>
                    <a:pt x="10133" y="1964"/>
                    <a:pt x="7733" y="1964"/>
                    <a:pt x="8933" y="982"/>
                  </a:cubicBezTo>
                  <a:cubicBezTo>
                    <a:pt x="7733" y="0"/>
                    <a:pt x="7733" y="982"/>
                    <a:pt x="6533" y="982"/>
                  </a:cubicBezTo>
                  <a:cubicBezTo>
                    <a:pt x="6533" y="982"/>
                    <a:pt x="6533" y="0"/>
                    <a:pt x="6533" y="0"/>
                  </a:cubicBezTo>
                  <a:cubicBezTo>
                    <a:pt x="5333" y="0"/>
                    <a:pt x="5333" y="982"/>
                    <a:pt x="5333" y="1964"/>
                  </a:cubicBezTo>
                  <a:cubicBezTo>
                    <a:pt x="6533" y="1964"/>
                    <a:pt x="6533" y="2945"/>
                    <a:pt x="6533" y="2945"/>
                  </a:cubicBezTo>
                  <a:cubicBezTo>
                    <a:pt x="6533" y="2945"/>
                    <a:pt x="6533" y="3927"/>
                    <a:pt x="6533" y="3927"/>
                  </a:cubicBezTo>
                  <a:cubicBezTo>
                    <a:pt x="5333" y="2945"/>
                    <a:pt x="5333" y="1964"/>
                    <a:pt x="4133" y="2945"/>
                  </a:cubicBezTo>
                  <a:cubicBezTo>
                    <a:pt x="4133" y="2945"/>
                    <a:pt x="2933" y="3927"/>
                    <a:pt x="2933" y="3927"/>
                  </a:cubicBezTo>
                  <a:cubicBezTo>
                    <a:pt x="2933" y="3927"/>
                    <a:pt x="2933" y="3927"/>
                    <a:pt x="2933" y="3927"/>
                  </a:cubicBezTo>
                  <a:cubicBezTo>
                    <a:pt x="1733" y="4909"/>
                    <a:pt x="1733" y="5891"/>
                    <a:pt x="2933" y="6873"/>
                  </a:cubicBezTo>
                  <a:cubicBezTo>
                    <a:pt x="1733" y="6873"/>
                    <a:pt x="533" y="6873"/>
                    <a:pt x="533" y="6873"/>
                  </a:cubicBezTo>
                  <a:cubicBezTo>
                    <a:pt x="-667" y="7855"/>
                    <a:pt x="533" y="7855"/>
                    <a:pt x="533" y="8836"/>
                  </a:cubicBezTo>
                  <a:cubicBezTo>
                    <a:pt x="533" y="8836"/>
                    <a:pt x="533" y="8836"/>
                    <a:pt x="533" y="8836"/>
                  </a:cubicBezTo>
                  <a:cubicBezTo>
                    <a:pt x="533" y="9818"/>
                    <a:pt x="1733" y="10800"/>
                    <a:pt x="1733" y="11782"/>
                  </a:cubicBezTo>
                  <a:cubicBezTo>
                    <a:pt x="1733" y="11782"/>
                    <a:pt x="533" y="11782"/>
                    <a:pt x="533" y="12764"/>
                  </a:cubicBezTo>
                  <a:cubicBezTo>
                    <a:pt x="-667" y="11782"/>
                    <a:pt x="533" y="13745"/>
                    <a:pt x="1733" y="14727"/>
                  </a:cubicBezTo>
                  <a:cubicBezTo>
                    <a:pt x="533" y="14727"/>
                    <a:pt x="533" y="13745"/>
                    <a:pt x="533" y="13745"/>
                  </a:cubicBezTo>
                  <a:cubicBezTo>
                    <a:pt x="1733" y="13745"/>
                    <a:pt x="2933" y="13745"/>
                    <a:pt x="2933" y="13745"/>
                  </a:cubicBezTo>
                  <a:cubicBezTo>
                    <a:pt x="2933" y="13745"/>
                    <a:pt x="2933" y="13745"/>
                    <a:pt x="2933" y="14727"/>
                  </a:cubicBezTo>
                  <a:cubicBezTo>
                    <a:pt x="2933" y="14727"/>
                    <a:pt x="1733" y="13745"/>
                    <a:pt x="1733" y="14727"/>
                  </a:cubicBezTo>
                  <a:cubicBezTo>
                    <a:pt x="1733" y="14727"/>
                    <a:pt x="2933" y="14727"/>
                    <a:pt x="2933" y="14727"/>
                  </a:cubicBezTo>
                  <a:cubicBezTo>
                    <a:pt x="2933" y="14727"/>
                    <a:pt x="2933" y="14727"/>
                    <a:pt x="2933" y="14727"/>
                  </a:cubicBezTo>
                  <a:cubicBezTo>
                    <a:pt x="2933" y="14727"/>
                    <a:pt x="2933" y="15709"/>
                    <a:pt x="4133" y="15709"/>
                  </a:cubicBezTo>
                  <a:cubicBezTo>
                    <a:pt x="4133" y="15709"/>
                    <a:pt x="4133" y="15709"/>
                    <a:pt x="5333" y="15709"/>
                  </a:cubicBezTo>
                  <a:cubicBezTo>
                    <a:pt x="5333" y="15709"/>
                    <a:pt x="5333" y="16691"/>
                    <a:pt x="5333" y="16691"/>
                  </a:cubicBezTo>
                  <a:cubicBezTo>
                    <a:pt x="6533" y="16691"/>
                    <a:pt x="6533" y="17673"/>
                    <a:pt x="6533" y="17673"/>
                  </a:cubicBezTo>
                  <a:cubicBezTo>
                    <a:pt x="6533" y="17673"/>
                    <a:pt x="6533" y="17673"/>
                    <a:pt x="7733" y="18655"/>
                  </a:cubicBezTo>
                  <a:cubicBezTo>
                    <a:pt x="7733" y="18655"/>
                    <a:pt x="7733" y="19636"/>
                    <a:pt x="7733" y="19636"/>
                  </a:cubicBezTo>
                  <a:cubicBezTo>
                    <a:pt x="8933" y="20618"/>
                    <a:pt x="10133" y="20618"/>
                    <a:pt x="10133" y="21600"/>
                  </a:cubicBezTo>
                  <a:cubicBezTo>
                    <a:pt x="10133" y="20618"/>
                    <a:pt x="10133" y="18655"/>
                    <a:pt x="10133" y="17673"/>
                  </a:cubicBezTo>
                  <a:cubicBezTo>
                    <a:pt x="8933" y="16691"/>
                    <a:pt x="8933" y="17673"/>
                    <a:pt x="10133" y="15709"/>
                  </a:cubicBezTo>
                  <a:cubicBezTo>
                    <a:pt x="10133" y="15709"/>
                    <a:pt x="11333" y="14727"/>
                    <a:pt x="11333" y="14727"/>
                  </a:cubicBezTo>
                  <a:cubicBezTo>
                    <a:pt x="11333" y="13745"/>
                    <a:pt x="13733" y="11782"/>
                    <a:pt x="13733" y="11782"/>
                  </a:cubicBezTo>
                  <a:cubicBezTo>
                    <a:pt x="14933" y="11782"/>
                    <a:pt x="14933" y="11782"/>
                    <a:pt x="14933" y="12764"/>
                  </a:cubicBezTo>
                  <a:cubicBezTo>
                    <a:pt x="14933" y="13745"/>
                    <a:pt x="14933" y="13745"/>
                    <a:pt x="16133" y="13745"/>
                  </a:cubicBezTo>
                  <a:cubicBezTo>
                    <a:pt x="16133" y="12764"/>
                    <a:pt x="17333" y="12764"/>
                    <a:pt x="18533" y="12764"/>
                  </a:cubicBezTo>
                  <a:cubicBezTo>
                    <a:pt x="18533" y="12764"/>
                    <a:pt x="18533" y="11782"/>
                    <a:pt x="18533" y="10800"/>
                  </a:cubicBezTo>
                  <a:cubicBezTo>
                    <a:pt x="18533" y="10800"/>
                    <a:pt x="17333" y="9818"/>
                    <a:pt x="18533" y="9818"/>
                  </a:cubicBezTo>
                  <a:cubicBezTo>
                    <a:pt x="18533" y="9818"/>
                    <a:pt x="19733" y="10800"/>
                    <a:pt x="19733" y="9818"/>
                  </a:cubicBezTo>
                  <a:cubicBezTo>
                    <a:pt x="19733" y="9818"/>
                    <a:pt x="19733" y="9818"/>
                    <a:pt x="19733" y="9818"/>
                  </a:cubicBezTo>
                  <a:cubicBezTo>
                    <a:pt x="20933" y="8836"/>
                    <a:pt x="20933" y="9818"/>
                    <a:pt x="20933" y="883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0" name="Shape 2709"/>
            <p:cNvSpPr/>
            <p:nvPr/>
          </p:nvSpPr>
          <p:spPr>
            <a:xfrm>
              <a:off x="4791002" y="8403049"/>
              <a:ext cx="22783" cy="22783"/>
            </a:xfrm>
            <a:custGeom>
              <a:avLst/>
              <a:gdLst/>
              <a:ahLst/>
              <a:cxnLst>
                <a:cxn ang="0">
                  <a:pos x="wd2" y="hd2"/>
                </a:cxn>
                <a:cxn ang="5400000">
                  <a:pos x="wd2" y="hd2"/>
                </a:cxn>
                <a:cxn ang="10800000">
                  <a:pos x="wd2" y="hd2"/>
                </a:cxn>
                <a:cxn ang="16200000">
                  <a:pos x="wd2" y="hd2"/>
                </a:cxn>
              </a:cxnLst>
              <a:rect l="0" t="0" r="r" b="b"/>
              <a:pathLst>
                <a:path w="21600" h="9600" extrusionOk="0">
                  <a:moveTo>
                    <a:pt x="21600" y="9600"/>
                  </a:moveTo>
                  <a:cubicBezTo>
                    <a:pt x="21600" y="9600"/>
                    <a:pt x="21600" y="9600"/>
                    <a:pt x="0" y="9600"/>
                  </a:cubicBezTo>
                  <a:cubicBezTo>
                    <a:pt x="0" y="9600"/>
                    <a:pt x="21600" y="-12000"/>
                    <a:pt x="21600" y="96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1" name="Shape 2710"/>
            <p:cNvSpPr/>
            <p:nvPr/>
          </p:nvSpPr>
          <p:spPr>
            <a:xfrm>
              <a:off x="7691533" y="7395861"/>
              <a:ext cx="538245" cy="666398"/>
            </a:xfrm>
            <a:custGeom>
              <a:avLst/>
              <a:gdLst/>
              <a:ahLst/>
              <a:cxnLst>
                <a:cxn ang="0">
                  <a:pos x="wd2" y="hd2"/>
                </a:cxn>
                <a:cxn ang="5400000">
                  <a:pos x="wd2" y="hd2"/>
                </a:cxn>
                <a:cxn ang="10800000">
                  <a:pos x="wd2" y="hd2"/>
                </a:cxn>
                <a:cxn ang="16200000">
                  <a:pos x="wd2" y="hd2"/>
                </a:cxn>
              </a:cxnLst>
              <a:rect l="0" t="0" r="r" b="b"/>
              <a:pathLst>
                <a:path w="21600" h="21600" extrusionOk="0">
                  <a:moveTo>
                    <a:pt x="5891" y="0"/>
                  </a:moveTo>
                  <a:cubicBezTo>
                    <a:pt x="6545" y="0"/>
                    <a:pt x="6545" y="0"/>
                    <a:pt x="7200" y="0"/>
                  </a:cubicBezTo>
                  <a:cubicBezTo>
                    <a:pt x="7855" y="527"/>
                    <a:pt x="7855" y="1054"/>
                    <a:pt x="8509" y="1054"/>
                  </a:cubicBezTo>
                  <a:cubicBezTo>
                    <a:pt x="8509" y="1054"/>
                    <a:pt x="9164" y="1054"/>
                    <a:pt x="9164" y="1054"/>
                  </a:cubicBezTo>
                  <a:cubicBezTo>
                    <a:pt x="9164" y="1054"/>
                    <a:pt x="9164" y="1580"/>
                    <a:pt x="9164" y="1580"/>
                  </a:cubicBezTo>
                  <a:cubicBezTo>
                    <a:pt x="9164" y="1580"/>
                    <a:pt x="9164" y="1580"/>
                    <a:pt x="9164" y="1580"/>
                  </a:cubicBezTo>
                  <a:cubicBezTo>
                    <a:pt x="9164" y="1580"/>
                    <a:pt x="9818" y="1580"/>
                    <a:pt x="9818" y="1580"/>
                  </a:cubicBezTo>
                  <a:cubicBezTo>
                    <a:pt x="9818" y="2107"/>
                    <a:pt x="10473" y="1580"/>
                    <a:pt x="10473" y="1580"/>
                  </a:cubicBezTo>
                  <a:cubicBezTo>
                    <a:pt x="11127" y="2107"/>
                    <a:pt x="9818" y="2107"/>
                    <a:pt x="10473" y="2634"/>
                  </a:cubicBezTo>
                  <a:cubicBezTo>
                    <a:pt x="11127" y="2634"/>
                    <a:pt x="10473" y="2107"/>
                    <a:pt x="11127" y="2634"/>
                  </a:cubicBezTo>
                  <a:cubicBezTo>
                    <a:pt x="11127" y="2634"/>
                    <a:pt x="11127" y="2634"/>
                    <a:pt x="11127" y="2634"/>
                  </a:cubicBezTo>
                  <a:cubicBezTo>
                    <a:pt x="11782" y="3161"/>
                    <a:pt x="11127" y="2634"/>
                    <a:pt x="11782" y="2107"/>
                  </a:cubicBezTo>
                  <a:cubicBezTo>
                    <a:pt x="11782" y="2107"/>
                    <a:pt x="13091" y="2634"/>
                    <a:pt x="13091" y="2634"/>
                  </a:cubicBezTo>
                  <a:cubicBezTo>
                    <a:pt x="13745" y="3161"/>
                    <a:pt x="13745" y="4215"/>
                    <a:pt x="14400" y="3688"/>
                  </a:cubicBezTo>
                  <a:cubicBezTo>
                    <a:pt x="15055" y="3688"/>
                    <a:pt x="15055" y="3688"/>
                    <a:pt x="15055" y="3688"/>
                  </a:cubicBezTo>
                  <a:cubicBezTo>
                    <a:pt x="15709" y="3688"/>
                    <a:pt x="15709" y="4215"/>
                    <a:pt x="15709" y="4215"/>
                  </a:cubicBezTo>
                  <a:cubicBezTo>
                    <a:pt x="15709" y="4215"/>
                    <a:pt x="15709" y="4215"/>
                    <a:pt x="15709" y="4741"/>
                  </a:cubicBezTo>
                  <a:cubicBezTo>
                    <a:pt x="15709" y="4741"/>
                    <a:pt x="15709" y="4741"/>
                    <a:pt x="15709" y="4741"/>
                  </a:cubicBezTo>
                  <a:cubicBezTo>
                    <a:pt x="15709" y="4741"/>
                    <a:pt x="15709" y="5268"/>
                    <a:pt x="15709" y="5268"/>
                  </a:cubicBezTo>
                  <a:cubicBezTo>
                    <a:pt x="15709" y="5268"/>
                    <a:pt x="15709" y="6322"/>
                    <a:pt x="15709" y="6322"/>
                  </a:cubicBezTo>
                  <a:cubicBezTo>
                    <a:pt x="15055" y="6849"/>
                    <a:pt x="15055" y="7376"/>
                    <a:pt x="15709" y="7376"/>
                  </a:cubicBezTo>
                  <a:cubicBezTo>
                    <a:pt x="15709" y="7376"/>
                    <a:pt x="15709" y="7376"/>
                    <a:pt x="16364" y="7376"/>
                  </a:cubicBezTo>
                  <a:cubicBezTo>
                    <a:pt x="16364" y="7376"/>
                    <a:pt x="16364" y="7902"/>
                    <a:pt x="16364" y="7902"/>
                  </a:cubicBezTo>
                  <a:cubicBezTo>
                    <a:pt x="17018" y="8429"/>
                    <a:pt x="17018" y="8429"/>
                    <a:pt x="17018" y="8429"/>
                  </a:cubicBezTo>
                  <a:cubicBezTo>
                    <a:pt x="17018" y="8429"/>
                    <a:pt x="17018" y="8429"/>
                    <a:pt x="17673" y="8429"/>
                  </a:cubicBezTo>
                  <a:cubicBezTo>
                    <a:pt x="17673" y="8429"/>
                    <a:pt x="17673" y="7902"/>
                    <a:pt x="17673" y="8429"/>
                  </a:cubicBezTo>
                  <a:cubicBezTo>
                    <a:pt x="18327" y="8429"/>
                    <a:pt x="17673" y="8956"/>
                    <a:pt x="17673" y="8956"/>
                  </a:cubicBezTo>
                  <a:cubicBezTo>
                    <a:pt x="17673" y="8956"/>
                    <a:pt x="17673" y="9483"/>
                    <a:pt x="17673" y="9483"/>
                  </a:cubicBezTo>
                  <a:cubicBezTo>
                    <a:pt x="17673" y="10010"/>
                    <a:pt x="17018" y="9483"/>
                    <a:pt x="17673" y="10010"/>
                  </a:cubicBezTo>
                  <a:cubicBezTo>
                    <a:pt x="17673" y="10010"/>
                    <a:pt x="18327" y="10010"/>
                    <a:pt x="18327" y="10537"/>
                  </a:cubicBezTo>
                  <a:cubicBezTo>
                    <a:pt x="18327" y="10537"/>
                    <a:pt x="17673" y="11063"/>
                    <a:pt x="18327" y="11063"/>
                  </a:cubicBezTo>
                  <a:cubicBezTo>
                    <a:pt x="18327" y="11063"/>
                    <a:pt x="18982" y="11590"/>
                    <a:pt x="19636" y="11590"/>
                  </a:cubicBezTo>
                  <a:cubicBezTo>
                    <a:pt x="19636" y="11590"/>
                    <a:pt x="20291" y="12117"/>
                    <a:pt x="20291" y="12117"/>
                  </a:cubicBezTo>
                  <a:cubicBezTo>
                    <a:pt x="20291" y="12117"/>
                    <a:pt x="20291" y="13171"/>
                    <a:pt x="20291" y="13698"/>
                  </a:cubicBezTo>
                  <a:cubicBezTo>
                    <a:pt x="20291" y="13698"/>
                    <a:pt x="19636" y="13698"/>
                    <a:pt x="20291" y="14224"/>
                  </a:cubicBezTo>
                  <a:cubicBezTo>
                    <a:pt x="20291" y="14224"/>
                    <a:pt x="20291" y="14224"/>
                    <a:pt x="20291" y="14224"/>
                  </a:cubicBezTo>
                  <a:cubicBezTo>
                    <a:pt x="20291" y="14224"/>
                    <a:pt x="20945" y="14224"/>
                    <a:pt x="20945" y="14224"/>
                  </a:cubicBezTo>
                  <a:cubicBezTo>
                    <a:pt x="20945" y="14751"/>
                    <a:pt x="20945" y="14751"/>
                    <a:pt x="21600" y="14751"/>
                  </a:cubicBezTo>
                  <a:cubicBezTo>
                    <a:pt x="20945" y="15278"/>
                    <a:pt x="20945" y="14751"/>
                    <a:pt x="20945" y="15278"/>
                  </a:cubicBezTo>
                  <a:cubicBezTo>
                    <a:pt x="20945" y="15278"/>
                    <a:pt x="19636" y="15278"/>
                    <a:pt x="19636" y="15278"/>
                  </a:cubicBezTo>
                  <a:cubicBezTo>
                    <a:pt x="19636" y="15278"/>
                    <a:pt x="18982" y="14751"/>
                    <a:pt x="18982" y="14224"/>
                  </a:cubicBezTo>
                  <a:cubicBezTo>
                    <a:pt x="18982" y="14751"/>
                    <a:pt x="18327" y="14751"/>
                    <a:pt x="18327" y="14751"/>
                  </a:cubicBezTo>
                  <a:cubicBezTo>
                    <a:pt x="18327" y="14751"/>
                    <a:pt x="18327" y="15278"/>
                    <a:pt x="18327" y="15278"/>
                  </a:cubicBezTo>
                  <a:cubicBezTo>
                    <a:pt x="18327" y="15278"/>
                    <a:pt x="17673" y="14751"/>
                    <a:pt x="17673" y="14751"/>
                  </a:cubicBezTo>
                  <a:cubicBezTo>
                    <a:pt x="17673" y="14751"/>
                    <a:pt x="17673" y="14751"/>
                    <a:pt x="17673" y="14751"/>
                  </a:cubicBezTo>
                  <a:cubicBezTo>
                    <a:pt x="17673" y="14751"/>
                    <a:pt x="17673" y="14224"/>
                    <a:pt x="17673" y="14224"/>
                  </a:cubicBezTo>
                  <a:cubicBezTo>
                    <a:pt x="17018" y="14224"/>
                    <a:pt x="17673" y="14224"/>
                    <a:pt x="17018" y="14751"/>
                  </a:cubicBezTo>
                  <a:cubicBezTo>
                    <a:pt x="17018" y="14751"/>
                    <a:pt x="17018" y="14751"/>
                    <a:pt x="17018" y="14751"/>
                  </a:cubicBezTo>
                  <a:cubicBezTo>
                    <a:pt x="16364" y="14751"/>
                    <a:pt x="16364" y="14224"/>
                    <a:pt x="16364" y="14224"/>
                  </a:cubicBezTo>
                  <a:cubicBezTo>
                    <a:pt x="16364" y="14224"/>
                    <a:pt x="15709" y="15278"/>
                    <a:pt x="15709" y="14751"/>
                  </a:cubicBezTo>
                  <a:cubicBezTo>
                    <a:pt x="15709" y="14751"/>
                    <a:pt x="15709" y="14224"/>
                    <a:pt x="15709" y="14224"/>
                  </a:cubicBezTo>
                  <a:cubicBezTo>
                    <a:pt x="15709" y="13698"/>
                    <a:pt x="15709" y="13698"/>
                    <a:pt x="15055" y="14224"/>
                  </a:cubicBezTo>
                  <a:cubicBezTo>
                    <a:pt x="14400" y="14224"/>
                    <a:pt x="13745" y="14751"/>
                    <a:pt x="14400" y="15805"/>
                  </a:cubicBezTo>
                  <a:cubicBezTo>
                    <a:pt x="14400" y="15805"/>
                    <a:pt x="14400" y="15805"/>
                    <a:pt x="14400" y="16332"/>
                  </a:cubicBezTo>
                  <a:cubicBezTo>
                    <a:pt x="14400" y="16332"/>
                    <a:pt x="14400" y="16859"/>
                    <a:pt x="14400" y="16859"/>
                  </a:cubicBezTo>
                  <a:cubicBezTo>
                    <a:pt x="14400" y="17385"/>
                    <a:pt x="14400" y="17385"/>
                    <a:pt x="13745" y="17912"/>
                  </a:cubicBezTo>
                  <a:cubicBezTo>
                    <a:pt x="13745" y="17912"/>
                    <a:pt x="13091" y="17912"/>
                    <a:pt x="13091" y="17912"/>
                  </a:cubicBezTo>
                  <a:cubicBezTo>
                    <a:pt x="13091" y="18439"/>
                    <a:pt x="13091" y="18439"/>
                    <a:pt x="13091" y="18439"/>
                  </a:cubicBezTo>
                  <a:cubicBezTo>
                    <a:pt x="13091" y="18966"/>
                    <a:pt x="13091" y="18966"/>
                    <a:pt x="13091" y="18966"/>
                  </a:cubicBezTo>
                  <a:cubicBezTo>
                    <a:pt x="12436" y="18966"/>
                    <a:pt x="12436" y="18966"/>
                    <a:pt x="12436" y="19493"/>
                  </a:cubicBezTo>
                  <a:cubicBezTo>
                    <a:pt x="11782" y="19493"/>
                    <a:pt x="11782" y="19493"/>
                    <a:pt x="11782" y="20020"/>
                  </a:cubicBezTo>
                  <a:cubicBezTo>
                    <a:pt x="11127" y="20020"/>
                    <a:pt x="11782" y="20020"/>
                    <a:pt x="11782" y="20546"/>
                  </a:cubicBezTo>
                  <a:cubicBezTo>
                    <a:pt x="11127" y="20546"/>
                    <a:pt x="11782" y="21073"/>
                    <a:pt x="11127" y="21073"/>
                  </a:cubicBezTo>
                  <a:cubicBezTo>
                    <a:pt x="11127" y="21073"/>
                    <a:pt x="9818" y="20546"/>
                    <a:pt x="9818" y="21600"/>
                  </a:cubicBezTo>
                  <a:cubicBezTo>
                    <a:pt x="9164" y="21073"/>
                    <a:pt x="9818" y="20546"/>
                    <a:pt x="9164" y="20546"/>
                  </a:cubicBezTo>
                  <a:cubicBezTo>
                    <a:pt x="9164" y="20020"/>
                    <a:pt x="9818" y="20546"/>
                    <a:pt x="9164" y="19493"/>
                  </a:cubicBezTo>
                  <a:cubicBezTo>
                    <a:pt x="9164" y="18966"/>
                    <a:pt x="9164" y="18966"/>
                    <a:pt x="9164" y="18439"/>
                  </a:cubicBezTo>
                  <a:cubicBezTo>
                    <a:pt x="9164" y="17912"/>
                    <a:pt x="9164" y="17385"/>
                    <a:pt x="9164" y="17385"/>
                  </a:cubicBezTo>
                  <a:cubicBezTo>
                    <a:pt x="9164" y="16859"/>
                    <a:pt x="9818" y="16332"/>
                    <a:pt x="9164" y="15805"/>
                  </a:cubicBezTo>
                  <a:cubicBezTo>
                    <a:pt x="9164" y="15805"/>
                    <a:pt x="9818" y="15278"/>
                    <a:pt x="9818" y="14751"/>
                  </a:cubicBezTo>
                  <a:cubicBezTo>
                    <a:pt x="9818" y="14224"/>
                    <a:pt x="9818" y="14224"/>
                    <a:pt x="9818" y="13698"/>
                  </a:cubicBezTo>
                  <a:cubicBezTo>
                    <a:pt x="9818" y="13698"/>
                    <a:pt x="9818" y="13698"/>
                    <a:pt x="9818" y="13171"/>
                  </a:cubicBezTo>
                  <a:cubicBezTo>
                    <a:pt x="9818" y="12117"/>
                    <a:pt x="9164" y="11590"/>
                    <a:pt x="9164" y="11063"/>
                  </a:cubicBezTo>
                  <a:cubicBezTo>
                    <a:pt x="8509" y="10537"/>
                    <a:pt x="8509" y="10537"/>
                    <a:pt x="7855" y="10010"/>
                  </a:cubicBezTo>
                  <a:cubicBezTo>
                    <a:pt x="7855" y="10010"/>
                    <a:pt x="7855" y="9483"/>
                    <a:pt x="7200" y="9483"/>
                  </a:cubicBezTo>
                  <a:cubicBezTo>
                    <a:pt x="7200" y="8956"/>
                    <a:pt x="6545" y="8956"/>
                    <a:pt x="6545" y="8429"/>
                  </a:cubicBezTo>
                  <a:cubicBezTo>
                    <a:pt x="6545" y="8429"/>
                    <a:pt x="5891" y="7902"/>
                    <a:pt x="5891" y="7902"/>
                  </a:cubicBezTo>
                  <a:cubicBezTo>
                    <a:pt x="5891" y="7902"/>
                    <a:pt x="5891" y="7376"/>
                    <a:pt x="5891" y="7376"/>
                  </a:cubicBezTo>
                  <a:cubicBezTo>
                    <a:pt x="5891" y="7376"/>
                    <a:pt x="5891" y="7376"/>
                    <a:pt x="5236" y="7376"/>
                  </a:cubicBezTo>
                  <a:cubicBezTo>
                    <a:pt x="5236" y="6849"/>
                    <a:pt x="5236" y="6849"/>
                    <a:pt x="5236" y="6849"/>
                  </a:cubicBezTo>
                  <a:cubicBezTo>
                    <a:pt x="4582" y="6322"/>
                    <a:pt x="4582" y="5795"/>
                    <a:pt x="3927" y="5268"/>
                  </a:cubicBezTo>
                  <a:cubicBezTo>
                    <a:pt x="4582" y="5268"/>
                    <a:pt x="3927" y="4741"/>
                    <a:pt x="3927" y="4741"/>
                  </a:cubicBezTo>
                  <a:cubicBezTo>
                    <a:pt x="3927" y="4741"/>
                    <a:pt x="3927" y="4741"/>
                    <a:pt x="3927" y="4741"/>
                  </a:cubicBezTo>
                  <a:cubicBezTo>
                    <a:pt x="3927" y="4741"/>
                    <a:pt x="3273" y="3688"/>
                    <a:pt x="3273" y="3688"/>
                  </a:cubicBezTo>
                  <a:cubicBezTo>
                    <a:pt x="3927" y="3688"/>
                    <a:pt x="3273" y="3161"/>
                    <a:pt x="3273" y="3161"/>
                  </a:cubicBezTo>
                  <a:cubicBezTo>
                    <a:pt x="3273" y="3161"/>
                    <a:pt x="2618" y="2634"/>
                    <a:pt x="2618" y="2634"/>
                  </a:cubicBezTo>
                  <a:cubicBezTo>
                    <a:pt x="2618" y="2634"/>
                    <a:pt x="2618" y="2634"/>
                    <a:pt x="2618" y="2634"/>
                  </a:cubicBezTo>
                  <a:cubicBezTo>
                    <a:pt x="2618" y="2634"/>
                    <a:pt x="1964" y="2107"/>
                    <a:pt x="1964" y="2107"/>
                  </a:cubicBezTo>
                  <a:cubicBezTo>
                    <a:pt x="2618" y="2107"/>
                    <a:pt x="1964" y="2107"/>
                    <a:pt x="1964" y="2107"/>
                  </a:cubicBezTo>
                  <a:cubicBezTo>
                    <a:pt x="1964" y="2107"/>
                    <a:pt x="1964" y="2107"/>
                    <a:pt x="1964" y="2107"/>
                  </a:cubicBezTo>
                  <a:cubicBezTo>
                    <a:pt x="1964" y="1580"/>
                    <a:pt x="1309" y="1580"/>
                    <a:pt x="655" y="1580"/>
                  </a:cubicBezTo>
                  <a:cubicBezTo>
                    <a:pt x="655" y="1580"/>
                    <a:pt x="655" y="1580"/>
                    <a:pt x="0" y="1580"/>
                  </a:cubicBezTo>
                  <a:cubicBezTo>
                    <a:pt x="0" y="1580"/>
                    <a:pt x="655" y="1054"/>
                    <a:pt x="655" y="1054"/>
                  </a:cubicBezTo>
                  <a:cubicBezTo>
                    <a:pt x="1309" y="1580"/>
                    <a:pt x="655" y="1054"/>
                    <a:pt x="1309" y="527"/>
                  </a:cubicBezTo>
                  <a:cubicBezTo>
                    <a:pt x="1964" y="527"/>
                    <a:pt x="1964" y="1054"/>
                    <a:pt x="1964" y="1054"/>
                  </a:cubicBezTo>
                  <a:cubicBezTo>
                    <a:pt x="2618" y="1054"/>
                    <a:pt x="2618" y="1054"/>
                    <a:pt x="2618" y="527"/>
                  </a:cubicBezTo>
                  <a:cubicBezTo>
                    <a:pt x="3273" y="527"/>
                    <a:pt x="3273" y="1054"/>
                    <a:pt x="3927" y="527"/>
                  </a:cubicBezTo>
                  <a:cubicBezTo>
                    <a:pt x="3927" y="527"/>
                    <a:pt x="4582" y="527"/>
                    <a:pt x="4582" y="527"/>
                  </a:cubicBezTo>
                  <a:cubicBezTo>
                    <a:pt x="4582" y="0"/>
                    <a:pt x="4582" y="527"/>
                    <a:pt x="4582" y="527"/>
                  </a:cubicBezTo>
                  <a:cubicBezTo>
                    <a:pt x="5236" y="527"/>
                    <a:pt x="5236" y="0"/>
                    <a:pt x="5236" y="0"/>
                  </a:cubicBezTo>
                  <a:cubicBezTo>
                    <a:pt x="5891" y="0"/>
                    <a:pt x="5891" y="0"/>
                    <a:pt x="5891"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2" name="Shape 2711"/>
            <p:cNvSpPr/>
            <p:nvPr/>
          </p:nvSpPr>
          <p:spPr>
            <a:xfrm>
              <a:off x="6763134" y="8698565"/>
              <a:ext cx="393004" cy="306333"/>
            </a:xfrm>
            <a:custGeom>
              <a:avLst/>
              <a:gdLst/>
              <a:ahLst/>
              <a:cxnLst>
                <a:cxn ang="0">
                  <a:pos x="wd2" y="hd2"/>
                </a:cxn>
                <a:cxn ang="5400000">
                  <a:pos x="wd2" y="hd2"/>
                </a:cxn>
                <a:cxn ang="10800000">
                  <a:pos x="wd2" y="hd2"/>
                </a:cxn>
                <a:cxn ang="16200000">
                  <a:pos x="wd2" y="hd2"/>
                </a:cxn>
              </a:cxnLst>
              <a:rect l="0" t="0" r="r" b="b"/>
              <a:pathLst>
                <a:path w="21600" h="21316" extrusionOk="0">
                  <a:moveTo>
                    <a:pt x="21600" y="8811"/>
                  </a:moveTo>
                  <a:cubicBezTo>
                    <a:pt x="20700" y="7674"/>
                    <a:pt x="20700" y="5400"/>
                    <a:pt x="19800" y="4263"/>
                  </a:cubicBezTo>
                  <a:cubicBezTo>
                    <a:pt x="18900" y="4263"/>
                    <a:pt x="18000" y="4263"/>
                    <a:pt x="18000" y="3127"/>
                  </a:cubicBezTo>
                  <a:cubicBezTo>
                    <a:pt x="17100" y="3127"/>
                    <a:pt x="16200" y="1990"/>
                    <a:pt x="16200" y="853"/>
                  </a:cubicBezTo>
                  <a:cubicBezTo>
                    <a:pt x="15300" y="-284"/>
                    <a:pt x="15300" y="-284"/>
                    <a:pt x="14400" y="853"/>
                  </a:cubicBezTo>
                  <a:cubicBezTo>
                    <a:pt x="13500" y="853"/>
                    <a:pt x="12600" y="-284"/>
                    <a:pt x="11700" y="853"/>
                  </a:cubicBezTo>
                  <a:cubicBezTo>
                    <a:pt x="11700" y="853"/>
                    <a:pt x="10800" y="1990"/>
                    <a:pt x="10800" y="1990"/>
                  </a:cubicBezTo>
                  <a:cubicBezTo>
                    <a:pt x="9900" y="1990"/>
                    <a:pt x="9900" y="1990"/>
                    <a:pt x="9000" y="1990"/>
                  </a:cubicBezTo>
                  <a:cubicBezTo>
                    <a:pt x="9000" y="1990"/>
                    <a:pt x="8100" y="1990"/>
                    <a:pt x="8100" y="1990"/>
                  </a:cubicBezTo>
                  <a:cubicBezTo>
                    <a:pt x="7200" y="853"/>
                    <a:pt x="7200" y="3127"/>
                    <a:pt x="7200" y="4263"/>
                  </a:cubicBezTo>
                  <a:cubicBezTo>
                    <a:pt x="6300" y="4263"/>
                    <a:pt x="6300" y="3127"/>
                    <a:pt x="6300" y="3127"/>
                  </a:cubicBezTo>
                  <a:cubicBezTo>
                    <a:pt x="5400" y="1990"/>
                    <a:pt x="5400" y="1990"/>
                    <a:pt x="5400" y="3127"/>
                  </a:cubicBezTo>
                  <a:cubicBezTo>
                    <a:pt x="3600" y="3127"/>
                    <a:pt x="2700" y="3127"/>
                    <a:pt x="2700" y="4263"/>
                  </a:cubicBezTo>
                  <a:cubicBezTo>
                    <a:pt x="2700" y="5400"/>
                    <a:pt x="2700" y="8811"/>
                    <a:pt x="1800" y="6537"/>
                  </a:cubicBezTo>
                  <a:cubicBezTo>
                    <a:pt x="1800" y="7674"/>
                    <a:pt x="1800" y="6537"/>
                    <a:pt x="900" y="6537"/>
                  </a:cubicBezTo>
                  <a:cubicBezTo>
                    <a:pt x="900" y="7674"/>
                    <a:pt x="900" y="6537"/>
                    <a:pt x="900" y="7674"/>
                  </a:cubicBezTo>
                  <a:cubicBezTo>
                    <a:pt x="900" y="8811"/>
                    <a:pt x="900" y="8811"/>
                    <a:pt x="900" y="9948"/>
                  </a:cubicBezTo>
                  <a:cubicBezTo>
                    <a:pt x="900" y="9948"/>
                    <a:pt x="900" y="11084"/>
                    <a:pt x="900" y="11084"/>
                  </a:cubicBezTo>
                  <a:cubicBezTo>
                    <a:pt x="900" y="11084"/>
                    <a:pt x="0" y="11084"/>
                    <a:pt x="0" y="11084"/>
                  </a:cubicBezTo>
                  <a:cubicBezTo>
                    <a:pt x="0" y="12221"/>
                    <a:pt x="0" y="12221"/>
                    <a:pt x="900" y="13358"/>
                  </a:cubicBezTo>
                  <a:cubicBezTo>
                    <a:pt x="900" y="13358"/>
                    <a:pt x="900" y="14495"/>
                    <a:pt x="900" y="14495"/>
                  </a:cubicBezTo>
                  <a:cubicBezTo>
                    <a:pt x="900" y="15632"/>
                    <a:pt x="900" y="16769"/>
                    <a:pt x="900" y="16769"/>
                  </a:cubicBezTo>
                  <a:cubicBezTo>
                    <a:pt x="1800" y="17905"/>
                    <a:pt x="1800" y="17905"/>
                    <a:pt x="1800" y="17905"/>
                  </a:cubicBezTo>
                  <a:cubicBezTo>
                    <a:pt x="2700" y="19042"/>
                    <a:pt x="1800" y="20179"/>
                    <a:pt x="2700" y="20179"/>
                  </a:cubicBezTo>
                  <a:cubicBezTo>
                    <a:pt x="2700" y="20179"/>
                    <a:pt x="3600" y="20179"/>
                    <a:pt x="3600" y="20179"/>
                  </a:cubicBezTo>
                  <a:cubicBezTo>
                    <a:pt x="4500" y="20179"/>
                    <a:pt x="4500" y="21316"/>
                    <a:pt x="4500" y="21316"/>
                  </a:cubicBezTo>
                  <a:cubicBezTo>
                    <a:pt x="5400" y="21316"/>
                    <a:pt x="7200" y="21316"/>
                    <a:pt x="7200" y="21316"/>
                  </a:cubicBezTo>
                  <a:cubicBezTo>
                    <a:pt x="8100" y="20179"/>
                    <a:pt x="8100" y="20179"/>
                    <a:pt x="9000" y="20179"/>
                  </a:cubicBezTo>
                  <a:cubicBezTo>
                    <a:pt x="9000" y="20179"/>
                    <a:pt x="9000" y="21316"/>
                    <a:pt x="9000" y="21316"/>
                  </a:cubicBezTo>
                  <a:cubicBezTo>
                    <a:pt x="9900" y="21316"/>
                    <a:pt x="9900" y="20179"/>
                    <a:pt x="9900" y="20179"/>
                  </a:cubicBezTo>
                  <a:cubicBezTo>
                    <a:pt x="10800" y="20179"/>
                    <a:pt x="10800" y="20179"/>
                    <a:pt x="11700" y="19042"/>
                  </a:cubicBezTo>
                  <a:cubicBezTo>
                    <a:pt x="11700" y="17905"/>
                    <a:pt x="12600" y="17905"/>
                    <a:pt x="12600" y="17905"/>
                  </a:cubicBezTo>
                  <a:cubicBezTo>
                    <a:pt x="13500" y="16769"/>
                    <a:pt x="13500" y="17905"/>
                    <a:pt x="14400" y="16769"/>
                  </a:cubicBezTo>
                  <a:cubicBezTo>
                    <a:pt x="14400" y="16769"/>
                    <a:pt x="14400" y="16769"/>
                    <a:pt x="15300" y="16769"/>
                  </a:cubicBezTo>
                  <a:cubicBezTo>
                    <a:pt x="15300" y="16769"/>
                    <a:pt x="15300" y="16769"/>
                    <a:pt x="15300" y="16769"/>
                  </a:cubicBezTo>
                  <a:cubicBezTo>
                    <a:pt x="16200" y="17905"/>
                    <a:pt x="16200" y="17905"/>
                    <a:pt x="17100" y="17905"/>
                  </a:cubicBezTo>
                  <a:cubicBezTo>
                    <a:pt x="17100" y="17905"/>
                    <a:pt x="18000" y="17905"/>
                    <a:pt x="18000" y="17905"/>
                  </a:cubicBezTo>
                  <a:cubicBezTo>
                    <a:pt x="18000" y="16769"/>
                    <a:pt x="18000" y="16769"/>
                    <a:pt x="18000" y="16769"/>
                  </a:cubicBezTo>
                  <a:cubicBezTo>
                    <a:pt x="18900" y="16769"/>
                    <a:pt x="18900" y="16769"/>
                    <a:pt x="18900" y="16769"/>
                  </a:cubicBezTo>
                  <a:cubicBezTo>
                    <a:pt x="19800" y="16769"/>
                    <a:pt x="18900" y="14495"/>
                    <a:pt x="19800" y="14495"/>
                  </a:cubicBezTo>
                  <a:cubicBezTo>
                    <a:pt x="20700" y="13358"/>
                    <a:pt x="20700" y="14495"/>
                    <a:pt x="20700" y="13358"/>
                  </a:cubicBezTo>
                  <a:cubicBezTo>
                    <a:pt x="20700" y="12221"/>
                    <a:pt x="20700" y="11084"/>
                    <a:pt x="20700" y="9948"/>
                  </a:cubicBezTo>
                  <a:cubicBezTo>
                    <a:pt x="20700" y="9948"/>
                    <a:pt x="21600" y="9948"/>
                    <a:pt x="21600" y="8811"/>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3" name="Shape 2712"/>
            <p:cNvSpPr/>
            <p:nvPr/>
          </p:nvSpPr>
          <p:spPr>
            <a:xfrm>
              <a:off x="4550358" y="7005704"/>
              <a:ext cx="113915" cy="162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8514" y="10800"/>
                    <a:pt x="15429" y="8640"/>
                    <a:pt x="12343" y="6480"/>
                  </a:cubicBezTo>
                  <a:cubicBezTo>
                    <a:pt x="12343" y="6480"/>
                    <a:pt x="12343" y="6480"/>
                    <a:pt x="12343" y="6480"/>
                  </a:cubicBezTo>
                  <a:cubicBezTo>
                    <a:pt x="12343" y="6480"/>
                    <a:pt x="12343" y="4320"/>
                    <a:pt x="12343" y="2160"/>
                  </a:cubicBezTo>
                  <a:cubicBezTo>
                    <a:pt x="12343" y="2160"/>
                    <a:pt x="12343" y="2160"/>
                    <a:pt x="12343" y="0"/>
                  </a:cubicBezTo>
                  <a:cubicBezTo>
                    <a:pt x="9257" y="0"/>
                    <a:pt x="9257" y="2160"/>
                    <a:pt x="9257" y="0"/>
                  </a:cubicBezTo>
                  <a:cubicBezTo>
                    <a:pt x="6171" y="0"/>
                    <a:pt x="3086" y="4320"/>
                    <a:pt x="3086" y="4320"/>
                  </a:cubicBezTo>
                  <a:cubicBezTo>
                    <a:pt x="3086" y="6480"/>
                    <a:pt x="0" y="8640"/>
                    <a:pt x="0" y="8640"/>
                  </a:cubicBezTo>
                  <a:cubicBezTo>
                    <a:pt x="0" y="8640"/>
                    <a:pt x="0" y="8640"/>
                    <a:pt x="0" y="8640"/>
                  </a:cubicBezTo>
                  <a:cubicBezTo>
                    <a:pt x="0" y="10800"/>
                    <a:pt x="0" y="10800"/>
                    <a:pt x="0" y="10800"/>
                  </a:cubicBezTo>
                  <a:cubicBezTo>
                    <a:pt x="3086" y="12960"/>
                    <a:pt x="3086" y="12960"/>
                    <a:pt x="3086" y="12960"/>
                  </a:cubicBezTo>
                  <a:cubicBezTo>
                    <a:pt x="3086" y="12960"/>
                    <a:pt x="3086" y="12960"/>
                    <a:pt x="3086" y="15120"/>
                  </a:cubicBezTo>
                  <a:cubicBezTo>
                    <a:pt x="3086" y="15120"/>
                    <a:pt x="3086" y="15120"/>
                    <a:pt x="3086" y="15120"/>
                  </a:cubicBezTo>
                  <a:cubicBezTo>
                    <a:pt x="3086" y="15120"/>
                    <a:pt x="6171" y="15120"/>
                    <a:pt x="6171" y="15120"/>
                  </a:cubicBezTo>
                  <a:cubicBezTo>
                    <a:pt x="6171" y="17280"/>
                    <a:pt x="3086" y="17280"/>
                    <a:pt x="3086" y="17280"/>
                  </a:cubicBezTo>
                  <a:cubicBezTo>
                    <a:pt x="3086" y="19440"/>
                    <a:pt x="3086" y="19440"/>
                    <a:pt x="3086" y="19440"/>
                  </a:cubicBezTo>
                  <a:cubicBezTo>
                    <a:pt x="3086" y="19440"/>
                    <a:pt x="6171" y="21600"/>
                    <a:pt x="9257" y="21600"/>
                  </a:cubicBezTo>
                  <a:cubicBezTo>
                    <a:pt x="9257" y="21600"/>
                    <a:pt x="12343" y="21600"/>
                    <a:pt x="12343" y="21600"/>
                  </a:cubicBezTo>
                  <a:cubicBezTo>
                    <a:pt x="15429" y="19440"/>
                    <a:pt x="15429" y="21600"/>
                    <a:pt x="18514" y="21600"/>
                  </a:cubicBezTo>
                  <a:cubicBezTo>
                    <a:pt x="18514" y="19440"/>
                    <a:pt x="18514" y="17280"/>
                    <a:pt x="21600" y="15120"/>
                  </a:cubicBezTo>
                  <a:cubicBezTo>
                    <a:pt x="21600" y="15120"/>
                    <a:pt x="21600" y="15120"/>
                    <a:pt x="21600" y="15120"/>
                  </a:cubicBezTo>
                  <a:cubicBezTo>
                    <a:pt x="21600" y="12960"/>
                    <a:pt x="21600" y="12960"/>
                    <a:pt x="21600" y="10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4" name="Shape 2713"/>
            <p:cNvSpPr/>
            <p:nvPr/>
          </p:nvSpPr>
          <p:spPr>
            <a:xfrm>
              <a:off x="6845723" y="5427997"/>
              <a:ext cx="879987" cy="666398"/>
            </a:xfrm>
            <a:custGeom>
              <a:avLst/>
              <a:gdLst/>
              <a:ahLst/>
              <a:cxnLst>
                <a:cxn ang="0">
                  <a:pos x="wd2" y="hd2"/>
                </a:cxn>
                <a:cxn ang="5400000">
                  <a:pos x="wd2" y="hd2"/>
                </a:cxn>
                <a:cxn ang="10800000">
                  <a:pos x="wd2" y="hd2"/>
                </a:cxn>
                <a:cxn ang="16200000">
                  <a:pos x="wd2" y="hd2"/>
                </a:cxn>
              </a:cxnLst>
              <a:rect l="0" t="0" r="r" b="b"/>
              <a:pathLst>
                <a:path w="21600" h="21600" extrusionOk="0">
                  <a:moveTo>
                    <a:pt x="400" y="6322"/>
                  </a:moveTo>
                  <a:cubicBezTo>
                    <a:pt x="400" y="6322"/>
                    <a:pt x="400" y="6322"/>
                    <a:pt x="400" y="6322"/>
                  </a:cubicBezTo>
                  <a:cubicBezTo>
                    <a:pt x="400" y="7376"/>
                    <a:pt x="0" y="8956"/>
                    <a:pt x="0" y="10010"/>
                  </a:cubicBezTo>
                  <a:cubicBezTo>
                    <a:pt x="0" y="10010"/>
                    <a:pt x="0" y="10010"/>
                    <a:pt x="0" y="10010"/>
                  </a:cubicBezTo>
                  <a:cubicBezTo>
                    <a:pt x="0" y="10010"/>
                    <a:pt x="400" y="9483"/>
                    <a:pt x="400" y="9483"/>
                  </a:cubicBezTo>
                  <a:cubicBezTo>
                    <a:pt x="400" y="8956"/>
                    <a:pt x="400" y="8956"/>
                    <a:pt x="400" y="8429"/>
                  </a:cubicBezTo>
                  <a:cubicBezTo>
                    <a:pt x="400" y="7902"/>
                    <a:pt x="400" y="7376"/>
                    <a:pt x="400" y="6322"/>
                  </a:cubicBezTo>
                  <a:close/>
                  <a:moveTo>
                    <a:pt x="21600" y="10010"/>
                  </a:moveTo>
                  <a:cubicBezTo>
                    <a:pt x="21200" y="9483"/>
                    <a:pt x="20400" y="10010"/>
                    <a:pt x="20400" y="9483"/>
                  </a:cubicBezTo>
                  <a:cubicBezTo>
                    <a:pt x="20400" y="8956"/>
                    <a:pt x="20400" y="8956"/>
                    <a:pt x="20800" y="8429"/>
                  </a:cubicBezTo>
                  <a:cubicBezTo>
                    <a:pt x="20800" y="8429"/>
                    <a:pt x="20400" y="8429"/>
                    <a:pt x="20400" y="7902"/>
                  </a:cubicBezTo>
                  <a:cubicBezTo>
                    <a:pt x="20800" y="7902"/>
                    <a:pt x="20800" y="7902"/>
                    <a:pt x="20800" y="7376"/>
                  </a:cubicBezTo>
                  <a:cubicBezTo>
                    <a:pt x="21200" y="6322"/>
                    <a:pt x="20000" y="6322"/>
                    <a:pt x="19600" y="6322"/>
                  </a:cubicBezTo>
                  <a:cubicBezTo>
                    <a:pt x="19200" y="5795"/>
                    <a:pt x="18800" y="4741"/>
                    <a:pt x="18400" y="4215"/>
                  </a:cubicBezTo>
                  <a:cubicBezTo>
                    <a:pt x="18000" y="3688"/>
                    <a:pt x="17600" y="2634"/>
                    <a:pt x="17200" y="2634"/>
                  </a:cubicBezTo>
                  <a:cubicBezTo>
                    <a:pt x="16800" y="2107"/>
                    <a:pt x="16000" y="2634"/>
                    <a:pt x="15200" y="2107"/>
                  </a:cubicBezTo>
                  <a:cubicBezTo>
                    <a:pt x="15200" y="2107"/>
                    <a:pt x="15200" y="2107"/>
                    <a:pt x="15200" y="1580"/>
                  </a:cubicBezTo>
                  <a:cubicBezTo>
                    <a:pt x="14800" y="1580"/>
                    <a:pt x="14800" y="527"/>
                    <a:pt x="14400" y="0"/>
                  </a:cubicBezTo>
                  <a:cubicBezTo>
                    <a:pt x="14400" y="0"/>
                    <a:pt x="14400" y="0"/>
                    <a:pt x="14400" y="527"/>
                  </a:cubicBezTo>
                  <a:cubicBezTo>
                    <a:pt x="14400" y="527"/>
                    <a:pt x="14000" y="527"/>
                    <a:pt x="13600" y="527"/>
                  </a:cubicBezTo>
                  <a:cubicBezTo>
                    <a:pt x="13600" y="527"/>
                    <a:pt x="13200" y="1580"/>
                    <a:pt x="12800" y="1580"/>
                  </a:cubicBezTo>
                  <a:cubicBezTo>
                    <a:pt x="12800" y="1580"/>
                    <a:pt x="12400" y="1054"/>
                    <a:pt x="12000" y="1580"/>
                  </a:cubicBezTo>
                  <a:cubicBezTo>
                    <a:pt x="11600" y="1580"/>
                    <a:pt x="11600" y="1580"/>
                    <a:pt x="11200" y="1054"/>
                  </a:cubicBezTo>
                  <a:cubicBezTo>
                    <a:pt x="10800" y="1054"/>
                    <a:pt x="10800" y="1054"/>
                    <a:pt x="10400" y="1054"/>
                  </a:cubicBezTo>
                  <a:cubicBezTo>
                    <a:pt x="10400" y="527"/>
                    <a:pt x="10000" y="527"/>
                    <a:pt x="9600" y="527"/>
                  </a:cubicBezTo>
                  <a:cubicBezTo>
                    <a:pt x="9600" y="1054"/>
                    <a:pt x="9600" y="1054"/>
                    <a:pt x="9600" y="1054"/>
                  </a:cubicBezTo>
                  <a:cubicBezTo>
                    <a:pt x="9200" y="1054"/>
                    <a:pt x="9200" y="527"/>
                    <a:pt x="8800" y="527"/>
                  </a:cubicBezTo>
                  <a:cubicBezTo>
                    <a:pt x="8800" y="527"/>
                    <a:pt x="8400" y="527"/>
                    <a:pt x="8000" y="527"/>
                  </a:cubicBezTo>
                  <a:cubicBezTo>
                    <a:pt x="8000" y="1054"/>
                    <a:pt x="8000" y="1580"/>
                    <a:pt x="7600" y="1054"/>
                  </a:cubicBezTo>
                  <a:cubicBezTo>
                    <a:pt x="7600" y="1054"/>
                    <a:pt x="7600" y="527"/>
                    <a:pt x="7200" y="527"/>
                  </a:cubicBezTo>
                  <a:cubicBezTo>
                    <a:pt x="7200" y="0"/>
                    <a:pt x="6800" y="527"/>
                    <a:pt x="6400" y="527"/>
                  </a:cubicBezTo>
                  <a:cubicBezTo>
                    <a:pt x="6000" y="527"/>
                    <a:pt x="6000" y="527"/>
                    <a:pt x="6000" y="527"/>
                  </a:cubicBezTo>
                  <a:cubicBezTo>
                    <a:pt x="5600" y="527"/>
                    <a:pt x="5200" y="527"/>
                    <a:pt x="4800" y="527"/>
                  </a:cubicBezTo>
                  <a:cubicBezTo>
                    <a:pt x="4400" y="527"/>
                    <a:pt x="4400" y="0"/>
                    <a:pt x="4000" y="0"/>
                  </a:cubicBezTo>
                  <a:cubicBezTo>
                    <a:pt x="4000" y="0"/>
                    <a:pt x="3200" y="527"/>
                    <a:pt x="3200" y="1054"/>
                  </a:cubicBezTo>
                  <a:cubicBezTo>
                    <a:pt x="2800" y="1054"/>
                    <a:pt x="2800" y="1054"/>
                    <a:pt x="2400" y="1054"/>
                  </a:cubicBezTo>
                  <a:cubicBezTo>
                    <a:pt x="2000" y="1054"/>
                    <a:pt x="2000" y="1580"/>
                    <a:pt x="1600" y="1580"/>
                  </a:cubicBezTo>
                  <a:cubicBezTo>
                    <a:pt x="1600" y="2107"/>
                    <a:pt x="1200" y="2107"/>
                    <a:pt x="1200" y="2107"/>
                  </a:cubicBezTo>
                  <a:cubicBezTo>
                    <a:pt x="800" y="2634"/>
                    <a:pt x="800" y="3161"/>
                    <a:pt x="800" y="3161"/>
                  </a:cubicBezTo>
                  <a:cubicBezTo>
                    <a:pt x="400" y="3161"/>
                    <a:pt x="400" y="3161"/>
                    <a:pt x="400" y="3688"/>
                  </a:cubicBezTo>
                  <a:cubicBezTo>
                    <a:pt x="400" y="4215"/>
                    <a:pt x="400" y="4741"/>
                    <a:pt x="400" y="5268"/>
                  </a:cubicBezTo>
                  <a:cubicBezTo>
                    <a:pt x="400" y="6322"/>
                    <a:pt x="800" y="6849"/>
                    <a:pt x="800" y="7902"/>
                  </a:cubicBezTo>
                  <a:cubicBezTo>
                    <a:pt x="800" y="7902"/>
                    <a:pt x="1200" y="8429"/>
                    <a:pt x="1200" y="8956"/>
                  </a:cubicBezTo>
                  <a:cubicBezTo>
                    <a:pt x="1200" y="8956"/>
                    <a:pt x="800" y="9483"/>
                    <a:pt x="800" y="9483"/>
                  </a:cubicBezTo>
                  <a:cubicBezTo>
                    <a:pt x="800" y="9483"/>
                    <a:pt x="1200" y="9483"/>
                    <a:pt x="1200" y="9483"/>
                  </a:cubicBezTo>
                  <a:cubicBezTo>
                    <a:pt x="1200" y="9483"/>
                    <a:pt x="1200" y="9483"/>
                    <a:pt x="1200" y="10010"/>
                  </a:cubicBezTo>
                  <a:cubicBezTo>
                    <a:pt x="1200" y="10010"/>
                    <a:pt x="1200" y="10010"/>
                    <a:pt x="1200" y="10537"/>
                  </a:cubicBezTo>
                  <a:cubicBezTo>
                    <a:pt x="1600" y="9483"/>
                    <a:pt x="1600" y="10537"/>
                    <a:pt x="2000" y="10537"/>
                  </a:cubicBezTo>
                  <a:cubicBezTo>
                    <a:pt x="2000" y="11063"/>
                    <a:pt x="2400" y="10537"/>
                    <a:pt x="2400" y="11063"/>
                  </a:cubicBezTo>
                  <a:cubicBezTo>
                    <a:pt x="2800" y="11063"/>
                    <a:pt x="2800" y="11063"/>
                    <a:pt x="3200" y="11590"/>
                  </a:cubicBezTo>
                  <a:cubicBezTo>
                    <a:pt x="3200" y="11590"/>
                    <a:pt x="3600" y="11590"/>
                    <a:pt x="3600" y="11590"/>
                  </a:cubicBezTo>
                  <a:cubicBezTo>
                    <a:pt x="3600" y="11590"/>
                    <a:pt x="3600" y="11590"/>
                    <a:pt x="4000" y="11590"/>
                  </a:cubicBezTo>
                  <a:cubicBezTo>
                    <a:pt x="4000" y="12117"/>
                    <a:pt x="4000" y="12117"/>
                    <a:pt x="4000" y="12117"/>
                  </a:cubicBezTo>
                  <a:cubicBezTo>
                    <a:pt x="4400" y="12117"/>
                    <a:pt x="4400" y="12117"/>
                    <a:pt x="4400" y="12117"/>
                  </a:cubicBezTo>
                  <a:cubicBezTo>
                    <a:pt x="4800" y="11590"/>
                    <a:pt x="4800" y="12117"/>
                    <a:pt x="5200" y="12117"/>
                  </a:cubicBezTo>
                  <a:cubicBezTo>
                    <a:pt x="5200" y="12117"/>
                    <a:pt x="5600" y="11590"/>
                    <a:pt x="5600" y="11590"/>
                  </a:cubicBezTo>
                  <a:cubicBezTo>
                    <a:pt x="6000" y="12117"/>
                    <a:pt x="6000" y="12644"/>
                    <a:pt x="6400" y="12644"/>
                  </a:cubicBezTo>
                  <a:cubicBezTo>
                    <a:pt x="6400" y="12644"/>
                    <a:pt x="6400" y="13171"/>
                    <a:pt x="6400" y="13171"/>
                  </a:cubicBezTo>
                  <a:cubicBezTo>
                    <a:pt x="6400" y="13171"/>
                    <a:pt x="6800" y="13171"/>
                    <a:pt x="6800" y="13171"/>
                  </a:cubicBezTo>
                  <a:cubicBezTo>
                    <a:pt x="7200" y="13698"/>
                    <a:pt x="6800" y="14224"/>
                    <a:pt x="6800" y="14751"/>
                  </a:cubicBezTo>
                  <a:cubicBezTo>
                    <a:pt x="6000" y="15805"/>
                    <a:pt x="6400" y="16859"/>
                    <a:pt x="6800" y="17912"/>
                  </a:cubicBezTo>
                  <a:cubicBezTo>
                    <a:pt x="6800" y="17385"/>
                    <a:pt x="7200" y="17385"/>
                    <a:pt x="7600" y="17912"/>
                  </a:cubicBezTo>
                  <a:cubicBezTo>
                    <a:pt x="7600" y="17912"/>
                    <a:pt x="7600" y="17912"/>
                    <a:pt x="7600" y="17912"/>
                  </a:cubicBezTo>
                  <a:cubicBezTo>
                    <a:pt x="7600" y="17912"/>
                    <a:pt x="7600" y="17912"/>
                    <a:pt x="7600" y="17912"/>
                  </a:cubicBezTo>
                  <a:cubicBezTo>
                    <a:pt x="7600" y="17912"/>
                    <a:pt x="7600" y="18439"/>
                    <a:pt x="7600" y="18439"/>
                  </a:cubicBezTo>
                  <a:cubicBezTo>
                    <a:pt x="7600" y="18439"/>
                    <a:pt x="8000" y="18439"/>
                    <a:pt x="8000" y="18439"/>
                  </a:cubicBezTo>
                  <a:cubicBezTo>
                    <a:pt x="8400" y="18439"/>
                    <a:pt x="8400" y="18966"/>
                    <a:pt x="8800" y="18966"/>
                  </a:cubicBezTo>
                  <a:cubicBezTo>
                    <a:pt x="9200" y="19493"/>
                    <a:pt x="9200" y="20020"/>
                    <a:pt x="9200" y="20546"/>
                  </a:cubicBezTo>
                  <a:cubicBezTo>
                    <a:pt x="9200" y="21073"/>
                    <a:pt x="9200" y="21073"/>
                    <a:pt x="9200" y="21073"/>
                  </a:cubicBezTo>
                  <a:cubicBezTo>
                    <a:pt x="9600" y="21600"/>
                    <a:pt x="10000" y="21600"/>
                    <a:pt x="10400" y="21600"/>
                  </a:cubicBezTo>
                  <a:cubicBezTo>
                    <a:pt x="10400" y="21600"/>
                    <a:pt x="10800" y="21073"/>
                    <a:pt x="10800" y="21073"/>
                  </a:cubicBezTo>
                  <a:cubicBezTo>
                    <a:pt x="11200" y="21073"/>
                    <a:pt x="11200" y="21600"/>
                    <a:pt x="11200" y="21600"/>
                  </a:cubicBezTo>
                  <a:cubicBezTo>
                    <a:pt x="11600" y="21600"/>
                    <a:pt x="11600" y="21073"/>
                    <a:pt x="12000" y="21073"/>
                  </a:cubicBezTo>
                  <a:cubicBezTo>
                    <a:pt x="12000" y="21073"/>
                    <a:pt x="12000" y="21600"/>
                    <a:pt x="12400" y="21600"/>
                  </a:cubicBezTo>
                  <a:cubicBezTo>
                    <a:pt x="12800" y="21600"/>
                    <a:pt x="12800" y="21600"/>
                    <a:pt x="13200" y="21073"/>
                  </a:cubicBezTo>
                  <a:cubicBezTo>
                    <a:pt x="13600" y="21073"/>
                    <a:pt x="13600" y="21073"/>
                    <a:pt x="13600" y="21073"/>
                  </a:cubicBezTo>
                  <a:cubicBezTo>
                    <a:pt x="14000" y="21073"/>
                    <a:pt x="14000" y="21073"/>
                    <a:pt x="14400" y="21073"/>
                  </a:cubicBezTo>
                  <a:cubicBezTo>
                    <a:pt x="14400" y="20546"/>
                    <a:pt x="14000" y="20020"/>
                    <a:pt x="14400" y="19493"/>
                  </a:cubicBezTo>
                  <a:cubicBezTo>
                    <a:pt x="14800" y="19493"/>
                    <a:pt x="14800" y="20020"/>
                    <a:pt x="15200" y="19493"/>
                  </a:cubicBezTo>
                  <a:cubicBezTo>
                    <a:pt x="15600" y="19493"/>
                    <a:pt x="15600" y="18966"/>
                    <a:pt x="15600" y="18439"/>
                  </a:cubicBezTo>
                  <a:cubicBezTo>
                    <a:pt x="15600" y="18439"/>
                    <a:pt x="16000" y="18966"/>
                    <a:pt x="16000" y="18966"/>
                  </a:cubicBezTo>
                  <a:cubicBezTo>
                    <a:pt x="16400" y="18966"/>
                    <a:pt x="16400" y="18439"/>
                    <a:pt x="16400" y="18439"/>
                  </a:cubicBezTo>
                  <a:cubicBezTo>
                    <a:pt x="16400" y="18439"/>
                    <a:pt x="16400" y="18439"/>
                    <a:pt x="16800" y="18439"/>
                  </a:cubicBezTo>
                  <a:cubicBezTo>
                    <a:pt x="16800" y="18439"/>
                    <a:pt x="16800" y="18966"/>
                    <a:pt x="16800" y="18966"/>
                  </a:cubicBezTo>
                  <a:cubicBezTo>
                    <a:pt x="16800" y="18966"/>
                    <a:pt x="16800" y="18966"/>
                    <a:pt x="16800" y="18966"/>
                  </a:cubicBezTo>
                  <a:cubicBezTo>
                    <a:pt x="16800" y="18966"/>
                    <a:pt x="16800" y="19493"/>
                    <a:pt x="16800" y="19493"/>
                  </a:cubicBezTo>
                  <a:cubicBezTo>
                    <a:pt x="16800" y="20020"/>
                    <a:pt x="17600" y="19493"/>
                    <a:pt x="17600" y="19493"/>
                  </a:cubicBezTo>
                  <a:cubicBezTo>
                    <a:pt x="18000" y="19493"/>
                    <a:pt x="17600" y="18966"/>
                    <a:pt x="17600" y="18439"/>
                  </a:cubicBezTo>
                  <a:cubicBezTo>
                    <a:pt x="17600" y="18439"/>
                    <a:pt x="17600" y="17912"/>
                    <a:pt x="17600" y="17912"/>
                  </a:cubicBezTo>
                  <a:cubicBezTo>
                    <a:pt x="17200" y="17912"/>
                    <a:pt x="17200" y="18439"/>
                    <a:pt x="16800" y="18439"/>
                  </a:cubicBezTo>
                  <a:cubicBezTo>
                    <a:pt x="16800" y="17912"/>
                    <a:pt x="17200" y="17385"/>
                    <a:pt x="17200" y="17385"/>
                  </a:cubicBezTo>
                  <a:cubicBezTo>
                    <a:pt x="17200" y="16859"/>
                    <a:pt x="17200" y="16859"/>
                    <a:pt x="17200" y="16332"/>
                  </a:cubicBezTo>
                  <a:cubicBezTo>
                    <a:pt x="17600" y="16332"/>
                    <a:pt x="17600" y="16332"/>
                    <a:pt x="17600" y="15805"/>
                  </a:cubicBezTo>
                  <a:cubicBezTo>
                    <a:pt x="17600" y="15278"/>
                    <a:pt x="17600" y="14751"/>
                    <a:pt x="17600" y="14751"/>
                  </a:cubicBezTo>
                  <a:cubicBezTo>
                    <a:pt x="17600" y="14224"/>
                    <a:pt x="17600" y="14224"/>
                    <a:pt x="17600" y="14224"/>
                  </a:cubicBezTo>
                  <a:cubicBezTo>
                    <a:pt x="18000" y="13698"/>
                    <a:pt x="18000" y="13698"/>
                    <a:pt x="18000" y="13171"/>
                  </a:cubicBezTo>
                  <a:cubicBezTo>
                    <a:pt x="18400" y="12644"/>
                    <a:pt x="18400" y="13171"/>
                    <a:pt x="18800" y="12644"/>
                  </a:cubicBezTo>
                  <a:cubicBezTo>
                    <a:pt x="18800" y="12644"/>
                    <a:pt x="19200" y="12644"/>
                    <a:pt x="19200" y="12644"/>
                  </a:cubicBezTo>
                  <a:cubicBezTo>
                    <a:pt x="19600" y="12117"/>
                    <a:pt x="19200" y="11590"/>
                    <a:pt x="19600" y="11590"/>
                  </a:cubicBezTo>
                  <a:cubicBezTo>
                    <a:pt x="19600" y="11063"/>
                    <a:pt x="20000" y="11063"/>
                    <a:pt x="20000" y="11590"/>
                  </a:cubicBezTo>
                  <a:cubicBezTo>
                    <a:pt x="20400" y="11590"/>
                    <a:pt x="20400" y="11063"/>
                    <a:pt x="20400" y="11063"/>
                  </a:cubicBezTo>
                  <a:cubicBezTo>
                    <a:pt x="20400" y="11063"/>
                    <a:pt x="20800" y="11590"/>
                    <a:pt x="20800" y="11590"/>
                  </a:cubicBezTo>
                  <a:cubicBezTo>
                    <a:pt x="20800" y="11590"/>
                    <a:pt x="20800" y="11063"/>
                    <a:pt x="21200" y="10537"/>
                  </a:cubicBezTo>
                  <a:cubicBezTo>
                    <a:pt x="21200" y="10537"/>
                    <a:pt x="21600" y="10537"/>
                    <a:pt x="21600" y="1001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5" name="Shape 2714"/>
            <p:cNvSpPr/>
            <p:nvPr/>
          </p:nvSpPr>
          <p:spPr>
            <a:xfrm>
              <a:off x="5117079" y="7672101"/>
              <a:ext cx="22784" cy="313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0" y="21600"/>
                    <a:pt x="0" y="21600"/>
                  </a:cubicBezTo>
                  <a:cubicBezTo>
                    <a:pt x="0" y="21600"/>
                    <a:pt x="0" y="21600"/>
                    <a:pt x="0" y="21600"/>
                  </a:cubicBezTo>
                  <a:cubicBezTo>
                    <a:pt x="0" y="10800"/>
                    <a:pt x="0" y="0"/>
                    <a:pt x="0" y="0"/>
                  </a:cubicBezTo>
                  <a:cubicBezTo>
                    <a:pt x="21600" y="0"/>
                    <a:pt x="21600" y="10800"/>
                    <a:pt x="21600" y="10800"/>
                  </a:cubicBezTo>
                  <a:cubicBezTo>
                    <a:pt x="21600" y="10800"/>
                    <a:pt x="21600" y="21600"/>
                    <a:pt x="21600" y="216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6" name="Shape 2715"/>
            <p:cNvSpPr/>
            <p:nvPr/>
          </p:nvSpPr>
          <p:spPr>
            <a:xfrm>
              <a:off x="6854767" y="4972341"/>
              <a:ext cx="1081683" cy="666398"/>
            </a:xfrm>
            <a:custGeom>
              <a:avLst/>
              <a:gdLst/>
              <a:ahLst/>
              <a:cxnLst>
                <a:cxn ang="0">
                  <a:pos x="wd2" y="hd2"/>
                </a:cxn>
                <a:cxn ang="5400000">
                  <a:pos x="wd2" y="hd2"/>
                </a:cxn>
                <a:cxn ang="10800000">
                  <a:pos x="wd2" y="hd2"/>
                </a:cxn>
                <a:cxn ang="16200000">
                  <a:pos x="wd2" y="hd2"/>
                </a:cxn>
              </a:cxnLst>
              <a:rect l="0" t="0" r="r" b="b"/>
              <a:pathLst>
                <a:path w="21421" h="21600" extrusionOk="0">
                  <a:moveTo>
                    <a:pt x="21421" y="16332"/>
                  </a:moveTo>
                  <a:cubicBezTo>
                    <a:pt x="21421" y="15805"/>
                    <a:pt x="21421" y="15278"/>
                    <a:pt x="21421" y="14751"/>
                  </a:cubicBezTo>
                  <a:cubicBezTo>
                    <a:pt x="21099" y="14751"/>
                    <a:pt x="21099" y="14751"/>
                    <a:pt x="21099" y="14224"/>
                  </a:cubicBezTo>
                  <a:cubicBezTo>
                    <a:pt x="21099" y="14224"/>
                    <a:pt x="21099" y="14224"/>
                    <a:pt x="21099" y="13698"/>
                  </a:cubicBezTo>
                  <a:cubicBezTo>
                    <a:pt x="21099" y="13698"/>
                    <a:pt x="20776" y="13698"/>
                    <a:pt x="20776" y="13171"/>
                  </a:cubicBezTo>
                  <a:cubicBezTo>
                    <a:pt x="20776" y="13171"/>
                    <a:pt x="20776" y="12644"/>
                    <a:pt x="20776" y="12644"/>
                  </a:cubicBezTo>
                  <a:cubicBezTo>
                    <a:pt x="20776" y="12644"/>
                    <a:pt x="20454" y="12644"/>
                    <a:pt x="20454" y="12117"/>
                  </a:cubicBezTo>
                  <a:cubicBezTo>
                    <a:pt x="20454" y="12117"/>
                    <a:pt x="20454" y="12117"/>
                    <a:pt x="20454" y="11590"/>
                  </a:cubicBezTo>
                  <a:cubicBezTo>
                    <a:pt x="20454" y="10537"/>
                    <a:pt x="19809" y="11063"/>
                    <a:pt x="19809" y="11063"/>
                  </a:cubicBezTo>
                  <a:cubicBezTo>
                    <a:pt x="19809" y="10537"/>
                    <a:pt x="20131" y="10010"/>
                    <a:pt x="20131" y="9483"/>
                  </a:cubicBezTo>
                  <a:cubicBezTo>
                    <a:pt x="20131" y="8956"/>
                    <a:pt x="19809" y="8956"/>
                    <a:pt x="19809" y="8956"/>
                  </a:cubicBezTo>
                  <a:cubicBezTo>
                    <a:pt x="19809" y="8429"/>
                    <a:pt x="20131" y="8429"/>
                    <a:pt x="20131" y="8429"/>
                  </a:cubicBezTo>
                  <a:cubicBezTo>
                    <a:pt x="20454" y="7376"/>
                    <a:pt x="20131" y="6849"/>
                    <a:pt x="19809" y="6849"/>
                  </a:cubicBezTo>
                  <a:cubicBezTo>
                    <a:pt x="19809" y="6322"/>
                    <a:pt x="19487" y="6322"/>
                    <a:pt x="19487" y="5795"/>
                  </a:cubicBezTo>
                  <a:cubicBezTo>
                    <a:pt x="19164" y="5795"/>
                    <a:pt x="19487" y="5268"/>
                    <a:pt x="19487" y="5268"/>
                  </a:cubicBezTo>
                  <a:cubicBezTo>
                    <a:pt x="18842" y="5268"/>
                    <a:pt x="18520" y="5268"/>
                    <a:pt x="17875" y="4741"/>
                  </a:cubicBezTo>
                  <a:cubicBezTo>
                    <a:pt x="17875" y="4741"/>
                    <a:pt x="17552" y="4215"/>
                    <a:pt x="17552" y="4215"/>
                  </a:cubicBezTo>
                  <a:cubicBezTo>
                    <a:pt x="17230" y="4215"/>
                    <a:pt x="17230" y="4215"/>
                    <a:pt x="17230" y="4741"/>
                  </a:cubicBezTo>
                  <a:cubicBezTo>
                    <a:pt x="17230" y="4741"/>
                    <a:pt x="17230" y="4741"/>
                    <a:pt x="16908" y="4741"/>
                  </a:cubicBezTo>
                  <a:cubicBezTo>
                    <a:pt x="16908" y="4741"/>
                    <a:pt x="16585" y="5268"/>
                    <a:pt x="16585" y="5268"/>
                  </a:cubicBezTo>
                  <a:cubicBezTo>
                    <a:pt x="16263" y="5268"/>
                    <a:pt x="16263" y="4741"/>
                    <a:pt x="15940" y="4741"/>
                  </a:cubicBezTo>
                  <a:cubicBezTo>
                    <a:pt x="15618" y="4215"/>
                    <a:pt x="14973" y="3688"/>
                    <a:pt x="14973" y="2634"/>
                  </a:cubicBezTo>
                  <a:cubicBezTo>
                    <a:pt x="14973" y="2634"/>
                    <a:pt x="14973" y="2107"/>
                    <a:pt x="14973" y="2107"/>
                  </a:cubicBezTo>
                  <a:cubicBezTo>
                    <a:pt x="14651" y="2107"/>
                    <a:pt x="14328" y="2107"/>
                    <a:pt x="14006" y="2107"/>
                  </a:cubicBezTo>
                  <a:cubicBezTo>
                    <a:pt x="14006" y="1580"/>
                    <a:pt x="14006" y="1580"/>
                    <a:pt x="14006" y="1580"/>
                  </a:cubicBezTo>
                  <a:cubicBezTo>
                    <a:pt x="14006" y="1580"/>
                    <a:pt x="13684" y="1580"/>
                    <a:pt x="13684" y="1580"/>
                  </a:cubicBezTo>
                  <a:cubicBezTo>
                    <a:pt x="13684" y="1580"/>
                    <a:pt x="13684" y="1580"/>
                    <a:pt x="13361" y="1054"/>
                  </a:cubicBezTo>
                  <a:cubicBezTo>
                    <a:pt x="13361" y="1054"/>
                    <a:pt x="12717" y="0"/>
                    <a:pt x="12717" y="0"/>
                  </a:cubicBezTo>
                  <a:cubicBezTo>
                    <a:pt x="12394" y="0"/>
                    <a:pt x="12717" y="527"/>
                    <a:pt x="12717" y="1054"/>
                  </a:cubicBezTo>
                  <a:cubicBezTo>
                    <a:pt x="12394" y="1054"/>
                    <a:pt x="12394" y="527"/>
                    <a:pt x="12394" y="0"/>
                  </a:cubicBezTo>
                  <a:cubicBezTo>
                    <a:pt x="12072" y="0"/>
                    <a:pt x="11749" y="527"/>
                    <a:pt x="11749" y="527"/>
                  </a:cubicBezTo>
                  <a:cubicBezTo>
                    <a:pt x="11749" y="527"/>
                    <a:pt x="11427" y="1054"/>
                    <a:pt x="11427" y="1054"/>
                  </a:cubicBezTo>
                  <a:cubicBezTo>
                    <a:pt x="11105" y="1054"/>
                    <a:pt x="11105" y="1054"/>
                    <a:pt x="11105" y="1054"/>
                  </a:cubicBezTo>
                  <a:cubicBezTo>
                    <a:pt x="11105" y="1054"/>
                    <a:pt x="11105" y="1054"/>
                    <a:pt x="11105" y="1054"/>
                  </a:cubicBezTo>
                  <a:cubicBezTo>
                    <a:pt x="11105" y="1054"/>
                    <a:pt x="11105" y="1054"/>
                    <a:pt x="11105" y="1054"/>
                  </a:cubicBezTo>
                  <a:cubicBezTo>
                    <a:pt x="10782" y="1054"/>
                    <a:pt x="10460" y="1054"/>
                    <a:pt x="10460" y="1580"/>
                  </a:cubicBezTo>
                  <a:cubicBezTo>
                    <a:pt x="10137" y="1580"/>
                    <a:pt x="10137" y="2107"/>
                    <a:pt x="9815" y="2107"/>
                  </a:cubicBezTo>
                  <a:cubicBezTo>
                    <a:pt x="9493" y="2634"/>
                    <a:pt x="9815" y="3161"/>
                    <a:pt x="9815" y="3688"/>
                  </a:cubicBezTo>
                  <a:cubicBezTo>
                    <a:pt x="10137" y="4215"/>
                    <a:pt x="9815" y="4741"/>
                    <a:pt x="9815" y="5268"/>
                  </a:cubicBezTo>
                  <a:cubicBezTo>
                    <a:pt x="9815" y="5795"/>
                    <a:pt x="10137" y="6849"/>
                    <a:pt x="10137" y="7376"/>
                  </a:cubicBezTo>
                  <a:cubicBezTo>
                    <a:pt x="9815" y="7902"/>
                    <a:pt x="9815" y="8429"/>
                    <a:pt x="9493" y="8429"/>
                  </a:cubicBezTo>
                  <a:cubicBezTo>
                    <a:pt x="9493" y="8956"/>
                    <a:pt x="9170" y="8956"/>
                    <a:pt x="8848" y="9483"/>
                  </a:cubicBezTo>
                  <a:cubicBezTo>
                    <a:pt x="8525" y="10010"/>
                    <a:pt x="8203" y="10010"/>
                    <a:pt x="7881" y="10010"/>
                  </a:cubicBezTo>
                  <a:cubicBezTo>
                    <a:pt x="7558" y="10010"/>
                    <a:pt x="7558" y="10010"/>
                    <a:pt x="7558" y="9483"/>
                  </a:cubicBezTo>
                  <a:cubicBezTo>
                    <a:pt x="7236" y="9483"/>
                    <a:pt x="6914" y="9483"/>
                    <a:pt x="6914" y="9483"/>
                  </a:cubicBezTo>
                  <a:cubicBezTo>
                    <a:pt x="6591" y="8956"/>
                    <a:pt x="6591" y="8429"/>
                    <a:pt x="6591" y="7902"/>
                  </a:cubicBezTo>
                  <a:cubicBezTo>
                    <a:pt x="6591" y="7376"/>
                    <a:pt x="6269" y="6849"/>
                    <a:pt x="6269" y="6322"/>
                  </a:cubicBezTo>
                  <a:cubicBezTo>
                    <a:pt x="5946" y="5795"/>
                    <a:pt x="5624" y="5268"/>
                    <a:pt x="5302" y="5268"/>
                  </a:cubicBezTo>
                  <a:cubicBezTo>
                    <a:pt x="4979" y="4741"/>
                    <a:pt x="4657" y="4215"/>
                    <a:pt x="4657" y="3688"/>
                  </a:cubicBezTo>
                  <a:cubicBezTo>
                    <a:pt x="4657" y="3161"/>
                    <a:pt x="4979" y="3161"/>
                    <a:pt x="4657" y="3161"/>
                  </a:cubicBezTo>
                  <a:cubicBezTo>
                    <a:pt x="4334" y="3161"/>
                    <a:pt x="4334" y="3161"/>
                    <a:pt x="4012" y="3688"/>
                  </a:cubicBezTo>
                  <a:cubicBezTo>
                    <a:pt x="3690" y="3688"/>
                    <a:pt x="3690" y="3688"/>
                    <a:pt x="3367" y="4215"/>
                  </a:cubicBezTo>
                  <a:cubicBezTo>
                    <a:pt x="3045" y="4215"/>
                    <a:pt x="2722" y="4215"/>
                    <a:pt x="2400" y="4741"/>
                  </a:cubicBezTo>
                  <a:cubicBezTo>
                    <a:pt x="2078" y="4741"/>
                    <a:pt x="2078" y="5268"/>
                    <a:pt x="1755" y="5795"/>
                  </a:cubicBezTo>
                  <a:cubicBezTo>
                    <a:pt x="1755" y="6322"/>
                    <a:pt x="1433" y="6849"/>
                    <a:pt x="1111" y="6849"/>
                  </a:cubicBezTo>
                  <a:cubicBezTo>
                    <a:pt x="1111" y="7902"/>
                    <a:pt x="1433" y="8429"/>
                    <a:pt x="1111" y="9483"/>
                  </a:cubicBezTo>
                  <a:cubicBezTo>
                    <a:pt x="1111" y="10010"/>
                    <a:pt x="788" y="10537"/>
                    <a:pt x="466" y="10537"/>
                  </a:cubicBezTo>
                  <a:cubicBezTo>
                    <a:pt x="143" y="11063"/>
                    <a:pt x="143" y="11590"/>
                    <a:pt x="143" y="12117"/>
                  </a:cubicBezTo>
                  <a:cubicBezTo>
                    <a:pt x="143" y="12644"/>
                    <a:pt x="-179" y="13698"/>
                    <a:pt x="143" y="14224"/>
                  </a:cubicBezTo>
                  <a:cubicBezTo>
                    <a:pt x="-179" y="14224"/>
                    <a:pt x="143" y="15278"/>
                    <a:pt x="143" y="15805"/>
                  </a:cubicBezTo>
                  <a:cubicBezTo>
                    <a:pt x="143" y="16332"/>
                    <a:pt x="143" y="17385"/>
                    <a:pt x="143" y="17912"/>
                  </a:cubicBezTo>
                  <a:cubicBezTo>
                    <a:pt x="143" y="17912"/>
                    <a:pt x="466" y="17912"/>
                    <a:pt x="466" y="17912"/>
                  </a:cubicBezTo>
                  <a:cubicBezTo>
                    <a:pt x="466" y="17912"/>
                    <a:pt x="466" y="17385"/>
                    <a:pt x="788" y="16859"/>
                  </a:cubicBezTo>
                  <a:cubicBezTo>
                    <a:pt x="788" y="16859"/>
                    <a:pt x="1111" y="16332"/>
                    <a:pt x="1433" y="16332"/>
                  </a:cubicBezTo>
                  <a:cubicBezTo>
                    <a:pt x="1755" y="15805"/>
                    <a:pt x="1755" y="15805"/>
                    <a:pt x="2078" y="15805"/>
                  </a:cubicBezTo>
                  <a:cubicBezTo>
                    <a:pt x="2400" y="15278"/>
                    <a:pt x="3045" y="14751"/>
                    <a:pt x="3367" y="14751"/>
                  </a:cubicBezTo>
                  <a:cubicBezTo>
                    <a:pt x="3367" y="14751"/>
                    <a:pt x="3367" y="15278"/>
                    <a:pt x="3690" y="15278"/>
                  </a:cubicBezTo>
                  <a:cubicBezTo>
                    <a:pt x="3690" y="15278"/>
                    <a:pt x="4012" y="15278"/>
                    <a:pt x="4012" y="15278"/>
                  </a:cubicBezTo>
                  <a:cubicBezTo>
                    <a:pt x="4334" y="15278"/>
                    <a:pt x="4334" y="15278"/>
                    <a:pt x="4657" y="15278"/>
                  </a:cubicBezTo>
                  <a:cubicBezTo>
                    <a:pt x="4657" y="15278"/>
                    <a:pt x="4657" y="15278"/>
                    <a:pt x="4979" y="15278"/>
                  </a:cubicBezTo>
                  <a:cubicBezTo>
                    <a:pt x="5302" y="15278"/>
                    <a:pt x="5624" y="14751"/>
                    <a:pt x="5946" y="15278"/>
                  </a:cubicBezTo>
                  <a:cubicBezTo>
                    <a:pt x="5946" y="15278"/>
                    <a:pt x="5946" y="15805"/>
                    <a:pt x="5946" y="15805"/>
                  </a:cubicBezTo>
                  <a:cubicBezTo>
                    <a:pt x="6269" y="15805"/>
                    <a:pt x="6269" y="15805"/>
                    <a:pt x="6269" y="15805"/>
                  </a:cubicBezTo>
                  <a:cubicBezTo>
                    <a:pt x="6591" y="15278"/>
                    <a:pt x="6914" y="15805"/>
                    <a:pt x="7236" y="15805"/>
                  </a:cubicBezTo>
                  <a:cubicBezTo>
                    <a:pt x="7558" y="15805"/>
                    <a:pt x="8203" y="15278"/>
                    <a:pt x="8203" y="15805"/>
                  </a:cubicBezTo>
                  <a:cubicBezTo>
                    <a:pt x="8525" y="15805"/>
                    <a:pt x="8525" y="15805"/>
                    <a:pt x="8848" y="16332"/>
                  </a:cubicBezTo>
                  <a:cubicBezTo>
                    <a:pt x="9170" y="16332"/>
                    <a:pt x="9170" y="16332"/>
                    <a:pt x="9170" y="16332"/>
                  </a:cubicBezTo>
                  <a:cubicBezTo>
                    <a:pt x="9493" y="16332"/>
                    <a:pt x="9493" y="15805"/>
                    <a:pt x="9815" y="15805"/>
                  </a:cubicBezTo>
                  <a:cubicBezTo>
                    <a:pt x="10137" y="15805"/>
                    <a:pt x="10137" y="16332"/>
                    <a:pt x="10460" y="15805"/>
                  </a:cubicBezTo>
                  <a:cubicBezTo>
                    <a:pt x="10460" y="15805"/>
                    <a:pt x="10782" y="15805"/>
                    <a:pt x="10782" y="15278"/>
                  </a:cubicBezTo>
                  <a:cubicBezTo>
                    <a:pt x="10782" y="15278"/>
                    <a:pt x="11105" y="15278"/>
                    <a:pt x="11105" y="15278"/>
                  </a:cubicBezTo>
                  <a:cubicBezTo>
                    <a:pt x="11427" y="14751"/>
                    <a:pt x="11427" y="15278"/>
                    <a:pt x="11427" y="14751"/>
                  </a:cubicBezTo>
                  <a:cubicBezTo>
                    <a:pt x="11427" y="14751"/>
                    <a:pt x="11427" y="14751"/>
                    <a:pt x="11427" y="14751"/>
                  </a:cubicBezTo>
                  <a:cubicBezTo>
                    <a:pt x="11749" y="14751"/>
                    <a:pt x="11749" y="16332"/>
                    <a:pt x="12072" y="16332"/>
                  </a:cubicBezTo>
                  <a:cubicBezTo>
                    <a:pt x="12072" y="16859"/>
                    <a:pt x="12072" y="16859"/>
                    <a:pt x="12394" y="16859"/>
                  </a:cubicBezTo>
                  <a:cubicBezTo>
                    <a:pt x="12717" y="17385"/>
                    <a:pt x="13039" y="17385"/>
                    <a:pt x="13361" y="17385"/>
                  </a:cubicBezTo>
                  <a:cubicBezTo>
                    <a:pt x="13361" y="17385"/>
                    <a:pt x="13684" y="17385"/>
                    <a:pt x="13684" y="17385"/>
                  </a:cubicBezTo>
                  <a:cubicBezTo>
                    <a:pt x="14006" y="17385"/>
                    <a:pt x="13684" y="17385"/>
                    <a:pt x="14006" y="17912"/>
                  </a:cubicBezTo>
                  <a:cubicBezTo>
                    <a:pt x="14006" y="18439"/>
                    <a:pt x="14328" y="18439"/>
                    <a:pt x="14651" y="18966"/>
                  </a:cubicBezTo>
                  <a:cubicBezTo>
                    <a:pt x="14973" y="18966"/>
                    <a:pt x="15296" y="19493"/>
                    <a:pt x="15296" y="20020"/>
                  </a:cubicBezTo>
                  <a:cubicBezTo>
                    <a:pt x="15618" y="20546"/>
                    <a:pt x="15618" y="20546"/>
                    <a:pt x="15940" y="21073"/>
                  </a:cubicBezTo>
                  <a:cubicBezTo>
                    <a:pt x="15940" y="21073"/>
                    <a:pt x="16263" y="21073"/>
                    <a:pt x="16263" y="21600"/>
                  </a:cubicBezTo>
                  <a:cubicBezTo>
                    <a:pt x="16585" y="21600"/>
                    <a:pt x="16585" y="21600"/>
                    <a:pt x="16585" y="21600"/>
                  </a:cubicBezTo>
                  <a:cubicBezTo>
                    <a:pt x="16585" y="21600"/>
                    <a:pt x="16585" y="21073"/>
                    <a:pt x="16585" y="21073"/>
                  </a:cubicBezTo>
                  <a:cubicBezTo>
                    <a:pt x="16908" y="21073"/>
                    <a:pt x="16908" y="21600"/>
                    <a:pt x="17230" y="21073"/>
                  </a:cubicBezTo>
                  <a:cubicBezTo>
                    <a:pt x="17552" y="21073"/>
                    <a:pt x="17552" y="20020"/>
                    <a:pt x="17875" y="20020"/>
                  </a:cubicBezTo>
                  <a:cubicBezTo>
                    <a:pt x="17875" y="20020"/>
                    <a:pt x="18197" y="20020"/>
                    <a:pt x="18197" y="20020"/>
                  </a:cubicBezTo>
                  <a:cubicBezTo>
                    <a:pt x="18197" y="20020"/>
                    <a:pt x="18520" y="20546"/>
                    <a:pt x="18520" y="20546"/>
                  </a:cubicBezTo>
                  <a:cubicBezTo>
                    <a:pt x="18842" y="20546"/>
                    <a:pt x="18842" y="20020"/>
                    <a:pt x="18842" y="20020"/>
                  </a:cubicBezTo>
                  <a:cubicBezTo>
                    <a:pt x="18842" y="20020"/>
                    <a:pt x="19164" y="20546"/>
                    <a:pt x="19487" y="20546"/>
                  </a:cubicBezTo>
                  <a:cubicBezTo>
                    <a:pt x="19487" y="20546"/>
                    <a:pt x="19487" y="20546"/>
                    <a:pt x="19487" y="20020"/>
                  </a:cubicBezTo>
                  <a:cubicBezTo>
                    <a:pt x="19809" y="19493"/>
                    <a:pt x="19809" y="19493"/>
                    <a:pt x="19809" y="18966"/>
                  </a:cubicBezTo>
                  <a:cubicBezTo>
                    <a:pt x="19809" y="18966"/>
                    <a:pt x="20131" y="18966"/>
                    <a:pt x="20131" y="18439"/>
                  </a:cubicBezTo>
                  <a:cubicBezTo>
                    <a:pt x="20131" y="18439"/>
                    <a:pt x="20131" y="18439"/>
                    <a:pt x="20454" y="17912"/>
                  </a:cubicBezTo>
                  <a:cubicBezTo>
                    <a:pt x="20454" y="17912"/>
                    <a:pt x="21099" y="16859"/>
                    <a:pt x="21099" y="17385"/>
                  </a:cubicBezTo>
                  <a:cubicBezTo>
                    <a:pt x="21421" y="16859"/>
                    <a:pt x="21421" y="16332"/>
                    <a:pt x="21421" y="1633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7" name="Shape 2716"/>
            <p:cNvSpPr/>
            <p:nvPr/>
          </p:nvSpPr>
          <p:spPr>
            <a:xfrm>
              <a:off x="6706755" y="8515063"/>
              <a:ext cx="257657" cy="289996"/>
            </a:xfrm>
            <a:custGeom>
              <a:avLst/>
              <a:gdLst/>
              <a:ahLst/>
              <a:cxnLst>
                <a:cxn ang="0">
                  <a:pos x="wd2" y="hd2"/>
                </a:cxn>
                <a:cxn ang="5400000">
                  <a:pos x="wd2" y="hd2"/>
                </a:cxn>
                <a:cxn ang="10800000">
                  <a:pos x="wd2" y="hd2"/>
                </a:cxn>
                <a:cxn ang="16200000">
                  <a:pos x="wd2" y="hd2"/>
                </a:cxn>
              </a:cxnLst>
              <a:rect l="0" t="0" r="r" b="b"/>
              <a:pathLst>
                <a:path w="19941" h="20179" extrusionOk="0">
                  <a:moveTo>
                    <a:pt x="9459" y="1137"/>
                  </a:moveTo>
                  <a:cubicBezTo>
                    <a:pt x="8188" y="1137"/>
                    <a:pt x="10729" y="2274"/>
                    <a:pt x="10729" y="2274"/>
                  </a:cubicBezTo>
                  <a:cubicBezTo>
                    <a:pt x="12000" y="2274"/>
                    <a:pt x="12000" y="2274"/>
                    <a:pt x="12000" y="2274"/>
                  </a:cubicBezTo>
                  <a:cubicBezTo>
                    <a:pt x="13270" y="3411"/>
                    <a:pt x="13270" y="3411"/>
                    <a:pt x="13270" y="3411"/>
                  </a:cubicBezTo>
                  <a:cubicBezTo>
                    <a:pt x="13270" y="3411"/>
                    <a:pt x="13270" y="3411"/>
                    <a:pt x="13270" y="3411"/>
                  </a:cubicBezTo>
                  <a:cubicBezTo>
                    <a:pt x="13270" y="3411"/>
                    <a:pt x="13270" y="4547"/>
                    <a:pt x="13270" y="4547"/>
                  </a:cubicBezTo>
                  <a:cubicBezTo>
                    <a:pt x="14541" y="4547"/>
                    <a:pt x="13270" y="4547"/>
                    <a:pt x="14541" y="5684"/>
                  </a:cubicBezTo>
                  <a:cubicBezTo>
                    <a:pt x="15812" y="5684"/>
                    <a:pt x="15812" y="5684"/>
                    <a:pt x="15812" y="6821"/>
                  </a:cubicBezTo>
                  <a:cubicBezTo>
                    <a:pt x="17082" y="7958"/>
                    <a:pt x="18353" y="7958"/>
                    <a:pt x="18353" y="7958"/>
                  </a:cubicBezTo>
                  <a:cubicBezTo>
                    <a:pt x="20894" y="9095"/>
                    <a:pt x="19623" y="7958"/>
                    <a:pt x="19623" y="9095"/>
                  </a:cubicBezTo>
                  <a:cubicBezTo>
                    <a:pt x="19623" y="10232"/>
                    <a:pt x="19623" y="10232"/>
                    <a:pt x="19623" y="10232"/>
                  </a:cubicBezTo>
                  <a:cubicBezTo>
                    <a:pt x="18353" y="11368"/>
                    <a:pt x="18353" y="11368"/>
                    <a:pt x="18353" y="12505"/>
                  </a:cubicBezTo>
                  <a:cubicBezTo>
                    <a:pt x="17082" y="13642"/>
                    <a:pt x="17082" y="12505"/>
                    <a:pt x="18353" y="14779"/>
                  </a:cubicBezTo>
                  <a:cubicBezTo>
                    <a:pt x="17082" y="14779"/>
                    <a:pt x="15812" y="13642"/>
                    <a:pt x="15812" y="14779"/>
                  </a:cubicBezTo>
                  <a:cubicBezTo>
                    <a:pt x="14541" y="13642"/>
                    <a:pt x="14541" y="15916"/>
                    <a:pt x="14541" y="17053"/>
                  </a:cubicBezTo>
                  <a:cubicBezTo>
                    <a:pt x="13270" y="17053"/>
                    <a:pt x="13270" y="15916"/>
                    <a:pt x="13270" y="15916"/>
                  </a:cubicBezTo>
                  <a:cubicBezTo>
                    <a:pt x="12000" y="14779"/>
                    <a:pt x="12000" y="14779"/>
                    <a:pt x="12000" y="15916"/>
                  </a:cubicBezTo>
                  <a:cubicBezTo>
                    <a:pt x="9459" y="15916"/>
                    <a:pt x="8188" y="15916"/>
                    <a:pt x="8188" y="17053"/>
                  </a:cubicBezTo>
                  <a:cubicBezTo>
                    <a:pt x="8188" y="18189"/>
                    <a:pt x="8188" y="21600"/>
                    <a:pt x="6918" y="19326"/>
                  </a:cubicBezTo>
                  <a:cubicBezTo>
                    <a:pt x="6918" y="20463"/>
                    <a:pt x="6918" y="20463"/>
                    <a:pt x="5647" y="19326"/>
                  </a:cubicBezTo>
                  <a:cubicBezTo>
                    <a:pt x="5647" y="19326"/>
                    <a:pt x="6918" y="19326"/>
                    <a:pt x="6918" y="18189"/>
                  </a:cubicBezTo>
                  <a:cubicBezTo>
                    <a:pt x="6918" y="17053"/>
                    <a:pt x="5647" y="14779"/>
                    <a:pt x="4376" y="14779"/>
                  </a:cubicBezTo>
                  <a:cubicBezTo>
                    <a:pt x="4376" y="13642"/>
                    <a:pt x="3106" y="13642"/>
                    <a:pt x="3106" y="13642"/>
                  </a:cubicBezTo>
                  <a:cubicBezTo>
                    <a:pt x="1835" y="12505"/>
                    <a:pt x="1835" y="13642"/>
                    <a:pt x="1835" y="12505"/>
                  </a:cubicBezTo>
                  <a:cubicBezTo>
                    <a:pt x="1835" y="12505"/>
                    <a:pt x="1835" y="11368"/>
                    <a:pt x="565" y="11368"/>
                  </a:cubicBezTo>
                  <a:cubicBezTo>
                    <a:pt x="565" y="10232"/>
                    <a:pt x="565" y="10232"/>
                    <a:pt x="565" y="10232"/>
                  </a:cubicBezTo>
                  <a:cubicBezTo>
                    <a:pt x="565" y="9095"/>
                    <a:pt x="565" y="9095"/>
                    <a:pt x="565" y="9095"/>
                  </a:cubicBezTo>
                  <a:cubicBezTo>
                    <a:pt x="565" y="9095"/>
                    <a:pt x="565" y="9095"/>
                    <a:pt x="565" y="7958"/>
                  </a:cubicBezTo>
                  <a:cubicBezTo>
                    <a:pt x="565" y="7958"/>
                    <a:pt x="-706" y="6821"/>
                    <a:pt x="565" y="6821"/>
                  </a:cubicBezTo>
                  <a:cubicBezTo>
                    <a:pt x="565" y="6821"/>
                    <a:pt x="565" y="6821"/>
                    <a:pt x="1835" y="6821"/>
                  </a:cubicBezTo>
                  <a:cubicBezTo>
                    <a:pt x="1835" y="6821"/>
                    <a:pt x="1835" y="6821"/>
                    <a:pt x="1835" y="6821"/>
                  </a:cubicBezTo>
                  <a:cubicBezTo>
                    <a:pt x="1835" y="6821"/>
                    <a:pt x="1835" y="6821"/>
                    <a:pt x="3106" y="6821"/>
                  </a:cubicBezTo>
                  <a:cubicBezTo>
                    <a:pt x="3106" y="5684"/>
                    <a:pt x="4376" y="5684"/>
                    <a:pt x="5647" y="5684"/>
                  </a:cubicBezTo>
                  <a:cubicBezTo>
                    <a:pt x="5647" y="4547"/>
                    <a:pt x="4376" y="4547"/>
                    <a:pt x="4376" y="4547"/>
                  </a:cubicBezTo>
                  <a:cubicBezTo>
                    <a:pt x="4376" y="4547"/>
                    <a:pt x="5647" y="3411"/>
                    <a:pt x="5647" y="3411"/>
                  </a:cubicBezTo>
                  <a:cubicBezTo>
                    <a:pt x="6918" y="3411"/>
                    <a:pt x="6918" y="3411"/>
                    <a:pt x="6918" y="2274"/>
                  </a:cubicBezTo>
                  <a:cubicBezTo>
                    <a:pt x="6918" y="2274"/>
                    <a:pt x="5647" y="1137"/>
                    <a:pt x="6918" y="1137"/>
                  </a:cubicBezTo>
                  <a:cubicBezTo>
                    <a:pt x="6918" y="1137"/>
                    <a:pt x="8188" y="0"/>
                    <a:pt x="8188" y="0"/>
                  </a:cubicBezTo>
                  <a:cubicBezTo>
                    <a:pt x="8188" y="0"/>
                    <a:pt x="9459" y="0"/>
                    <a:pt x="9459" y="1137"/>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8" name="Shape 2717"/>
            <p:cNvSpPr/>
            <p:nvPr/>
          </p:nvSpPr>
          <p:spPr>
            <a:xfrm>
              <a:off x="4685423" y="7703429"/>
              <a:ext cx="1784385" cy="2096017"/>
            </a:xfrm>
            <a:custGeom>
              <a:avLst/>
              <a:gdLst/>
              <a:ahLst/>
              <a:cxnLst>
                <a:cxn ang="0">
                  <a:pos x="wd2" y="hd2"/>
                </a:cxn>
                <a:cxn ang="5400000">
                  <a:pos x="wd2" y="hd2"/>
                </a:cxn>
                <a:cxn ang="10800000">
                  <a:pos x="wd2" y="hd2"/>
                </a:cxn>
                <a:cxn ang="16200000">
                  <a:pos x="wd2" y="hd2"/>
                </a:cxn>
              </a:cxnLst>
              <a:rect l="0" t="0" r="r" b="b"/>
              <a:pathLst>
                <a:path w="21551" h="21600" extrusionOk="0">
                  <a:moveTo>
                    <a:pt x="3093" y="16744"/>
                  </a:moveTo>
                  <a:cubicBezTo>
                    <a:pt x="3093" y="16744"/>
                    <a:pt x="3093" y="16744"/>
                    <a:pt x="3093" y="16744"/>
                  </a:cubicBezTo>
                  <a:moveTo>
                    <a:pt x="5842" y="14065"/>
                  </a:moveTo>
                  <a:cubicBezTo>
                    <a:pt x="5646" y="13898"/>
                    <a:pt x="5646" y="13730"/>
                    <a:pt x="5646" y="13395"/>
                  </a:cubicBezTo>
                  <a:cubicBezTo>
                    <a:pt x="5646" y="13395"/>
                    <a:pt x="5646" y="13563"/>
                    <a:pt x="5646" y="13563"/>
                  </a:cubicBezTo>
                  <a:cubicBezTo>
                    <a:pt x="5646" y="13563"/>
                    <a:pt x="5646" y="13563"/>
                    <a:pt x="5646" y="13395"/>
                  </a:cubicBezTo>
                  <a:cubicBezTo>
                    <a:pt x="5646" y="13395"/>
                    <a:pt x="5646" y="13395"/>
                    <a:pt x="5646" y="13395"/>
                  </a:cubicBezTo>
                  <a:cubicBezTo>
                    <a:pt x="5646" y="13395"/>
                    <a:pt x="5646" y="13395"/>
                    <a:pt x="5646" y="13395"/>
                  </a:cubicBezTo>
                  <a:cubicBezTo>
                    <a:pt x="5646" y="13395"/>
                    <a:pt x="5449" y="13395"/>
                    <a:pt x="5449" y="13228"/>
                  </a:cubicBezTo>
                  <a:cubicBezTo>
                    <a:pt x="5449" y="13228"/>
                    <a:pt x="5449" y="13228"/>
                    <a:pt x="5449" y="13228"/>
                  </a:cubicBezTo>
                  <a:cubicBezTo>
                    <a:pt x="5449" y="13228"/>
                    <a:pt x="5253" y="13228"/>
                    <a:pt x="5253" y="13228"/>
                  </a:cubicBezTo>
                  <a:cubicBezTo>
                    <a:pt x="5449" y="13228"/>
                    <a:pt x="5449" y="13060"/>
                    <a:pt x="5449" y="13060"/>
                  </a:cubicBezTo>
                  <a:cubicBezTo>
                    <a:pt x="5646" y="13060"/>
                    <a:pt x="5646" y="13060"/>
                    <a:pt x="5646" y="13060"/>
                  </a:cubicBezTo>
                  <a:cubicBezTo>
                    <a:pt x="5449" y="13060"/>
                    <a:pt x="5449" y="13060"/>
                    <a:pt x="5449" y="13060"/>
                  </a:cubicBezTo>
                  <a:cubicBezTo>
                    <a:pt x="5449" y="12893"/>
                    <a:pt x="5253" y="13060"/>
                    <a:pt x="5253" y="13060"/>
                  </a:cubicBezTo>
                  <a:cubicBezTo>
                    <a:pt x="5253" y="13060"/>
                    <a:pt x="5253" y="13060"/>
                    <a:pt x="5253" y="13060"/>
                  </a:cubicBezTo>
                  <a:cubicBezTo>
                    <a:pt x="5253" y="13060"/>
                    <a:pt x="5253" y="12893"/>
                    <a:pt x="5253" y="12893"/>
                  </a:cubicBezTo>
                  <a:cubicBezTo>
                    <a:pt x="5253" y="12893"/>
                    <a:pt x="5253" y="12893"/>
                    <a:pt x="5253" y="12893"/>
                  </a:cubicBezTo>
                  <a:cubicBezTo>
                    <a:pt x="5449" y="12893"/>
                    <a:pt x="5449" y="12726"/>
                    <a:pt x="5253" y="12726"/>
                  </a:cubicBezTo>
                  <a:cubicBezTo>
                    <a:pt x="5253" y="12726"/>
                    <a:pt x="5253" y="12726"/>
                    <a:pt x="5253" y="12726"/>
                  </a:cubicBezTo>
                  <a:cubicBezTo>
                    <a:pt x="5253" y="12893"/>
                    <a:pt x="5253" y="12726"/>
                    <a:pt x="5253" y="12893"/>
                  </a:cubicBezTo>
                  <a:cubicBezTo>
                    <a:pt x="5253" y="12726"/>
                    <a:pt x="5056" y="12726"/>
                    <a:pt x="5056" y="12726"/>
                  </a:cubicBezTo>
                  <a:cubicBezTo>
                    <a:pt x="5056" y="12726"/>
                    <a:pt x="5056" y="12726"/>
                    <a:pt x="5056" y="12558"/>
                  </a:cubicBezTo>
                  <a:cubicBezTo>
                    <a:pt x="5056" y="12726"/>
                    <a:pt x="5056" y="12726"/>
                    <a:pt x="5056" y="12726"/>
                  </a:cubicBezTo>
                  <a:cubicBezTo>
                    <a:pt x="4860" y="12726"/>
                    <a:pt x="4860" y="12726"/>
                    <a:pt x="4860" y="12726"/>
                  </a:cubicBezTo>
                  <a:cubicBezTo>
                    <a:pt x="4860" y="12726"/>
                    <a:pt x="4860" y="12558"/>
                    <a:pt x="4860" y="12558"/>
                  </a:cubicBezTo>
                  <a:cubicBezTo>
                    <a:pt x="4860" y="12558"/>
                    <a:pt x="4860" y="12558"/>
                    <a:pt x="4860" y="12726"/>
                  </a:cubicBezTo>
                  <a:cubicBezTo>
                    <a:pt x="4860" y="12558"/>
                    <a:pt x="4860" y="12558"/>
                    <a:pt x="4860" y="12558"/>
                  </a:cubicBezTo>
                  <a:cubicBezTo>
                    <a:pt x="4664" y="12558"/>
                    <a:pt x="4664" y="12726"/>
                    <a:pt x="4664" y="12726"/>
                  </a:cubicBezTo>
                  <a:cubicBezTo>
                    <a:pt x="4664" y="12726"/>
                    <a:pt x="4467" y="12726"/>
                    <a:pt x="4467" y="12893"/>
                  </a:cubicBezTo>
                  <a:cubicBezTo>
                    <a:pt x="4271" y="12893"/>
                    <a:pt x="4271" y="13060"/>
                    <a:pt x="4075" y="13060"/>
                  </a:cubicBezTo>
                  <a:cubicBezTo>
                    <a:pt x="4075" y="13060"/>
                    <a:pt x="3878" y="13228"/>
                    <a:pt x="3878" y="13228"/>
                  </a:cubicBezTo>
                  <a:cubicBezTo>
                    <a:pt x="3878" y="13228"/>
                    <a:pt x="3682" y="13228"/>
                    <a:pt x="3682" y="13228"/>
                  </a:cubicBezTo>
                  <a:cubicBezTo>
                    <a:pt x="3682" y="13395"/>
                    <a:pt x="3486" y="13395"/>
                    <a:pt x="3486" y="13395"/>
                  </a:cubicBezTo>
                  <a:cubicBezTo>
                    <a:pt x="3289" y="13395"/>
                    <a:pt x="3093" y="13395"/>
                    <a:pt x="3093" y="13395"/>
                  </a:cubicBezTo>
                  <a:cubicBezTo>
                    <a:pt x="2896" y="13228"/>
                    <a:pt x="2896" y="13228"/>
                    <a:pt x="2896" y="13060"/>
                  </a:cubicBezTo>
                  <a:cubicBezTo>
                    <a:pt x="2896" y="13228"/>
                    <a:pt x="2896" y="13228"/>
                    <a:pt x="2896" y="13228"/>
                  </a:cubicBezTo>
                  <a:cubicBezTo>
                    <a:pt x="2896" y="13395"/>
                    <a:pt x="2700" y="13563"/>
                    <a:pt x="2896" y="13563"/>
                  </a:cubicBezTo>
                  <a:cubicBezTo>
                    <a:pt x="2896" y="13730"/>
                    <a:pt x="2896" y="13730"/>
                    <a:pt x="2896" y="13730"/>
                  </a:cubicBezTo>
                  <a:cubicBezTo>
                    <a:pt x="2896" y="13898"/>
                    <a:pt x="2700" y="13898"/>
                    <a:pt x="2896" y="13898"/>
                  </a:cubicBezTo>
                  <a:cubicBezTo>
                    <a:pt x="2896" y="13898"/>
                    <a:pt x="2896" y="13898"/>
                    <a:pt x="2896" y="13898"/>
                  </a:cubicBezTo>
                  <a:cubicBezTo>
                    <a:pt x="2896" y="13898"/>
                    <a:pt x="2896" y="13898"/>
                    <a:pt x="2896" y="13898"/>
                  </a:cubicBezTo>
                  <a:cubicBezTo>
                    <a:pt x="3093" y="13898"/>
                    <a:pt x="3093" y="13898"/>
                    <a:pt x="3093" y="14065"/>
                  </a:cubicBezTo>
                  <a:cubicBezTo>
                    <a:pt x="3289" y="14233"/>
                    <a:pt x="3289" y="14400"/>
                    <a:pt x="3289" y="14400"/>
                  </a:cubicBezTo>
                  <a:cubicBezTo>
                    <a:pt x="3289" y="14400"/>
                    <a:pt x="3289" y="14400"/>
                    <a:pt x="3486" y="14567"/>
                  </a:cubicBezTo>
                  <a:cubicBezTo>
                    <a:pt x="3486" y="14567"/>
                    <a:pt x="3486" y="14735"/>
                    <a:pt x="3486" y="14735"/>
                  </a:cubicBezTo>
                  <a:cubicBezTo>
                    <a:pt x="3486" y="14902"/>
                    <a:pt x="3486" y="14902"/>
                    <a:pt x="3289" y="15070"/>
                  </a:cubicBezTo>
                  <a:cubicBezTo>
                    <a:pt x="3289" y="15070"/>
                    <a:pt x="3289" y="15237"/>
                    <a:pt x="3289" y="15405"/>
                  </a:cubicBezTo>
                  <a:cubicBezTo>
                    <a:pt x="3289" y="15405"/>
                    <a:pt x="3289" y="15237"/>
                    <a:pt x="3289" y="15237"/>
                  </a:cubicBezTo>
                  <a:cubicBezTo>
                    <a:pt x="3289" y="15237"/>
                    <a:pt x="3289" y="15237"/>
                    <a:pt x="3289" y="15237"/>
                  </a:cubicBezTo>
                  <a:cubicBezTo>
                    <a:pt x="3486" y="15070"/>
                    <a:pt x="3486" y="15405"/>
                    <a:pt x="3486" y="15572"/>
                  </a:cubicBezTo>
                  <a:cubicBezTo>
                    <a:pt x="3486" y="15572"/>
                    <a:pt x="3486" y="15572"/>
                    <a:pt x="3486" y="15572"/>
                  </a:cubicBezTo>
                  <a:cubicBezTo>
                    <a:pt x="3486" y="15572"/>
                    <a:pt x="3486" y="15740"/>
                    <a:pt x="3486" y="15740"/>
                  </a:cubicBezTo>
                  <a:cubicBezTo>
                    <a:pt x="3486" y="15740"/>
                    <a:pt x="3486" y="15572"/>
                    <a:pt x="3289" y="15572"/>
                  </a:cubicBezTo>
                  <a:cubicBezTo>
                    <a:pt x="3289" y="15740"/>
                    <a:pt x="3486" y="15907"/>
                    <a:pt x="3289" y="15907"/>
                  </a:cubicBezTo>
                  <a:cubicBezTo>
                    <a:pt x="3289" y="16074"/>
                    <a:pt x="3289" y="16242"/>
                    <a:pt x="3289" y="16242"/>
                  </a:cubicBezTo>
                  <a:cubicBezTo>
                    <a:pt x="3289" y="16409"/>
                    <a:pt x="3289" y="16409"/>
                    <a:pt x="3289" y="16577"/>
                  </a:cubicBezTo>
                  <a:cubicBezTo>
                    <a:pt x="3289" y="16577"/>
                    <a:pt x="3289" y="16577"/>
                    <a:pt x="3289" y="16744"/>
                  </a:cubicBezTo>
                  <a:cubicBezTo>
                    <a:pt x="3289" y="16744"/>
                    <a:pt x="3289" y="16744"/>
                    <a:pt x="3289" y="16744"/>
                  </a:cubicBezTo>
                  <a:cubicBezTo>
                    <a:pt x="3289" y="16744"/>
                    <a:pt x="3289" y="16744"/>
                    <a:pt x="3289" y="16744"/>
                  </a:cubicBezTo>
                  <a:cubicBezTo>
                    <a:pt x="3289" y="16744"/>
                    <a:pt x="3289" y="16744"/>
                    <a:pt x="3289" y="16912"/>
                  </a:cubicBezTo>
                  <a:cubicBezTo>
                    <a:pt x="3486" y="16912"/>
                    <a:pt x="3289" y="16912"/>
                    <a:pt x="3486" y="16912"/>
                  </a:cubicBezTo>
                  <a:cubicBezTo>
                    <a:pt x="3486" y="16912"/>
                    <a:pt x="3486" y="16912"/>
                    <a:pt x="3486" y="16912"/>
                  </a:cubicBezTo>
                  <a:cubicBezTo>
                    <a:pt x="3486" y="16912"/>
                    <a:pt x="3486" y="16912"/>
                    <a:pt x="3486" y="16912"/>
                  </a:cubicBezTo>
                  <a:cubicBezTo>
                    <a:pt x="3682" y="16912"/>
                    <a:pt x="3486" y="17079"/>
                    <a:pt x="3682" y="17247"/>
                  </a:cubicBezTo>
                  <a:cubicBezTo>
                    <a:pt x="3682" y="17247"/>
                    <a:pt x="3682" y="17247"/>
                    <a:pt x="3682" y="17247"/>
                  </a:cubicBezTo>
                  <a:cubicBezTo>
                    <a:pt x="3682" y="17247"/>
                    <a:pt x="3682" y="17247"/>
                    <a:pt x="3682" y="17414"/>
                  </a:cubicBezTo>
                  <a:cubicBezTo>
                    <a:pt x="3682" y="17247"/>
                    <a:pt x="3878" y="17247"/>
                    <a:pt x="4075" y="17247"/>
                  </a:cubicBezTo>
                  <a:cubicBezTo>
                    <a:pt x="4075" y="17247"/>
                    <a:pt x="4075" y="17247"/>
                    <a:pt x="4075" y="17247"/>
                  </a:cubicBezTo>
                  <a:cubicBezTo>
                    <a:pt x="4075" y="17414"/>
                    <a:pt x="4271" y="17079"/>
                    <a:pt x="4467" y="17079"/>
                  </a:cubicBezTo>
                  <a:cubicBezTo>
                    <a:pt x="4467" y="17079"/>
                    <a:pt x="4467" y="16912"/>
                    <a:pt x="4467" y="16912"/>
                  </a:cubicBezTo>
                  <a:cubicBezTo>
                    <a:pt x="4467" y="16912"/>
                    <a:pt x="4467" y="16912"/>
                    <a:pt x="4467" y="16744"/>
                  </a:cubicBezTo>
                  <a:cubicBezTo>
                    <a:pt x="4467" y="16744"/>
                    <a:pt x="4467" y="16744"/>
                    <a:pt x="4467" y="16744"/>
                  </a:cubicBezTo>
                  <a:cubicBezTo>
                    <a:pt x="4467" y="16577"/>
                    <a:pt x="4467" y="16577"/>
                    <a:pt x="4467" y="16577"/>
                  </a:cubicBezTo>
                  <a:cubicBezTo>
                    <a:pt x="4467" y="16577"/>
                    <a:pt x="4467" y="16744"/>
                    <a:pt x="4664" y="16744"/>
                  </a:cubicBezTo>
                  <a:cubicBezTo>
                    <a:pt x="4664" y="16744"/>
                    <a:pt x="4664" y="16577"/>
                    <a:pt x="4860" y="16744"/>
                  </a:cubicBezTo>
                  <a:cubicBezTo>
                    <a:pt x="5056" y="16744"/>
                    <a:pt x="5056" y="16744"/>
                    <a:pt x="5253" y="16912"/>
                  </a:cubicBezTo>
                  <a:cubicBezTo>
                    <a:pt x="5253" y="16912"/>
                    <a:pt x="5253" y="16744"/>
                    <a:pt x="5253" y="16912"/>
                  </a:cubicBezTo>
                  <a:cubicBezTo>
                    <a:pt x="5449" y="16744"/>
                    <a:pt x="5449" y="16577"/>
                    <a:pt x="5449" y="16577"/>
                  </a:cubicBezTo>
                  <a:cubicBezTo>
                    <a:pt x="5449" y="16409"/>
                    <a:pt x="5449" y="16242"/>
                    <a:pt x="5449" y="16074"/>
                  </a:cubicBezTo>
                  <a:cubicBezTo>
                    <a:pt x="5449" y="16074"/>
                    <a:pt x="5449" y="15907"/>
                    <a:pt x="5646" y="15740"/>
                  </a:cubicBezTo>
                  <a:cubicBezTo>
                    <a:pt x="5646" y="15572"/>
                    <a:pt x="5646" y="15405"/>
                    <a:pt x="5646" y="15237"/>
                  </a:cubicBezTo>
                  <a:cubicBezTo>
                    <a:pt x="5646" y="15237"/>
                    <a:pt x="5646" y="15237"/>
                    <a:pt x="5646" y="15237"/>
                  </a:cubicBezTo>
                  <a:cubicBezTo>
                    <a:pt x="5646" y="15070"/>
                    <a:pt x="5646" y="15070"/>
                    <a:pt x="5646" y="14902"/>
                  </a:cubicBezTo>
                  <a:cubicBezTo>
                    <a:pt x="5646" y="14735"/>
                    <a:pt x="5449" y="14735"/>
                    <a:pt x="5449" y="14567"/>
                  </a:cubicBezTo>
                  <a:cubicBezTo>
                    <a:pt x="5449" y="14400"/>
                    <a:pt x="5842" y="14233"/>
                    <a:pt x="5842" y="14065"/>
                  </a:cubicBezTo>
                  <a:close/>
                  <a:moveTo>
                    <a:pt x="3486" y="16912"/>
                  </a:moveTo>
                  <a:cubicBezTo>
                    <a:pt x="3289" y="16912"/>
                    <a:pt x="3289" y="16912"/>
                    <a:pt x="3289" y="16912"/>
                  </a:cubicBezTo>
                  <a:cubicBezTo>
                    <a:pt x="3093" y="16912"/>
                    <a:pt x="3289" y="17247"/>
                    <a:pt x="3289" y="17247"/>
                  </a:cubicBezTo>
                  <a:cubicBezTo>
                    <a:pt x="3289" y="17247"/>
                    <a:pt x="3486" y="16912"/>
                    <a:pt x="3486" y="16912"/>
                  </a:cubicBezTo>
                  <a:close/>
                  <a:moveTo>
                    <a:pt x="3093" y="12893"/>
                  </a:moveTo>
                  <a:cubicBezTo>
                    <a:pt x="2896" y="12893"/>
                    <a:pt x="2896" y="13060"/>
                    <a:pt x="2896" y="13060"/>
                  </a:cubicBezTo>
                  <a:cubicBezTo>
                    <a:pt x="2896" y="13060"/>
                    <a:pt x="2896" y="13060"/>
                    <a:pt x="2896" y="13060"/>
                  </a:cubicBezTo>
                  <a:cubicBezTo>
                    <a:pt x="2896" y="12893"/>
                    <a:pt x="3289" y="12893"/>
                    <a:pt x="3093" y="12726"/>
                  </a:cubicBezTo>
                  <a:cubicBezTo>
                    <a:pt x="3093" y="12893"/>
                    <a:pt x="3093" y="12893"/>
                    <a:pt x="3093" y="12893"/>
                  </a:cubicBezTo>
                  <a:close/>
                  <a:moveTo>
                    <a:pt x="5253" y="12726"/>
                  </a:moveTo>
                  <a:cubicBezTo>
                    <a:pt x="5253" y="12726"/>
                    <a:pt x="5253" y="12726"/>
                    <a:pt x="5253" y="12726"/>
                  </a:cubicBezTo>
                  <a:cubicBezTo>
                    <a:pt x="5253" y="12726"/>
                    <a:pt x="5253" y="12558"/>
                    <a:pt x="5253" y="12558"/>
                  </a:cubicBezTo>
                  <a:cubicBezTo>
                    <a:pt x="5253" y="12558"/>
                    <a:pt x="5253" y="12726"/>
                    <a:pt x="5253" y="12726"/>
                  </a:cubicBezTo>
                  <a:close/>
                  <a:moveTo>
                    <a:pt x="5056" y="12558"/>
                  </a:moveTo>
                  <a:cubicBezTo>
                    <a:pt x="5056" y="12558"/>
                    <a:pt x="5056" y="12726"/>
                    <a:pt x="5056" y="12558"/>
                  </a:cubicBezTo>
                  <a:cubicBezTo>
                    <a:pt x="5056" y="12558"/>
                    <a:pt x="5056" y="12558"/>
                    <a:pt x="5056" y="12558"/>
                  </a:cubicBezTo>
                  <a:close/>
                  <a:moveTo>
                    <a:pt x="21551" y="14902"/>
                  </a:moveTo>
                  <a:cubicBezTo>
                    <a:pt x="21551" y="14735"/>
                    <a:pt x="21355" y="14233"/>
                    <a:pt x="21158" y="14233"/>
                  </a:cubicBezTo>
                  <a:cubicBezTo>
                    <a:pt x="20962" y="14065"/>
                    <a:pt x="20766" y="14065"/>
                    <a:pt x="20766" y="13898"/>
                  </a:cubicBezTo>
                  <a:cubicBezTo>
                    <a:pt x="20766" y="13898"/>
                    <a:pt x="20766" y="13730"/>
                    <a:pt x="20569" y="13730"/>
                  </a:cubicBezTo>
                  <a:cubicBezTo>
                    <a:pt x="20569" y="13730"/>
                    <a:pt x="20176" y="13563"/>
                    <a:pt x="19980" y="13395"/>
                  </a:cubicBezTo>
                  <a:cubicBezTo>
                    <a:pt x="19587" y="13228"/>
                    <a:pt x="19391" y="13060"/>
                    <a:pt x="18998" y="12893"/>
                  </a:cubicBezTo>
                  <a:cubicBezTo>
                    <a:pt x="18606" y="12726"/>
                    <a:pt x="18016" y="12558"/>
                    <a:pt x="17624" y="12391"/>
                  </a:cubicBezTo>
                  <a:cubicBezTo>
                    <a:pt x="17427" y="12223"/>
                    <a:pt x="17035" y="12223"/>
                    <a:pt x="16838" y="12056"/>
                  </a:cubicBezTo>
                  <a:cubicBezTo>
                    <a:pt x="16642" y="11721"/>
                    <a:pt x="17231" y="11721"/>
                    <a:pt x="17427" y="11386"/>
                  </a:cubicBezTo>
                  <a:cubicBezTo>
                    <a:pt x="17624" y="11051"/>
                    <a:pt x="16446" y="11219"/>
                    <a:pt x="16053" y="11219"/>
                  </a:cubicBezTo>
                  <a:cubicBezTo>
                    <a:pt x="15856" y="11219"/>
                    <a:pt x="15660" y="11219"/>
                    <a:pt x="15267" y="11051"/>
                  </a:cubicBezTo>
                  <a:cubicBezTo>
                    <a:pt x="15267" y="11051"/>
                    <a:pt x="15267" y="11051"/>
                    <a:pt x="15071" y="10884"/>
                  </a:cubicBezTo>
                  <a:cubicBezTo>
                    <a:pt x="15071" y="10884"/>
                    <a:pt x="14875" y="10884"/>
                    <a:pt x="14875" y="10884"/>
                  </a:cubicBezTo>
                  <a:cubicBezTo>
                    <a:pt x="14678" y="10884"/>
                    <a:pt x="14875" y="10716"/>
                    <a:pt x="14678" y="10716"/>
                  </a:cubicBezTo>
                  <a:cubicBezTo>
                    <a:pt x="14678" y="10549"/>
                    <a:pt x="14482" y="10549"/>
                    <a:pt x="14286" y="10381"/>
                  </a:cubicBezTo>
                  <a:cubicBezTo>
                    <a:pt x="14089" y="10214"/>
                    <a:pt x="13696" y="9879"/>
                    <a:pt x="13500" y="9712"/>
                  </a:cubicBezTo>
                  <a:cubicBezTo>
                    <a:pt x="13500" y="9544"/>
                    <a:pt x="13304" y="9377"/>
                    <a:pt x="13304" y="9209"/>
                  </a:cubicBezTo>
                  <a:cubicBezTo>
                    <a:pt x="13107" y="8874"/>
                    <a:pt x="13107" y="8540"/>
                    <a:pt x="12911" y="8205"/>
                  </a:cubicBezTo>
                  <a:cubicBezTo>
                    <a:pt x="12911" y="8037"/>
                    <a:pt x="12715" y="7870"/>
                    <a:pt x="12715" y="7702"/>
                  </a:cubicBezTo>
                  <a:cubicBezTo>
                    <a:pt x="12715" y="7535"/>
                    <a:pt x="12518" y="7535"/>
                    <a:pt x="12322" y="7535"/>
                  </a:cubicBezTo>
                  <a:cubicBezTo>
                    <a:pt x="12126" y="7367"/>
                    <a:pt x="11733" y="7200"/>
                    <a:pt x="11536" y="7033"/>
                  </a:cubicBezTo>
                  <a:cubicBezTo>
                    <a:pt x="11340" y="6865"/>
                    <a:pt x="11144" y="6865"/>
                    <a:pt x="11144" y="6865"/>
                  </a:cubicBezTo>
                  <a:cubicBezTo>
                    <a:pt x="10947" y="6698"/>
                    <a:pt x="10947" y="6698"/>
                    <a:pt x="10751" y="6530"/>
                  </a:cubicBezTo>
                  <a:cubicBezTo>
                    <a:pt x="10751" y="6530"/>
                    <a:pt x="10555" y="6363"/>
                    <a:pt x="10555" y="6195"/>
                  </a:cubicBezTo>
                  <a:cubicBezTo>
                    <a:pt x="10358" y="6195"/>
                    <a:pt x="10358" y="5860"/>
                    <a:pt x="10358" y="5860"/>
                  </a:cubicBezTo>
                  <a:cubicBezTo>
                    <a:pt x="10358" y="5693"/>
                    <a:pt x="10358" y="5526"/>
                    <a:pt x="10162" y="5358"/>
                  </a:cubicBezTo>
                  <a:cubicBezTo>
                    <a:pt x="10162" y="5191"/>
                    <a:pt x="10358" y="5023"/>
                    <a:pt x="10358" y="5023"/>
                  </a:cubicBezTo>
                  <a:cubicBezTo>
                    <a:pt x="10358" y="4856"/>
                    <a:pt x="10555" y="5191"/>
                    <a:pt x="10555" y="5023"/>
                  </a:cubicBezTo>
                  <a:cubicBezTo>
                    <a:pt x="10555" y="5023"/>
                    <a:pt x="10555" y="5023"/>
                    <a:pt x="10555" y="5023"/>
                  </a:cubicBezTo>
                  <a:cubicBezTo>
                    <a:pt x="10555" y="4856"/>
                    <a:pt x="10555" y="4856"/>
                    <a:pt x="10555" y="4856"/>
                  </a:cubicBezTo>
                  <a:cubicBezTo>
                    <a:pt x="10555" y="4856"/>
                    <a:pt x="10555" y="5023"/>
                    <a:pt x="10555" y="5023"/>
                  </a:cubicBezTo>
                  <a:cubicBezTo>
                    <a:pt x="10751" y="5023"/>
                    <a:pt x="10947" y="4688"/>
                    <a:pt x="10751" y="4688"/>
                  </a:cubicBezTo>
                  <a:cubicBezTo>
                    <a:pt x="10751" y="4688"/>
                    <a:pt x="10751" y="4688"/>
                    <a:pt x="10751" y="4688"/>
                  </a:cubicBezTo>
                  <a:cubicBezTo>
                    <a:pt x="10555" y="4688"/>
                    <a:pt x="10555" y="4521"/>
                    <a:pt x="10555" y="4521"/>
                  </a:cubicBezTo>
                  <a:cubicBezTo>
                    <a:pt x="10555" y="4521"/>
                    <a:pt x="10555" y="4521"/>
                    <a:pt x="10555" y="4688"/>
                  </a:cubicBezTo>
                  <a:cubicBezTo>
                    <a:pt x="10555" y="4521"/>
                    <a:pt x="10358" y="4521"/>
                    <a:pt x="10358" y="4521"/>
                  </a:cubicBezTo>
                  <a:cubicBezTo>
                    <a:pt x="10555" y="4521"/>
                    <a:pt x="10358" y="4521"/>
                    <a:pt x="10358" y="4353"/>
                  </a:cubicBezTo>
                  <a:cubicBezTo>
                    <a:pt x="10358" y="4353"/>
                    <a:pt x="10358" y="4521"/>
                    <a:pt x="10358" y="4521"/>
                  </a:cubicBezTo>
                  <a:cubicBezTo>
                    <a:pt x="10358" y="4353"/>
                    <a:pt x="10358" y="4353"/>
                    <a:pt x="10358" y="4353"/>
                  </a:cubicBezTo>
                  <a:cubicBezTo>
                    <a:pt x="10358" y="4353"/>
                    <a:pt x="10358" y="4353"/>
                    <a:pt x="10358" y="4353"/>
                  </a:cubicBezTo>
                  <a:cubicBezTo>
                    <a:pt x="10358" y="4353"/>
                    <a:pt x="10358" y="4186"/>
                    <a:pt x="10358" y="4186"/>
                  </a:cubicBezTo>
                  <a:cubicBezTo>
                    <a:pt x="10358" y="4186"/>
                    <a:pt x="10358" y="4186"/>
                    <a:pt x="10358" y="4186"/>
                  </a:cubicBezTo>
                  <a:cubicBezTo>
                    <a:pt x="10162" y="4186"/>
                    <a:pt x="10358" y="4019"/>
                    <a:pt x="10162" y="4019"/>
                  </a:cubicBezTo>
                  <a:cubicBezTo>
                    <a:pt x="10162" y="4186"/>
                    <a:pt x="9966" y="4019"/>
                    <a:pt x="10162" y="4019"/>
                  </a:cubicBezTo>
                  <a:cubicBezTo>
                    <a:pt x="10162" y="4019"/>
                    <a:pt x="10162" y="4019"/>
                    <a:pt x="10162" y="4019"/>
                  </a:cubicBezTo>
                  <a:cubicBezTo>
                    <a:pt x="10162" y="4019"/>
                    <a:pt x="10162" y="3851"/>
                    <a:pt x="10162" y="3851"/>
                  </a:cubicBezTo>
                  <a:cubicBezTo>
                    <a:pt x="10162" y="3851"/>
                    <a:pt x="10162" y="3851"/>
                    <a:pt x="10162" y="3851"/>
                  </a:cubicBezTo>
                  <a:cubicBezTo>
                    <a:pt x="10358" y="3684"/>
                    <a:pt x="10162" y="3684"/>
                    <a:pt x="10358" y="3516"/>
                  </a:cubicBezTo>
                  <a:cubicBezTo>
                    <a:pt x="10555" y="3516"/>
                    <a:pt x="10555" y="3516"/>
                    <a:pt x="10555" y="3516"/>
                  </a:cubicBezTo>
                  <a:cubicBezTo>
                    <a:pt x="10555" y="3516"/>
                    <a:pt x="10555" y="3516"/>
                    <a:pt x="10555" y="3516"/>
                  </a:cubicBezTo>
                  <a:cubicBezTo>
                    <a:pt x="10555" y="3516"/>
                    <a:pt x="10555" y="3516"/>
                    <a:pt x="10555" y="3516"/>
                  </a:cubicBezTo>
                  <a:cubicBezTo>
                    <a:pt x="10555" y="3516"/>
                    <a:pt x="10751" y="3349"/>
                    <a:pt x="10751" y="3349"/>
                  </a:cubicBezTo>
                  <a:cubicBezTo>
                    <a:pt x="10751" y="3516"/>
                    <a:pt x="10751" y="3516"/>
                    <a:pt x="10947" y="3349"/>
                  </a:cubicBezTo>
                  <a:cubicBezTo>
                    <a:pt x="10751" y="3516"/>
                    <a:pt x="10751" y="3516"/>
                    <a:pt x="10751" y="3516"/>
                  </a:cubicBezTo>
                  <a:cubicBezTo>
                    <a:pt x="10751" y="3516"/>
                    <a:pt x="10751" y="3516"/>
                    <a:pt x="10751" y="3516"/>
                  </a:cubicBezTo>
                  <a:cubicBezTo>
                    <a:pt x="10751" y="3516"/>
                    <a:pt x="10751" y="3516"/>
                    <a:pt x="10555" y="3516"/>
                  </a:cubicBezTo>
                  <a:cubicBezTo>
                    <a:pt x="10751" y="3516"/>
                    <a:pt x="10751" y="3516"/>
                    <a:pt x="10751" y="3516"/>
                  </a:cubicBezTo>
                  <a:cubicBezTo>
                    <a:pt x="10555" y="3516"/>
                    <a:pt x="10555" y="3516"/>
                    <a:pt x="10555" y="3516"/>
                  </a:cubicBezTo>
                  <a:cubicBezTo>
                    <a:pt x="10555" y="3516"/>
                    <a:pt x="10555" y="3516"/>
                    <a:pt x="10555" y="3516"/>
                  </a:cubicBezTo>
                  <a:cubicBezTo>
                    <a:pt x="10555" y="3516"/>
                    <a:pt x="10555" y="3684"/>
                    <a:pt x="10555" y="3684"/>
                  </a:cubicBezTo>
                  <a:cubicBezTo>
                    <a:pt x="10751" y="3516"/>
                    <a:pt x="11144" y="3516"/>
                    <a:pt x="11340" y="3349"/>
                  </a:cubicBezTo>
                  <a:cubicBezTo>
                    <a:pt x="11536" y="3349"/>
                    <a:pt x="11536" y="3181"/>
                    <a:pt x="11536" y="3181"/>
                  </a:cubicBezTo>
                  <a:cubicBezTo>
                    <a:pt x="11733" y="3181"/>
                    <a:pt x="11733" y="3181"/>
                    <a:pt x="11929" y="3014"/>
                  </a:cubicBezTo>
                  <a:cubicBezTo>
                    <a:pt x="11733" y="3181"/>
                    <a:pt x="11733" y="3014"/>
                    <a:pt x="11929" y="3014"/>
                  </a:cubicBezTo>
                  <a:cubicBezTo>
                    <a:pt x="11733" y="3014"/>
                    <a:pt x="11929" y="3014"/>
                    <a:pt x="11929" y="3014"/>
                  </a:cubicBezTo>
                  <a:cubicBezTo>
                    <a:pt x="11929" y="3014"/>
                    <a:pt x="11929" y="3014"/>
                    <a:pt x="11929" y="3014"/>
                  </a:cubicBezTo>
                  <a:cubicBezTo>
                    <a:pt x="11929" y="3014"/>
                    <a:pt x="12126" y="3014"/>
                    <a:pt x="12126" y="3014"/>
                  </a:cubicBezTo>
                  <a:cubicBezTo>
                    <a:pt x="12322" y="3014"/>
                    <a:pt x="12518" y="3014"/>
                    <a:pt x="12322" y="3181"/>
                  </a:cubicBezTo>
                  <a:cubicBezTo>
                    <a:pt x="12322" y="3181"/>
                    <a:pt x="12518" y="3014"/>
                    <a:pt x="12715" y="3014"/>
                  </a:cubicBezTo>
                  <a:cubicBezTo>
                    <a:pt x="12518" y="3014"/>
                    <a:pt x="12518" y="2847"/>
                    <a:pt x="12715" y="3014"/>
                  </a:cubicBezTo>
                  <a:cubicBezTo>
                    <a:pt x="12911" y="3014"/>
                    <a:pt x="13107" y="3181"/>
                    <a:pt x="12911" y="3181"/>
                  </a:cubicBezTo>
                  <a:cubicBezTo>
                    <a:pt x="12911" y="3181"/>
                    <a:pt x="13107" y="3181"/>
                    <a:pt x="13107" y="3349"/>
                  </a:cubicBezTo>
                  <a:cubicBezTo>
                    <a:pt x="13107" y="3181"/>
                    <a:pt x="12911" y="3349"/>
                    <a:pt x="12911" y="3349"/>
                  </a:cubicBezTo>
                  <a:cubicBezTo>
                    <a:pt x="12911" y="3349"/>
                    <a:pt x="13304" y="3349"/>
                    <a:pt x="13304" y="3181"/>
                  </a:cubicBezTo>
                  <a:cubicBezTo>
                    <a:pt x="13304" y="3181"/>
                    <a:pt x="13107" y="3014"/>
                    <a:pt x="13107" y="3014"/>
                  </a:cubicBezTo>
                  <a:cubicBezTo>
                    <a:pt x="12911" y="3014"/>
                    <a:pt x="12715" y="3014"/>
                    <a:pt x="12715" y="2847"/>
                  </a:cubicBezTo>
                  <a:cubicBezTo>
                    <a:pt x="12518" y="2679"/>
                    <a:pt x="12715" y="2679"/>
                    <a:pt x="12715" y="2512"/>
                  </a:cubicBezTo>
                  <a:cubicBezTo>
                    <a:pt x="12715" y="2344"/>
                    <a:pt x="12518" y="2512"/>
                    <a:pt x="12518" y="2512"/>
                  </a:cubicBezTo>
                  <a:cubicBezTo>
                    <a:pt x="12518" y="2344"/>
                    <a:pt x="12518" y="2344"/>
                    <a:pt x="12518" y="2177"/>
                  </a:cubicBezTo>
                  <a:cubicBezTo>
                    <a:pt x="12715" y="2177"/>
                    <a:pt x="12911" y="2177"/>
                    <a:pt x="12715" y="2009"/>
                  </a:cubicBezTo>
                  <a:cubicBezTo>
                    <a:pt x="12715" y="2009"/>
                    <a:pt x="12322" y="1842"/>
                    <a:pt x="12322" y="1842"/>
                  </a:cubicBezTo>
                  <a:cubicBezTo>
                    <a:pt x="12322" y="2009"/>
                    <a:pt x="12322" y="2009"/>
                    <a:pt x="12322" y="2009"/>
                  </a:cubicBezTo>
                  <a:cubicBezTo>
                    <a:pt x="12322" y="2009"/>
                    <a:pt x="12322" y="1842"/>
                    <a:pt x="12322" y="1842"/>
                  </a:cubicBezTo>
                  <a:cubicBezTo>
                    <a:pt x="12322" y="1674"/>
                    <a:pt x="12322" y="1674"/>
                    <a:pt x="12518" y="1674"/>
                  </a:cubicBezTo>
                  <a:cubicBezTo>
                    <a:pt x="12518" y="1507"/>
                    <a:pt x="12715" y="1507"/>
                    <a:pt x="12715" y="1507"/>
                  </a:cubicBezTo>
                  <a:cubicBezTo>
                    <a:pt x="12715" y="1340"/>
                    <a:pt x="12911" y="1507"/>
                    <a:pt x="12911" y="1340"/>
                  </a:cubicBezTo>
                  <a:cubicBezTo>
                    <a:pt x="12911" y="1172"/>
                    <a:pt x="12715" y="1172"/>
                    <a:pt x="12518" y="1172"/>
                  </a:cubicBezTo>
                  <a:cubicBezTo>
                    <a:pt x="12322" y="1172"/>
                    <a:pt x="12322" y="1172"/>
                    <a:pt x="12126" y="1172"/>
                  </a:cubicBezTo>
                  <a:cubicBezTo>
                    <a:pt x="12126" y="1172"/>
                    <a:pt x="12126" y="1172"/>
                    <a:pt x="11929" y="1172"/>
                  </a:cubicBezTo>
                  <a:cubicBezTo>
                    <a:pt x="11536" y="1005"/>
                    <a:pt x="11144" y="1005"/>
                    <a:pt x="10751" y="1005"/>
                  </a:cubicBezTo>
                  <a:cubicBezTo>
                    <a:pt x="10555" y="837"/>
                    <a:pt x="10555" y="837"/>
                    <a:pt x="10555" y="837"/>
                  </a:cubicBezTo>
                  <a:cubicBezTo>
                    <a:pt x="10358" y="837"/>
                    <a:pt x="10358" y="670"/>
                    <a:pt x="10358" y="670"/>
                  </a:cubicBezTo>
                  <a:cubicBezTo>
                    <a:pt x="10358" y="670"/>
                    <a:pt x="10358" y="670"/>
                    <a:pt x="10358" y="670"/>
                  </a:cubicBezTo>
                  <a:cubicBezTo>
                    <a:pt x="10162" y="670"/>
                    <a:pt x="10358" y="502"/>
                    <a:pt x="10358" y="502"/>
                  </a:cubicBezTo>
                  <a:cubicBezTo>
                    <a:pt x="10162" y="502"/>
                    <a:pt x="10162" y="335"/>
                    <a:pt x="9966" y="335"/>
                  </a:cubicBezTo>
                  <a:cubicBezTo>
                    <a:pt x="10162" y="335"/>
                    <a:pt x="9966" y="335"/>
                    <a:pt x="9966" y="167"/>
                  </a:cubicBezTo>
                  <a:cubicBezTo>
                    <a:pt x="9966" y="167"/>
                    <a:pt x="10162" y="167"/>
                    <a:pt x="10162" y="0"/>
                  </a:cubicBezTo>
                  <a:cubicBezTo>
                    <a:pt x="10162" y="0"/>
                    <a:pt x="9769" y="167"/>
                    <a:pt x="9573" y="167"/>
                  </a:cubicBezTo>
                  <a:cubicBezTo>
                    <a:pt x="9376" y="167"/>
                    <a:pt x="9376" y="167"/>
                    <a:pt x="8984" y="167"/>
                  </a:cubicBezTo>
                  <a:cubicBezTo>
                    <a:pt x="8984" y="167"/>
                    <a:pt x="8984" y="167"/>
                    <a:pt x="8984" y="167"/>
                  </a:cubicBezTo>
                  <a:cubicBezTo>
                    <a:pt x="8787" y="167"/>
                    <a:pt x="8787" y="167"/>
                    <a:pt x="8591" y="167"/>
                  </a:cubicBezTo>
                  <a:cubicBezTo>
                    <a:pt x="8395" y="335"/>
                    <a:pt x="8198" y="167"/>
                    <a:pt x="8198" y="335"/>
                  </a:cubicBezTo>
                  <a:cubicBezTo>
                    <a:pt x="8002" y="502"/>
                    <a:pt x="8002" y="670"/>
                    <a:pt x="7806" y="670"/>
                  </a:cubicBezTo>
                  <a:cubicBezTo>
                    <a:pt x="7806" y="670"/>
                    <a:pt x="7609" y="670"/>
                    <a:pt x="7609" y="670"/>
                  </a:cubicBezTo>
                  <a:cubicBezTo>
                    <a:pt x="7609" y="670"/>
                    <a:pt x="7413" y="670"/>
                    <a:pt x="7413" y="670"/>
                  </a:cubicBezTo>
                  <a:cubicBezTo>
                    <a:pt x="7413" y="670"/>
                    <a:pt x="7609" y="670"/>
                    <a:pt x="7609" y="670"/>
                  </a:cubicBezTo>
                  <a:cubicBezTo>
                    <a:pt x="7413" y="502"/>
                    <a:pt x="7216" y="670"/>
                    <a:pt x="7020" y="502"/>
                  </a:cubicBezTo>
                  <a:cubicBezTo>
                    <a:pt x="7020" y="670"/>
                    <a:pt x="6824" y="670"/>
                    <a:pt x="6824" y="837"/>
                  </a:cubicBezTo>
                  <a:cubicBezTo>
                    <a:pt x="6824" y="1005"/>
                    <a:pt x="6824" y="837"/>
                    <a:pt x="6824" y="1005"/>
                  </a:cubicBezTo>
                  <a:cubicBezTo>
                    <a:pt x="7020" y="1005"/>
                    <a:pt x="7020" y="1005"/>
                    <a:pt x="7020" y="1172"/>
                  </a:cubicBezTo>
                  <a:cubicBezTo>
                    <a:pt x="7020" y="1340"/>
                    <a:pt x="6627" y="1172"/>
                    <a:pt x="6627" y="1172"/>
                  </a:cubicBezTo>
                  <a:cubicBezTo>
                    <a:pt x="6431" y="1005"/>
                    <a:pt x="6627" y="1005"/>
                    <a:pt x="6431" y="1005"/>
                  </a:cubicBezTo>
                  <a:cubicBezTo>
                    <a:pt x="6431" y="1005"/>
                    <a:pt x="6431" y="1172"/>
                    <a:pt x="6235" y="1172"/>
                  </a:cubicBezTo>
                  <a:cubicBezTo>
                    <a:pt x="6235" y="1340"/>
                    <a:pt x="6235" y="1340"/>
                    <a:pt x="6235" y="1507"/>
                  </a:cubicBezTo>
                  <a:cubicBezTo>
                    <a:pt x="6431" y="1507"/>
                    <a:pt x="6431" y="1507"/>
                    <a:pt x="6431" y="1507"/>
                  </a:cubicBezTo>
                  <a:cubicBezTo>
                    <a:pt x="6431" y="1674"/>
                    <a:pt x="6431" y="1674"/>
                    <a:pt x="6431" y="1674"/>
                  </a:cubicBezTo>
                  <a:cubicBezTo>
                    <a:pt x="6431" y="1674"/>
                    <a:pt x="6431" y="1842"/>
                    <a:pt x="6431" y="1842"/>
                  </a:cubicBezTo>
                  <a:cubicBezTo>
                    <a:pt x="6431" y="1842"/>
                    <a:pt x="6431" y="2009"/>
                    <a:pt x="6235" y="2009"/>
                  </a:cubicBezTo>
                  <a:cubicBezTo>
                    <a:pt x="6235" y="2009"/>
                    <a:pt x="6235" y="1842"/>
                    <a:pt x="6235" y="1842"/>
                  </a:cubicBezTo>
                  <a:cubicBezTo>
                    <a:pt x="6235" y="1842"/>
                    <a:pt x="6038" y="1674"/>
                    <a:pt x="6038" y="1674"/>
                  </a:cubicBezTo>
                  <a:cubicBezTo>
                    <a:pt x="6038" y="1507"/>
                    <a:pt x="5842" y="1674"/>
                    <a:pt x="5842" y="1674"/>
                  </a:cubicBezTo>
                  <a:cubicBezTo>
                    <a:pt x="5646" y="1674"/>
                    <a:pt x="5646" y="1674"/>
                    <a:pt x="5646" y="1674"/>
                  </a:cubicBezTo>
                  <a:cubicBezTo>
                    <a:pt x="5646" y="1674"/>
                    <a:pt x="5646" y="1674"/>
                    <a:pt x="5646" y="1674"/>
                  </a:cubicBezTo>
                  <a:cubicBezTo>
                    <a:pt x="5646" y="1842"/>
                    <a:pt x="5449" y="1842"/>
                    <a:pt x="5449" y="1842"/>
                  </a:cubicBezTo>
                  <a:cubicBezTo>
                    <a:pt x="5253" y="1674"/>
                    <a:pt x="5253" y="1507"/>
                    <a:pt x="5056" y="1340"/>
                  </a:cubicBezTo>
                  <a:cubicBezTo>
                    <a:pt x="5056" y="1507"/>
                    <a:pt x="4860" y="1172"/>
                    <a:pt x="4860" y="1507"/>
                  </a:cubicBezTo>
                  <a:cubicBezTo>
                    <a:pt x="4860" y="1507"/>
                    <a:pt x="4860" y="1674"/>
                    <a:pt x="4860" y="1674"/>
                  </a:cubicBezTo>
                  <a:cubicBezTo>
                    <a:pt x="4860" y="1842"/>
                    <a:pt x="4664" y="2009"/>
                    <a:pt x="4664" y="2009"/>
                  </a:cubicBezTo>
                  <a:cubicBezTo>
                    <a:pt x="4467" y="2177"/>
                    <a:pt x="4467" y="2177"/>
                    <a:pt x="4467" y="2344"/>
                  </a:cubicBezTo>
                  <a:cubicBezTo>
                    <a:pt x="4467" y="2344"/>
                    <a:pt x="4467" y="2344"/>
                    <a:pt x="4271" y="2344"/>
                  </a:cubicBezTo>
                  <a:cubicBezTo>
                    <a:pt x="4467" y="2344"/>
                    <a:pt x="4271" y="2512"/>
                    <a:pt x="4271" y="2512"/>
                  </a:cubicBezTo>
                  <a:cubicBezTo>
                    <a:pt x="4271" y="2512"/>
                    <a:pt x="4467" y="2679"/>
                    <a:pt x="4467" y="2679"/>
                  </a:cubicBezTo>
                  <a:cubicBezTo>
                    <a:pt x="4467" y="2847"/>
                    <a:pt x="4271" y="2847"/>
                    <a:pt x="4271" y="2847"/>
                  </a:cubicBezTo>
                  <a:cubicBezTo>
                    <a:pt x="4271" y="2679"/>
                    <a:pt x="4075" y="2512"/>
                    <a:pt x="3878" y="2512"/>
                  </a:cubicBezTo>
                  <a:cubicBezTo>
                    <a:pt x="4075" y="2344"/>
                    <a:pt x="4075" y="2177"/>
                    <a:pt x="3878" y="2177"/>
                  </a:cubicBezTo>
                  <a:cubicBezTo>
                    <a:pt x="3682" y="2177"/>
                    <a:pt x="3878" y="2177"/>
                    <a:pt x="3682" y="2177"/>
                  </a:cubicBezTo>
                  <a:cubicBezTo>
                    <a:pt x="3486" y="2177"/>
                    <a:pt x="3486" y="2009"/>
                    <a:pt x="3486" y="2009"/>
                  </a:cubicBezTo>
                  <a:cubicBezTo>
                    <a:pt x="3289" y="1842"/>
                    <a:pt x="3289" y="2009"/>
                    <a:pt x="3289" y="1842"/>
                  </a:cubicBezTo>
                  <a:cubicBezTo>
                    <a:pt x="3289" y="1674"/>
                    <a:pt x="3486" y="1507"/>
                    <a:pt x="3289" y="1507"/>
                  </a:cubicBezTo>
                  <a:cubicBezTo>
                    <a:pt x="3289" y="1340"/>
                    <a:pt x="3093" y="1507"/>
                    <a:pt x="3093" y="1507"/>
                  </a:cubicBezTo>
                  <a:cubicBezTo>
                    <a:pt x="3093" y="1507"/>
                    <a:pt x="2896" y="1674"/>
                    <a:pt x="2896" y="1674"/>
                  </a:cubicBezTo>
                  <a:cubicBezTo>
                    <a:pt x="2896" y="1674"/>
                    <a:pt x="2700" y="1842"/>
                    <a:pt x="2700" y="1842"/>
                  </a:cubicBezTo>
                  <a:cubicBezTo>
                    <a:pt x="2700" y="1842"/>
                    <a:pt x="2896" y="2009"/>
                    <a:pt x="2700" y="2009"/>
                  </a:cubicBezTo>
                  <a:cubicBezTo>
                    <a:pt x="2700" y="2177"/>
                    <a:pt x="2700" y="2177"/>
                    <a:pt x="2504" y="2177"/>
                  </a:cubicBezTo>
                  <a:cubicBezTo>
                    <a:pt x="2504" y="2344"/>
                    <a:pt x="2504" y="2344"/>
                    <a:pt x="2504" y="2344"/>
                  </a:cubicBezTo>
                  <a:cubicBezTo>
                    <a:pt x="2504" y="2512"/>
                    <a:pt x="2307" y="2512"/>
                    <a:pt x="2307" y="2512"/>
                  </a:cubicBezTo>
                  <a:cubicBezTo>
                    <a:pt x="2307" y="2512"/>
                    <a:pt x="2307" y="2512"/>
                    <a:pt x="2307" y="2679"/>
                  </a:cubicBezTo>
                  <a:cubicBezTo>
                    <a:pt x="2111" y="2679"/>
                    <a:pt x="1915" y="2512"/>
                    <a:pt x="1915" y="2512"/>
                  </a:cubicBezTo>
                  <a:cubicBezTo>
                    <a:pt x="1915" y="2512"/>
                    <a:pt x="1915" y="2512"/>
                    <a:pt x="1718" y="2512"/>
                  </a:cubicBezTo>
                  <a:cubicBezTo>
                    <a:pt x="1718" y="2512"/>
                    <a:pt x="1522" y="2512"/>
                    <a:pt x="1522" y="2512"/>
                  </a:cubicBezTo>
                  <a:cubicBezTo>
                    <a:pt x="1326" y="2679"/>
                    <a:pt x="1326" y="2679"/>
                    <a:pt x="1129" y="2679"/>
                  </a:cubicBezTo>
                  <a:cubicBezTo>
                    <a:pt x="1129" y="2679"/>
                    <a:pt x="933" y="2679"/>
                    <a:pt x="933" y="2679"/>
                  </a:cubicBezTo>
                  <a:cubicBezTo>
                    <a:pt x="736" y="2679"/>
                    <a:pt x="736" y="2679"/>
                    <a:pt x="736" y="2679"/>
                  </a:cubicBezTo>
                  <a:cubicBezTo>
                    <a:pt x="736" y="2679"/>
                    <a:pt x="736" y="2679"/>
                    <a:pt x="736" y="2679"/>
                  </a:cubicBezTo>
                  <a:cubicBezTo>
                    <a:pt x="540" y="2679"/>
                    <a:pt x="540" y="2679"/>
                    <a:pt x="540" y="2847"/>
                  </a:cubicBezTo>
                  <a:cubicBezTo>
                    <a:pt x="344" y="2847"/>
                    <a:pt x="344" y="2847"/>
                    <a:pt x="344" y="3014"/>
                  </a:cubicBezTo>
                  <a:cubicBezTo>
                    <a:pt x="344" y="3181"/>
                    <a:pt x="540" y="3181"/>
                    <a:pt x="736" y="3181"/>
                  </a:cubicBezTo>
                  <a:cubicBezTo>
                    <a:pt x="736" y="3349"/>
                    <a:pt x="540" y="3349"/>
                    <a:pt x="736" y="3516"/>
                  </a:cubicBezTo>
                  <a:cubicBezTo>
                    <a:pt x="736" y="3516"/>
                    <a:pt x="933" y="3684"/>
                    <a:pt x="933" y="3684"/>
                  </a:cubicBezTo>
                  <a:cubicBezTo>
                    <a:pt x="933" y="3684"/>
                    <a:pt x="933" y="3684"/>
                    <a:pt x="933" y="3851"/>
                  </a:cubicBezTo>
                  <a:cubicBezTo>
                    <a:pt x="933" y="3851"/>
                    <a:pt x="933" y="3851"/>
                    <a:pt x="933" y="3851"/>
                  </a:cubicBezTo>
                  <a:cubicBezTo>
                    <a:pt x="933" y="4019"/>
                    <a:pt x="933" y="4019"/>
                    <a:pt x="933" y="4019"/>
                  </a:cubicBezTo>
                  <a:cubicBezTo>
                    <a:pt x="933" y="4186"/>
                    <a:pt x="736" y="4186"/>
                    <a:pt x="540" y="4186"/>
                  </a:cubicBezTo>
                  <a:cubicBezTo>
                    <a:pt x="540" y="4353"/>
                    <a:pt x="540" y="4353"/>
                    <a:pt x="344" y="4353"/>
                  </a:cubicBezTo>
                  <a:cubicBezTo>
                    <a:pt x="344" y="4353"/>
                    <a:pt x="344" y="4353"/>
                    <a:pt x="147" y="4353"/>
                  </a:cubicBezTo>
                  <a:cubicBezTo>
                    <a:pt x="-49" y="4353"/>
                    <a:pt x="-49" y="4353"/>
                    <a:pt x="147" y="4521"/>
                  </a:cubicBezTo>
                  <a:cubicBezTo>
                    <a:pt x="147" y="4521"/>
                    <a:pt x="147" y="4521"/>
                    <a:pt x="147" y="4521"/>
                  </a:cubicBezTo>
                  <a:cubicBezTo>
                    <a:pt x="344" y="4688"/>
                    <a:pt x="147" y="4688"/>
                    <a:pt x="344" y="4856"/>
                  </a:cubicBezTo>
                  <a:cubicBezTo>
                    <a:pt x="344" y="5023"/>
                    <a:pt x="540" y="4856"/>
                    <a:pt x="540" y="4856"/>
                  </a:cubicBezTo>
                  <a:cubicBezTo>
                    <a:pt x="736" y="5023"/>
                    <a:pt x="736" y="5191"/>
                    <a:pt x="736" y="5358"/>
                  </a:cubicBezTo>
                  <a:cubicBezTo>
                    <a:pt x="540" y="5191"/>
                    <a:pt x="736" y="5358"/>
                    <a:pt x="540" y="5526"/>
                  </a:cubicBezTo>
                  <a:cubicBezTo>
                    <a:pt x="540" y="5693"/>
                    <a:pt x="344" y="5693"/>
                    <a:pt x="540" y="5860"/>
                  </a:cubicBezTo>
                  <a:cubicBezTo>
                    <a:pt x="344" y="5860"/>
                    <a:pt x="540" y="6195"/>
                    <a:pt x="736" y="6195"/>
                  </a:cubicBezTo>
                  <a:cubicBezTo>
                    <a:pt x="736" y="6363"/>
                    <a:pt x="933" y="6363"/>
                    <a:pt x="933" y="6363"/>
                  </a:cubicBezTo>
                  <a:cubicBezTo>
                    <a:pt x="1129" y="6363"/>
                    <a:pt x="1326" y="6530"/>
                    <a:pt x="1326" y="6530"/>
                  </a:cubicBezTo>
                  <a:cubicBezTo>
                    <a:pt x="1522" y="6530"/>
                    <a:pt x="1718" y="6363"/>
                    <a:pt x="1915" y="6363"/>
                  </a:cubicBezTo>
                  <a:cubicBezTo>
                    <a:pt x="1915" y="6530"/>
                    <a:pt x="1915" y="6530"/>
                    <a:pt x="1915" y="6698"/>
                  </a:cubicBezTo>
                  <a:cubicBezTo>
                    <a:pt x="1915" y="6698"/>
                    <a:pt x="1915" y="6698"/>
                    <a:pt x="1915" y="6865"/>
                  </a:cubicBezTo>
                  <a:cubicBezTo>
                    <a:pt x="1718" y="6865"/>
                    <a:pt x="1522" y="7200"/>
                    <a:pt x="1718" y="7200"/>
                  </a:cubicBezTo>
                  <a:cubicBezTo>
                    <a:pt x="1718" y="7367"/>
                    <a:pt x="2111" y="7200"/>
                    <a:pt x="2307" y="7200"/>
                  </a:cubicBezTo>
                  <a:cubicBezTo>
                    <a:pt x="2307" y="7033"/>
                    <a:pt x="2504" y="7033"/>
                    <a:pt x="2700" y="7033"/>
                  </a:cubicBezTo>
                  <a:cubicBezTo>
                    <a:pt x="2896" y="6865"/>
                    <a:pt x="2896" y="6865"/>
                    <a:pt x="2896" y="6698"/>
                  </a:cubicBezTo>
                  <a:cubicBezTo>
                    <a:pt x="2896" y="6698"/>
                    <a:pt x="2896" y="6530"/>
                    <a:pt x="3093" y="6530"/>
                  </a:cubicBezTo>
                  <a:cubicBezTo>
                    <a:pt x="3093" y="6530"/>
                    <a:pt x="3093" y="6530"/>
                    <a:pt x="3289" y="6363"/>
                  </a:cubicBezTo>
                  <a:cubicBezTo>
                    <a:pt x="3289" y="6363"/>
                    <a:pt x="3289" y="6195"/>
                    <a:pt x="3289" y="6195"/>
                  </a:cubicBezTo>
                  <a:cubicBezTo>
                    <a:pt x="3486" y="6028"/>
                    <a:pt x="3682" y="6028"/>
                    <a:pt x="3682" y="5860"/>
                  </a:cubicBezTo>
                  <a:cubicBezTo>
                    <a:pt x="3878" y="5860"/>
                    <a:pt x="4075" y="5860"/>
                    <a:pt x="4271" y="5860"/>
                  </a:cubicBezTo>
                  <a:cubicBezTo>
                    <a:pt x="4271" y="5860"/>
                    <a:pt x="4467" y="6028"/>
                    <a:pt x="4664" y="6028"/>
                  </a:cubicBezTo>
                  <a:cubicBezTo>
                    <a:pt x="4664" y="6028"/>
                    <a:pt x="4664" y="6195"/>
                    <a:pt x="4664" y="6195"/>
                  </a:cubicBezTo>
                  <a:cubicBezTo>
                    <a:pt x="4664" y="6028"/>
                    <a:pt x="4860" y="6028"/>
                    <a:pt x="4860" y="6028"/>
                  </a:cubicBezTo>
                  <a:cubicBezTo>
                    <a:pt x="5056" y="6195"/>
                    <a:pt x="5253" y="6195"/>
                    <a:pt x="5253" y="6363"/>
                  </a:cubicBezTo>
                  <a:cubicBezTo>
                    <a:pt x="5449" y="6530"/>
                    <a:pt x="5842" y="6530"/>
                    <a:pt x="5842" y="6698"/>
                  </a:cubicBezTo>
                  <a:cubicBezTo>
                    <a:pt x="5842" y="6698"/>
                    <a:pt x="5842" y="6530"/>
                    <a:pt x="5842" y="6530"/>
                  </a:cubicBezTo>
                  <a:cubicBezTo>
                    <a:pt x="6038" y="6530"/>
                    <a:pt x="6038" y="6698"/>
                    <a:pt x="6235" y="6698"/>
                  </a:cubicBezTo>
                  <a:cubicBezTo>
                    <a:pt x="6235" y="6698"/>
                    <a:pt x="6431" y="6698"/>
                    <a:pt x="6431" y="6865"/>
                  </a:cubicBezTo>
                  <a:cubicBezTo>
                    <a:pt x="6627" y="7033"/>
                    <a:pt x="6627" y="7535"/>
                    <a:pt x="6824" y="7870"/>
                  </a:cubicBezTo>
                  <a:cubicBezTo>
                    <a:pt x="6824" y="8037"/>
                    <a:pt x="7020" y="8205"/>
                    <a:pt x="7216" y="8372"/>
                  </a:cubicBezTo>
                  <a:cubicBezTo>
                    <a:pt x="7216" y="8540"/>
                    <a:pt x="7216" y="8707"/>
                    <a:pt x="7020" y="8874"/>
                  </a:cubicBezTo>
                  <a:cubicBezTo>
                    <a:pt x="7020" y="8874"/>
                    <a:pt x="7020" y="9042"/>
                    <a:pt x="7020" y="9042"/>
                  </a:cubicBezTo>
                  <a:cubicBezTo>
                    <a:pt x="7216" y="9042"/>
                    <a:pt x="7216" y="9042"/>
                    <a:pt x="7216" y="9042"/>
                  </a:cubicBezTo>
                  <a:cubicBezTo>
                    <a:pt x="7413" y="9042"/>
                    <a:pt x="7806" y="9209"/>
                    <a:pt x="7413" y="9377"/>
                  </a:cubicBezTo>
                  <a:cubicBezTo>
                    <a:pt x="7609" y="9377"/>
                    <a:pt x="7806" y="9377"/>
                    <a:pt x="7806" y="9377"/>
                  </a:cubicBezTo>
                  <a:cubicBezTo>
                    <a:pt x="8002" y="9544"/>
                    <a:pt x="8002" y="9544"/>
                    <a:pt x="8002" y="9544"/>
                  </a:cubicBezTo>
                  <a:cubicBezTo>
                    <a:pt x="8002" y="9712"/>
                    <a:pt x="8002" y="9712"/>
                    <a:pt x="8198" y="9712"/>
                  </a:cubicBezTo>
                  <a:cubicBezTo>
                    <a:pt x="8198" y="9712"/>
                    <a:pt x="8198" y="9879"/>
                    <a:pt x="8198" y="9879"/>
                  </a:cubicBezTo>
                  <a:cubicBezTo>
                    <a:pt x="8395" y="9879"/>
                    <a:pt x="8395" y="10047"/>
                    <a:pt x="8395" y="10047"/>
                  </a:cubicBezTo>
                  <a:cubicBezTo>
                    <a:pt x="8198" y="10047"/>
                    <a:pt x="8198" y="10047"/>
                    <a:pt x="8198" y="10047"/>
                  </a:cubicBezTo>
                  <a:cubicBezTo>
                    <a:pt x="8198" y="10214"/>
                    <a:pt x="8198" y="10214"/>
                    <a:pt x="8395" y="10214"/>
                  </a:cubicBezTo>
                  <a:cubicBezTo>
                    <a:pt x="8395" y="10047"/>
                    <a:pt x="8591" y="10214"/>
                    <a:pt x="8591" y="10214"/>
                  </a:cubicBezTo>
                  <a:cubicBezTo>
                    <a:pt x="8787" y="10214"/>
                    <a:pt x="9180" y="10381"/>
                    <a:pt x="9180" y="10549"/>
                  </a:cubicBezTo>
                  <a:cubicBezTo>
                    <a:pt x="9376" y="10716"/>
                    <a:pt x="9376" y="10884"/>
                    <a:pt x="9573" y="10884"/>
                  </a:cubicBezTo>
                  <a:cubicBezTo>
                    <a:pt x="9573" y="10884"/>
                    <a:pt x="9573" y="10884"/>
                    <a:pt x="9573" y="10884"/>
                  </a:cubicBezTo>
                  <a:cubicBezTo>
                    <a:pt x="9769" y="10884"/>
                    <a:pt x="9769" y="11051"/>
                    <a:pt x="9769" y="11051"/>
                  </a:cubicBezTo>
                  <a:cubicBezTo>
                    <a:pt x="9966" y="11051"/>
                    <a:pt x="10162" y="11219"/>
                    <a:pt x="10162" y="11219"/>
                  </a:cubicBezTo>
                  <a:cubicBezTo>
                    <a:pt x="10162" y="11386"/>
                    <a:pt x="10162" y="11386"/>
                    <a:pt x="10162" y="11553"/>
                  </a:cubicBezTo>
                  <a:cubicBezTo>
                    <a:pt x="10162" y="11553"/>
                    <a:pt x="10358" y="11553"/>
                    <a:pt x="10358" y="11553"/>
                  </a:cubicBezTo>
                  <a:cubicBezTo>
                    <a:pt x="10555" y="11721"/>
                    <a:pt x="10751" y="11888"/>
                    <a:pt x="10947" y="12223"/>
                  </a:cubicBezTo>
                  <a:cubicBezTo>
                    <a:pt x="10947" y="12056"/>
                    <a:pt x="11340" y="12223"/>
                    <a:pt x="11340" y="12223"/>
                  </a:cubicBezTo>
                  <a:cubicBezTo>
                    <a:pt x="11536" y="12223"/>
                    <a:pt x="11536" y="12558"/>
                    <a:pt x="11733" y="12558"/>
                  </a:cubicBezTo>
                  <a:cubicBezTo>
                    <a:pt x="11733" y="12558"/>
                    <a:pt x="11929" y="12558"/>
                    <a:pt x="11929" y="12558"/>
                  </a:cubicBezTo>
                  <a:cubicBezTo>
                    <a:pt x="11929" y="12558"/>
                    <a:pt x="12126" y="12391"/>
                    <a:pt x="12126" y="12391"/>
                  </a:cubicBezTo>
                  <a:cubicBezTo>
                    <a:pt x="12322" y="12558"/>
                    <a:pt x="12518" y="12558"/>
                    <a:pt x="12715" y="12558"/>
                  </a:cubicBezTo>
                  <a:cubicBezTo>
                    <a:pt x="12715" y="12558"/>
                    <a:pt x="12911" y="12558"/>
                    <a:pt x="12911" y="12558"/>
                  </a:cubicBezTo>
                  <a:cubicBezTo>
                    <a:pt x="13107" y="12558"/>
                    <a:pt x="13107" y="12893"/>
                    <a:pt x="13304" y="12893"/>
                  </a:cubicBezTo>
                  <a:cubicBezTo>
                    <a:pt x="13304" y="13060"/>
                    <a:pt x="13500" y="13563"/>
                    <a:pt x="13500" y="13563"/>
                  </a:cubicBezTo>
                  <a:cubicBezTo>
                    <a:pt x="13500" y="13395"/>
                    <a:pt x="13696" y="13395"/>
                    <a:pt x="13696" y="13395"/>
                  </a:cubicBezTo>
                  <a:cubicBezTo>
                    <a:pt x="13893" y="13395"/>
                    <a:pt x="13893" y="13395"/>
                    <a:pt x="13893" y="13395"/>
                  </a:cubicBezTo>
                  <a:cubicBezTo>
                    <a:pt x="14089" y="13395"/>
                    <a:pt x="14089" y="13563"/>
                    <a:pt x="14286" y="13563"/>
                  </a:cubicBezTo>
                  <a:cubicBezTo>
                    <a:pt x="14482" y="13730"/>
                    <a:pt x="13893" y="13730"/>
                    <a:pt x="14089" y="13898"/>
                  </a:cubicBezTo>
                  <a:cubicBezTo>
                    <a:pt x="14089" y="13898"/>
                    <a:pt x="14089" y="13898"/>
                    <a:pt x="14286" y="13898"/>
                  </a:cubicBezTo>
                  <a:cubicBezTo>
                    <a:pt x="14286" y="13898"/>
                    <a:pt x="14286" y="13898"/>
                    <a:pt x="14482" y="13898"/>
                  </a:cubicBezTo>
                  <a:cubicBezTo>
                    <a:pt x="14482" y="13898"/>
                    <a:pt x="14678" y="13730"/>
                    <a:pt x="14678" y="13730"/>
                  </a:cubicBezTo>
                  <a:cubicBezTo>
                    <a:pt x="14875" y="13730"/>
                    <a:pt x="14875" y="13730"/>
                    <a:pt x="14875" y="13898"/>
                  </a:cubicBezTo>
                  <a:cubicBezTo>
                    <a:pt x="15071" y="13898"/>
                    <a:pt x="15267" y="14233"/>
                    <a:pt x="15267" y="14233"/>
                  </a:cubicBezTo>
                  <a:cubicBezTo>
                    <a:pt x="15267" y="14400"/>
                    <a:pt x="15267" y="14400"/>
                    <a:pt x="15071" y="14400"/>
                  </a:cubicBezTo>
                  <a:cubicBezTo>
                    <a:pt x="15071" y="14567"/>
                    <a:pt x="15071" y="14567"/>
                    <a:pt x="15071" y="14567"/>
                  </a:cubicBezTo>
                  <a:cubicBezTo>
                    <a:pt x="15267" y="14735"/>
                    <a:pt x="15267" y="14735"/>
                    <a:pt x="15464" y="14735"/>
                  </a:cubicBezTo>
                  <a:cubicBezTo>
                    <a:pt x="15464" y="14735"/>
                    <a:pt x="15660" y="14902"/>
                    <a:pt x="15660" y="15070"/>
                  </a:cubicBezTo>
                  <a:cubicBezTo>
                    <a:pt x="15660" y="15070"/>
                    <a:pt x="15660" y="15070"/>
                    <a:pt x="15660" y="15070"/>
                  </a:cubicBezTo>
                  <a:cubicBezTo>
                    <a:pt x="15856" y="15070"/>
                    <a:pt x="15856" y="15070"/>
                    <a:pt x="16053" y="15070"/>
                  </a:cubicBezTo>
                  <a:cubicBezTo>
                    <a:pt x="16053" y="15070"/>
                    <a:pt x="16053" y="14902"/>
                    <a:pt x="16249" y="14902"/>
                  </a:cubicBezTo>
                  <a:cubicBezTo>
                    <a:pt x="16249" y="14902"/>
                    <a:pt x="16249" y="14902"/>
                    <a:pt x="16446" y="14902"/>
                  </a:cubicBezTo>
                  <a:cubicBezTo>
                    <a:pt x="16446" y="15070"/>
                    <a:pt x="16446" y="15070"/>
                    <a:pt x="16642" y="15237"/>
                  </a:cubicBezTo>
                  <a:cubicBezTo>
                    <a:pt x="16642" y="15405"/>
                    <a:pt x="16642" y="15405"/>
                    <a:pt x="16642" y="15572"/>
                  </a:cubicBezTo>
                  <a:cubicBezTo>
                    <a:pt x="16642" y="15572"/>
                    <a:pt x="16838" y="15740"/>
                    <a:pt x="16838" y="15907"/>
                  </a:cubicBezTo>
                  <a:cubicBezTo>
                    <a:pt x="16838" y="16074"/>
                    <a:pt x="17035" y="16074"/>
                    <a:pt x="17035" y="16242"/>
                  </a:cubicBezTo>
                  <a:cubicBezTo>
                    <a:pt x="17231" y="16577"/>
                    <a:pt x="17231" y="16912"/>
                    <a:pt x="17427" y="17247"/>
                  </a:cubicBezTo>
                  <a:cubicBezTo>
                    <a:pt x="17427" y="17247"/>
                    <a:pt x="17427" y="17247"/>
                    <a:pt x="17427" y="17414"/>
                  </a:cubicBezTo>
                  <a:cubicBezTo>
                    <a:pt x="17427" y="17581"/>
                    <a:pt x="17427" y="17581"/>
                    <a:pt x="17231" y="17581"/>
                  </a:cubicBezTo>
                  <a:cubicBezTo>
                    <a:pt x="17035" y="17581"/>
                    <a:pt x="16838" y="17581"/>
                    <a:pt x="16838" y="17749"/>
                  </a:cubicBezTo>
                  <a:cubicBezTo>
                    <a:pt x="16838" y="17916"/>
                    <a:pt x="16838" y="17916"/>
                    <a:pt x="16838" y="18084"/>
                  </a:cubicBezTo>
                  <a:cubicBezTo>
                    <a:pt x="16838" y="18084"/>
                    <a:pt x="16838" y="18419"/>
                    <a:pt x="16642" y="18419"/>
                  </a:cubicBezTo>
                  <a:cubicBezTo>
                    <a:pt x="16642" y="18586"/>
                    <a:pt x="16446" y="18586"/>
                    <a:pt x="16446" y="18753"/>
                  </a:cubicBezTo>
                  <a:cubicBezTo>
                    <a:pt x="16446" y="18753"/>
                    <a:pt x="16446" y="18921"/>
                    <a:pt x="16446" y="18921"/>
                  </a:cubicBezTo>
                  <a:cubicBezTo>
                    <a:pt x="16446" y="19088"/>
                    <a:pt x="16446" y="19088"/>
                    <a:pt x="16446" y="19088"/>
                  </a:cubicBezTo>
                  <a:cubicBezTo>
                    <a:pt x="16446" y="19088"/>
                    <a:pt x="16642" y="19256"/>
                    <a:pt x="16642" y="19256"/>
                  </a:cubicBezTo>
                  <a:cubicBezTo>
                    <a:pt x="16642" y="19256"/>
                    <a:pt x="17035" y="19256"/>
                    <a:pt x="17231" y="19256"/>
                  </a:cubicBezTo>
                  <a:cubicBezTo>
                    <a:pt x="17231" y="19088"/>
                    <a:pt x="17231" y="18921"/>
                    <a:pt x="17427" y="18921"/>
                  </a:cubicBezTo>
                  <a:cubicBezTo>
                    <a:pt x="17427" y="18586"/>
                    <a:pt x="18016" y="18419"/>
                    <a:pt x="18016" y="18251"/>
                  </a:cubicBezTo>
                  <a:cubicBezTo>
                    <a:pt x="18213" y="17916"/>
                    <a:pt x="17820" y="17749"/>
                    <a:pt x="18213" y="17414"/>
                  </a:cubicBezTo>
                  <a:cubicBezTo>
                    <a:pt x="18213" y="17414"/>
                    <a:pt x="18606" y="17247"/>
                    <a:pt x="18802" y="17247"/>
                  </a:cubicBezTo>
                  <a:cubicBezTo>
                    <a:pt x="18802" y="17247"/>
                    <a:pt x="18802" y="17247"/>
                    <a:pt x="18802" y="17247"/>
                  </a:cubicBezTo>
                  <a:cubicBezTo>
                    <a:pt x="18998" y="17247"/>
                    <a:pt x="18998" y="17247"/>
                    <a:pt x="18998" y="17247"/>
                  </a:cubicBezTo>
                  <a:cubicBezTo>
                    <a:pt x="19195" y="17247"/>
                    <a:pt x="19195" y="17079"/>
                    <a:pt x="19195" y="17079"/>
                  </a:cubicBezTo>
                  <a:cubicBezTo>
                    <a:pt x="18998" y="17079"/>
                    <a:pt x="19195" y="16409"/>
                    <a:pt x="19195" y="16242"/>
                  </a:cubicBezTo>
                  <a:cubicBezTo>
                    <a:pt x="18998" y="16242"/>
                    <a:pt x="18802" y="16074"/>
                    <a:pt x="18606" y="16074"/>
                  </a:cubicBezTo>
                  <a:cubicBezTo>
                    <a:pt x="18606" y="15907"/>
                    <a:pt x="18606" y="15907"/>
                    <a:pt x="18606" y="15907"/>
                  </a:cubicBezTo>
                  <a:cubicBezTo>
                    <a:pt x="18409" y="15907"/>
                    <a:pt x="18409" y="15907"/>
                    <a:pt x="18213" y="15907"/>
                  </a:cubicBezTo>
                  <a:cubicBezTo>
                    <a:pt x="18016" y="15740"/>
                    <a:pt x="18016" y="15740"/>
                    <a:pt x="18016" y="15572"/>
                  </a:cubicBezTo>
                  <a:cubicBezTo>
                    <a:pt x="18016" y="15405"/>
                    <a:pt x="18213" y="15237"/>
                    <a:pt x="18213" y="15237"/>
                  </a:cubicBezTo>
                  <a:cubicBezTo>
                    <a:pt x="18213" y="15070"/>
                    <a:pt x="18213" y="15070"/>
                    <a:pt x="18213" y="14902"/>
                  </a:cubicBezTo>
                  <a:cubicBezTo>
                    <a:pt x="18213" y="14902"/>
                    <a:pt x="18213" y="14902"/>
                    <a:pt x="18213" y="14902"/>
                  </a:cubicBezTo>
                  <a:cubicBezTo>
                    <a:pt x="18409" y="14567"/>
                    <a:pt x="18606" y="14400"/>
                    <a:pt x="18606" y="14233"/>
                  </a:cubicBezTo>
                  <a:cubicBezTo>
                    <a:pt x="18802" y="14233"/>
                    <a:pt x="18802" y="14065"/>
                    <a:pt x="18998" y="14065"/>
                  </a:cubicBezTo>
                  <a:cubicBezTo>
                    <a:pt x="19195" y="14065"/>
                    <a:pt x="19195" y="14065"/>
                    <a:pt x="19195" y="14065"/>
                  </a:cubicBezTo>
                  <a:cubicBezTo>
                    <a:pt x="19195" y="14065"/>
                    <a:pt x="19391" y="14065"/>
                    <a:pt x="19391" y="14065"/>
                  </a:cubicBezTo>
                  <a:cubicBezTo>
                    <a:pt x="19391" y="14065"/>
                    <a:pt x="19391" y="14065"/>
                    <a:pt x="19391" y="14065"/>
                  </a:cubicBezTo>
                  <a:cubicBezTo>
                    <a:pt x="19391" y="14065"/>
                    <a:pt x="19391" y="14065"/>
                    <a:pt x="19195" y="14065"/>
                  </a:cubicBezTo>
                  <a:cubicBezTo>
                    <a:pt x="19391" y="14233"/>
                    <a:pt x="19391" y="14233"/>
                    <a:pt x="19195" y="14233"/>
                  </a:cubicBezTo>
                  <a:cubicBezTo>
                    <a:pt x="19391" y="14400"/>
                    <a:pt x="19587" y="14400"/>
                    <a:pt x="19784" y="14400"/>
                  </a:cubicBezTo>
                  <a:cubicBezTo>
                    <a:pt x="19980" y="14567"/>
                    <a:pt x="20569" y="14400"/>
                    <a:pt x="20569" y="14567"/>
                  </a:cubicBezTo>
                  <a:cubicBezTo>
                    <a:pt x="20569" y="14567"/>
                    <a:pt x="20569" y="14735"/>
                    <a:pt x="20569" y="14735"/>
                  </a:cubicBezTo>
                  <a:cubicBezTo>
                    <a:pt x="20569" y="14902"/>
                    <a:pt x="20766" y="14902"/>
                    <a:pt x="20569" y="14902"/>
                  </a:cubicBezTo>
                  <a:cubicBezTo>
                    <a:pt x="20766" y="15070"/>
                    <a:pt x="20766" y="15070"/>
                    <a:pt x="20766" y="15070"/>
                  </a:cubicBezTo>
                  <a:cubicBezTo>
                    <a:pt x="20766" y="15237"/>
                    <a:pt x="21158" y="15572"/>
                    <a:pt x="21355" y="15405"/>
                  </a:cubicBezTo>
                  <a:cubicBezTo>
                    <a:pt x="21355" y="15405"/>
                    <a:pt x="21355" y="15237"/>
                    <a:pt x="21355" y="15070"/>
                  </a:cubicBezTo>
                  <a:cubicBezTo>
                    <a:pt x="21551" y="15070"/>
                    <a:pt x="21551" y="14902"/>
                    <a:pt x="21551" y="14902"/>
                  </a:cubicBezTo>
                  <a:close/>
                  <a:moveTo>
                    <a:pt x="10358" y="3684"/>
                  </a:moveTo>
                  <a:cubicBezTo>
                    <a:pt x="10358" y="3684"/>
                    <a:pt x="10358" y="3684"/>
                    <a:pt x="10358" y="3684"/>
                  </a:cubicBezTo>
                  <a:moveTo>
                    <a:pt x="10555" y="3684"/>
                  </a:moveTo>
                  <a:cubicBezTo>
                    <a:pt x="10555" y="3684"/>
                    <a:pt x="10555" y="3684"/>
                    <a:pt x="10555" y="3684"/>
                  </a:cubicBezTo>
                  <a:cubicBezTo>
                    <a:pt x="10555" y="3684"/>
                    <a:pt x="10358" y="3851"/>
                    <a:pt x="10358" y="3851"/>
                  </a:cubicBezTo>
                  <a:cubicBezTo>
                    <a:pt x="10358" y="3851"/>
                    <a:pt x="10358" y="3684"/>
                    <a:pt x="10555" y="3684"/>
                  </a:cubicBezTo>
                  <a:close/>
                  <a:moveTo>
                    <a:pt x="16249" y="18586"/>
                  </a:moveTo>
                  <a:cubicBezTo>
                    <a:pt x="16249" y="18586"/>
                    <a:pt x="16446" y="18586"/>
                    <a:pt x="16446" y="18586"/>
                  </a:cubicBezTo>
                  <a:cubicBezTo>
                    <a:pt x="16249" y="18419"/>
                    <a:pt x="16249" y="18419"/>
                    <a:pt x="16249" y="18419"/>
                  </a:cubicBezTo>
                  <a:cubicBezTo>
                    <a:pt x="16053" y="18419"/>
                    <a:pt x="15856" y="18586"/>
                    <a:pt x="15856" y="18586"/>
                  </a:cubicBezTo>
                  <a:cubicBezTo>
                    <a:pt x="15660" y="18586"/>
                    <a:pt x="15660" y="18586"/>
                    <a:pt x="15660" y="18586"/>
                  </a:cubicBezTo>
                  <a:cubicBezTo>
                    <a:pt x="15660" y="18753"/>
                    <a:pt x="15464" y="18753"/>
                    <a:pt x="15267" y="18753"/>
                  </a:cubicBezTo>
                  <a:cubicBezTo>
                    <a:pt x="15267" y="18753"/>
                    <a:pt x="15267" y="18753"/>
                    <a:pt x="15071" y="18753"/>
                  </a:cubicBezTo>
                  <a:cubicBezTo>
                    <a:pt x="15071" y="18753"/>
                    <a:pt x="14875" y="18753"/>
                    <a:pt x="14678" y="18753"/>
                  </a:cubicBezTo>
                  <a:cubicBezTo>
                    <a:pt x="14678" y="18753"/>
                    <a:pt x="14678" y="18921"/>
                    <a:pt x="14482" y="18921"/>
                  </a:cubicBezTo>
                  <a:cubicBezTo>
                    <a:pt x="14482" y="18921"/>
                    <a:pt x="14286" y="18921"/>
                    <a:pt x="14286" y="18921"/>
                  </a:cubicBezTo>
                  <a:cubicBezTo>
                    <a:pt x="13893" y="19088"/>
                    <a:pt x="13893" y="19088"/>
                    <a:pt x="13500" y="18921"/>
                  </a:cubicBezTo>
                  <a:cubicBezTo>
                    <a:pt x="13500" y="18921"/>
                    <a:pt x="13500" y="18921"/>
                    <a:pt x="13304" y="19088"/>
                  </a:cubicBezTo>
                  <a:cubicBezTo>
                    <a:pt x="13304" y="19088"/>
                    <a:pt x="13107" y="19088"/>
                    <a:pt x="12911" y="19088"/>
                  </a:cubicBezTo>
                  <a:cubicBezTo>
                    <a:pt x="12911" y="19088"/>
                    <a:pt x="12911" y="19088"/>
                    <a:pt x="12715" y="19088"/>
                  </a:cubicBezTo>
                  <a:cubicBezTo>
                    <a:pt x="12715" y="18921"/>
                    <a:pt x="12715" y="18921"/>
                    <a:pt x="12518" y="18921"/>
                  </a:cubicBezTo>
                  <a:cubicBezTo>
                    <a:pt x="12518" y="18921"/>
                    <a:pt x="12518" y="18921"/>
                    <a:pt x="12518" y="18921"/>
                  </a:cubicBezTo>
                  <a:cubicBezTo>
                    <a:pt x="12518" y="18753"/>
                    <a:pt x="12322" y="18921"/>
                    <a:pt x="12322" y="18753"/>
                  </a:cubicBezTo>
                  <a:cubicBezTo>
                    <a:pt x="12322" y="18753"/>
                    <a:pt x="12322" y="18586"/>
                    <a:pt x="12126" y="18586"/>
                  </a:cubicBezTo>
                  <a:cubicBezTo>
                    <a:pt x="12126" y="18586"/>
                    <a:pt x="12126" y="18586"/>
                    <a:pt x="12126" y="18753"/>
                  </a:cubicBezTo>
                  <a:cubicBezTo>
                    <a:pt x="11929" y="18753"/>
                    <a:pt x="11929" y="18753"/>
                    <a:pt x="11929" y="18753"/>
                  </a:cubicBezTo>
                  <a:cubicBezTo>
                    <a:pt x="11929" y="18753"/>
                    <a:pt x="11929" y="18586"/>
                    <a:pt x="11733" y="18753"/>
                  </a:cubicBezTo>
                  <a:cubicBezTo>
                    <a:pt x="11733" y="18753"/>
                    <a:pt x="11733" y="18921"/>
                    <a:pt x="11536" y="18921"/>
                  </a:cubicBezTo>
                  <a:cubicBezTo>
                    <a:pt x="11340" y="19088"/>
                    <a:pt x="11340" y="18753"/>
                    <a:pt x="11144" y="18753"/>
                  </a:cubicBezTo>
                  <a:cubicBezTo>
                    <a:pt x="11144" y="18753"/>
                    <a:pt x="11144" y="18753"/>
                    <a:pt x="10947" y="18921"/>
                  </a:cubicBezTo>
                  <a:cubicBezTo>
                    <a:pt x="10947" y="18921"/>
                    <a:pt x="10751" y="18921"/>
                    <a:pt x="10751" y="19088"/>
                  </a:cubicBezTo>
                  <a:cubicBezTo>
                    <a:pt x="10751" y="19088"/>
                    <a:pt x="10751" y="19256"/>
                    <a:pt x="10751" y="19256"/>
                  </a:cubicBezTo>
                  <a:cubicBezTo>
                    <a:pt x="10555" y="19256"/>
                    <a:pt x="10555" y="19423"/>
                    <a:pt x="10555" y="19423"/>
                  </a:cubicBezTo>
                  <a:cubicBezTo>
                    <a:pt x="10555" y="19423"/>
                    <a:pt x="10555" y="19591"/>
                    <a:pt x="10751" y="19758"/>
                  </a:cubicBezTo>
                  <a:cubicBezTo>
                    <a:pt x="10751" y="19758"/>
                    <a:pt x="10751" y="19758"/>
                    <a:pt x="10751" y="19758"/>
                  </a:cubicBezTo>
                  <a:cubicBezTo>
                    <a:pt x="10947" y="19758"/>
                    <a:pt x="10947" y="19926"/>
                    <a:pt x="10947" y="19926"/>
                  </a:cubicBezTo>
                  <a:cubicBezTo>
                    <a:pt x="11144" y="19926"/>
                    <a:pt x="11340" y="19926"/>
                    <a:pt x="11536" y="19926"/>
                  </a:cubicBezTo>
                  <a:cubicBezTo>
                    <a:pt x="11536" y="19926"/>
                    <a:pt x="11536" y="19926"/>
                    <a:pt x="11536" y="19926"/>
                  </a:cubicBezTo>
                  <a:cubicBezTo>
                    <a:pt x="11733" y="19926"/>
                    <a:pt x="11536" y="20093"/>
                    <a:pt x="11733" y="20093"/>
                  </a:cubicBezTo>
                  <a:cubicBezTo>
                    <a:pt x="11733" y="20093"/>
                    <a:pt x="11733" y="20093"/>
                    <a:pt x="11733" y="20093"/>
                  </a:cubicBezTo>
                  <a:cubicBezTo>
                    <a:pt x="11929" y="20093"/>
                    <a:pt x="11929" y="20093"/>
                    <a:pt x="11929" y="20093"/>
                  </a:cubicBezTo>
                  <a:cubicBezTo>
                    <a:pt x="12126" y="20093"/>
                    <a:pt x="12126" y="20260"/>
                    <a:pt x="12322" y="20260"/>
                  </a:cubicBezTo>
                  <a:cubicBezTo>
                    <a:pt x="12518" y="20428"/>
                    <a:pt x="12715" y="20428"/>
                    <a:pt x="12911" y="20595"/>
                  </a:cubicBezTo>
                  <a:cubicBezTo>
                    <a:pt x="12911" y="20595"/>
                    <a:pt x="13107" y="20763"/>
                    <a:pt x="13304" y="20763"/>
                  </a:cubicBezTo>
                  <a:cubicBezTo>
                    <a:pt x="13304" y="20763"/>
                    <a:pt x="13500" y="20763"/>
                    <a:pt x="13500" y="20763"/>
                  </a:cubicBezTo>
                  <a:cubicBezTo>
                    <a:pt x="13696" y="20763"/>
                    <a:pt x="13893" y="20930"/>
                    <a:pt x="14089" y="21098"/>
                  </a:cubicBezTo>
                  <a:cubicBezTo>
                    <a:pt x="14089" y="21098"/>
                    <a:pt x="14286" y="21265"/>
                    <a:pt x="14286" y="21433"/>
                  </a:cubicBezTo>
                  <a:cubicBezTo>
                    <a:pt x="14286" y="21433"/>
                    <a:pt x="14482" y="21433"/>
                    <a:pt x="14482" y="21433"/>
                  </a:cubicBezTo>
                  <a:cubicBezTo>
                    <a:pt x="14678" y="21433"/>
                    <a:pt x="14678" y="21600"/>
                    <a:pt x="14875" y="21600"/>
                  </a:cubicBezTo>
                  <a:cubicBezTo>
                    <a:pt x="15071" y="21600"/>
                    <a:pt x="15071" y="21600"/>
                    <a:pt x="15267" y="21600"/>
                  </a:cubicBezTo>
                  <a:cubicBezTo>
                    <a:pt x="15267" y="21600"/>
                    <a:pt x="15267" y="21600"/>
                    <a:pt x="15267" y="21600"/>
                  </a:cubicBezTo>
                  <a:cubicBezTo>
                    <a:pt x="15267" y="21600"/>
                    <a:pt x="15267" y="21600"/>
                    <a:pt x="15464" y="21600"/>
                  </a:cubicBezTo>
                  <a:cubicBezTo>
                    <a:pt x="15660" y="21600"/>
                    <a:pt x="15464" y="21433"/>
                    <a:pt x="15464" y="21433"/>
                  </a:cubicBezTo>
                  <a:cubicBezTo>
                    <a:pt x="15464" y="21265"/>
                    <a:pt x="15660" y="21098"/>
                    <a:pt x="15660" y="21098"/>
                  </a:cubicBezTo>
                  <a:cubicBezTo>
                    <a:pt x="15660" y="21098"/>
                    <a:pt x="15660" y="20930"/>
                    <a:pt x="15856" y="20930"/>
                  </a:cubicBezTo>
                  <a:cubicBezTo>
                    <a:pt x="15856" y="20930"/>
                    <a:pt x="15660" y="20930"/>
                    <a:pt x="15856" y="20930"/>
                  </a:cubicBezTo>
                  <a:cubicBezTo>
                    <a:pt x="15856" y="20763"/>
                    <a:pt x="15660" y="20763"/>
                    <a:pt x="15660" y="20763"/>
                  </a:cubicBezTo>
                  <a:cubicBezTo>
                    <a:pt x="15464" y="20763"/>
                    <a:pt x="15660" y="20428"/>
                    <a:pt x="15660" y="20595"/>
                  </a:cubicBezTo>
                  <a:cubicBezTo>
                    <a:pt x="15660" y="20595"/>
                    <a:pt x="15660" y="20595"/>
                    <a:pt x="15660" y="20595"/>
                  </a:cubicBezTo>
                  <a:cubicBezTo>
                    <a:pt x="15660" y="20428"/>
                    <a:pt x="15464" y="20428"/>
                    <a:pt x="15464" y="20428"/>
                  </a:cubicBezTo>
                  <a:cubicBezTo>
                    <a:pt x="15464" y="20260"/>
                    <a:pt x="15464" y="20260"/>
                    <a:pt x="15464" y="20260"/>
                  </a:cubicBezTo>
                  <a:cubicBezTo>
                    <a:pt x="15464" y="19926"/>
                    <a:pt x="15660" y="19926"/>
                    <a:pt x="15660" y="19591"/>
                  </a:cubicBezTo>
                  <a:cubicBezTo>
                    <a:pt x="15660" y="19256"/>
                    <a:pt x="16053" y="18921"/>
                    <a:pt x="16249" y="18586"/>
                  </a:cubicBezTo>
                  <a:cubicBezTo>
                    <a:pt x="16249" y="18586"/>
                    <a:pt x="16249" y="18586"/>
                    <a:pt x="16249" y="18586"/>
                  </a:cubicBezTo>
                  <a:cubicBezTo>
                    <a:pt x="16249" y="18586"/>
                    <a:pt x="16249" y="18586"/>
                    <a:pt x="16249" y="1858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29" name="Shape 2718"/>
            <p:cNvSpPr/>
            <p:nvPr/>
          </p:nvSpPr>
          <p:spPr>
            <a:xfrm>
              <a:off x="2112489" y="5704240"/>
              <a:ext cx="677900" cy="991052"/>
            </a:xfrm>
            <a:custGeom>
              <a:avLst/>
              <a:gdLst/>
              <a:ahLst/>
              <a:cxnLst>
                <a:cxn ang="0">
                  <a:pos x="wd2" y="hd2"/>
                </a:cxn>
                <a:cxn ang="5400000">
                  <a:pos x="wd2" y="hd2"/>
                </a:cxn>
                <a:cxn ang="10800000">
                  <a:pos x="wd2" y="hd2"/>
                </a:cxn>
                <a:cxn ang="16200000">
                  <a:pos x="wd2" y="hd2"/>
                </a:cxn>
              </a:cxnLst>
              <a:rect l="0" t="0" r="r" b="b"/>
              <a:pathLst>
                <a:path w="21424" h="21600" extrusionOk="0">
                  <a:moveTo>
                    <a:pt x="3424" y="20892"/>
                  </a:moveTo>
                  <a:cubicBezTo>
                    <a:pt x="3424" y="20892"/>
                    <a:pt x="3424" y="20892"/>
                    <a:pt x="3424" y="20892"/>
                  </a:cubicBezTo>
                  <a:moveTo>
                    <a:pt x="853" y="19475"/>
                  </a:moveTo>
                  <a:cubicBezTo>
                    <a:pt x="853" y="19121"/>
                    <a:pt x="338" y="19121"/>
                    <a:pt x="338" y="19475"/>
                  </a:cubicBezTo>
                  <a:cubicBezTo>
                    <a:pt x="338" y="19475"/>
                    <a:pt x="853" y="19475"/>
                    <a:pt x="853" y="19475"/>
                  </a:cubicBezTo>
                  <a:close/>
                  <a:moveTo>
                    <a:pt x="21424" y="13810"/>
                  </a:moveTo>
                  <a:cubicBezTo>
                    <a:pt x="20910" y="13456"/>
                    <a:pt x="21424" y="13102"/>
                    <a:pt x="21424" y="12748"/>
                  </a:cubicBezTo>
                  <a:cubicBezTo>
                    <a:pt x="20910" y="12748"/>
                    <a:pt x="20910" y="12393"/>
                    <a:pt x="20910" y="12393"/>
                  </a:cubicBezTo>
                  <a:cubicBezTo>
                    <a:pt x="20910" y="12393"/>
                    <a:pt x="20910" y="12039"/>
                    <a:pt x="20910" y="12039"/>
                  </a:cubicBezTo>
                  <a:cubicBezTo>
                    <a:pt x="20910" y="11685"/>
                    <a:pt x="19881" y="11331"/>
                    <a:pt x="20910" y="11331"/>
                  </a:cubicBezTo>
                  <a:cubicBezTo>
                    <a:pt x="20910" y="11331"/>
                    <a:pt x="20910" y="11331"/>
                    <a:pt x="20910" y="11331"/>
                  </a:cubicBezTo>
                  <a:cubicBezTo>
                    <a:pt x="20910" y="11331"/>
                    <a:pt x="20910" y="11331"/>
                    <a:pt x="20910" y="11331"/>
                  </a:cubicBezTo>
                  <a:cubicBezTo>
                    <a:pt x="20910" y="10977"/>
                    <a:pt x="20910" y="10977"/>
                    <a:pt x="20395" y="10977"/>
                  </a:cubicBezTo>
                  <a:cubicBezTo>
                    <a:pt x="20910" y="10977"/>
                    <a:pt x="20395" y="10977"/>
                    <a:pt x="20910" y="10977"/>
                  </a:cubicBezTo>
                  <a:cubicBezTo>
                    <a:pt x="20910" y="10269"/>
                    <a:pt x="20910" y="10269"/>
                    <a:pt x="20395" y="9915"/>
                  </a:cubicBezTo>
                  <a:cubicBezTo>
                    <a:pt x="20395" y="9915"/>
                    <a:pt x="19881" y="9207"/>
                    <a:pt x="20395" y="9207"/>
                  </a:cubicBezTo>
                  <a:cubicBezTo>
                    <a:pt x="19881" y="8852"/>
                    <a:pt x="20395" y="8852"/>
                    <a:pt x="20395" y="8852"/>
                  </a:cubicBezTo>
                  <a:cubicBezTo>
                    <a:pt x="19881" y="8852"/>
                    <a:pt x="19881" y="8852"/>
                    <a:pt x="19881" y="8498"/>
                  </a:cubicBezTo>
                  <a:cubicBezTo>
                    <a:pt x="19367" y="8498"/>
                    <a:pt x="19881" y="8144"/>
                    <a:pt x="19881" y="7790"/>
                  </a:cubicBezTo>
                  <a:cubicBezTo>
                    <a:pt x="19881" y="7790"/>
                    <a:pt x="20395" y="8144"/>
                    <a:pt x="20395" y="8144"/>
                  </a:cubicBezTo>
                  <a:cubicBezTo>
                    <a:pt x="20910" y="7790"/>
                    <a:pt x="20395" y="7790"/>
                    <a:pt x="20395" y="7436"/>
                  </a:cubicBezTo>
                  <a:cubicBezTo>
                    <a:pt x="20395" y="7436"/>
                    <a:pt x="19881" y="7436"/>
                    <a:pt x="19881" y="7436"/>
                  </a:cubicBezTo>
                  <a:cubicBezTo>
                    <a:pt x="19881" y="7436"/>
                    <a:pt x="19881" y="7436"/>
                    <a:pt x="19367" y="7436"/>
                  </a:cubicBezTo>
                  <a:cubicBezTo>
                    <a:pt x="19367" y="7790"/>
                    <a:pt x="19367" y="7436"/>
                    <a:pt x="19367" y="7790"/>
                  </a:cubicBezTo>
                  <a:cubicBezTo>
                    <a:pt x="19367" y="7790"/>
                    <a:pt x="18338" y="7790"/>
                    <a:pt x="18338" y="7790"/>
                  </a:cubicBezTo>
                  <a:cubicBezTo>
                    <a:pt x="17824" y="7790"/>
                    <a:pt x="18338" y="7436"/>
                    <a:pt x="18338" y="7082"/>
                  </a:cubicBezTo>
                  <a:cubicBezTo>
                    <a:pt x="18338" y="7082"/>
                    <a:pt x="18338" y="7082"/>
                    <a:pt x="18338" y="7082"/>
                  </a:cubicBezTo>
                  <a:cubicBezTo>
                    <a:pt x="17824" y="6728"/>
                    <a:pt x="17824" y="7082"/>
                    <a:pt x="17824" y="7082"/>
                  </a:cubicBezTo>
                  <a:cubicBezTo>
                    <a:pt x="17310" y="6728"/>
                    <a:pt x="17310" y="6374"/>
                    <a:pt x="17310" y="6374"/>
                  </a:cubicBezTo>
                  <a:cubicBezTo>
                    <a:pt x="17824" y="6374"/>
                    <a:pt x="16795" y="5666"/>
                    <a:pt x="16281" y="5666"/>
                  </a:cubicBezTo>
                  <a:cubicBezTo>
                    <a:pt x="16281" y="5666"/>
                    <a:pt x="15767" y="6020"/>
                    <a:pt x="15767" y="6374"/>
                  </a:cubicBezTo>
                  <a:cubicBezTo>
                    <a:pt x="15767" y="6374"/>
                    <a:pt x="15767" y="6374"/>
                    <a:pt x="15767" y="6728"/>
                  </a:cubicBezTo>
                  <a:cubicBezTo>
                    <a:pt x="15767" y="6728"/>
                    <a:pt x="15767" y="6728"/>
                    <a:pt x="15253" y="6728"/>
                  </a:cubicBezTo>
                  <a:cubicBezTo>
                    <a:pt x="15253" y="7082"/>
                    <a:pt x="15253" y="7082"/>
                    <a:pt x="15253" y="7436"/>
                  </a:cubicBezTo>
                  <a:cubicBezTo>
                    <a:pt x="15253" y="7082"/>
                    <a:pt x="15253" y="7082"/>
                    <a:pt x="15253" y="7082"/>
                  </a:cubicBezTo>
                  <a:cubicBezTo>
                    <a:pt x="14738" y="7082"/>
                    <a:pt x="14738" y="7082"/>
                    <a:pt x="15253" y="7436"/>
                  </a:cubicBezTo>
                  <a:cubicBezTo>
                    <a:pt x="14738" y="7436"/>
                    <a:pt x="14738" y="7436"/>
                    <a:pt x="14738" y="7082"/>
                  </a:cubicBezTo>
                  <a:cubicBezTo>
                    <a:pt x="14738" y="7082"/>
                    <a:pt x="14738" y="7082"/>
                    <a:pt x="14738" y="7082"/>
                  </a:cubicBezTo>
                  <a:cubicBezTo>
                    <a:pt x="14224" y="7082"/>
                    <a:pt x="14224" y="7436"/>
                    <a:pt x="13710" y="7082"/>
                  </a:cubicBezTo>
                  <a:cubicBezTo>
                    <a:pt x="13710" y="7082"/>
                    <a:pt x="13195" y="6728"/>
                    <a:pt x="13195" y="6728"/>
                  </a:cubicBezTo>
                  <a:cubicBezTo>
                    <a:pt x="12681" y="6728"/>
                    <a:pt x="12681" y="6728"/>
                    <a:pt x="12681" y="6728"/>
                  </a:cubicBezTo>
                  <a:cubicBezTo>
                    <a:pt x="12167" y="6728"/>
                    <a:pt x="12681" y="6374"/>
                    <a:pt x="12167" y="6374"/>
                  </a:cubicBezTo>
                  <a:cubicBezTo>
                    <a:pt x="12167" y="6374"/>
                    <a:pt x="12167" y="6374"/>
                    <a:pt x="12167" y="6374"/>
                  </a:cubicBezTo>
                  <a:cubicBezTo>
                    <a:pt x="12167" y="6020"/>
                    <a:pt x="12167" y="6020"/>
                    <a:pt x="11653" y="6020"/>
                  </a:cubicBezTo>
                  <a:cubicBezTo>
                    <a:pt x="11653" y="5666"/>
                    <a:pt x="11138" y="5666"/>
                    <a:pt x="11138" y="5311"/>
                  </a:cubicBezTo>
                  <a:cubicBezTo>
                    <a:pt x="11653" y="5311"/>
                    <a:pt x="11653" y="4957"/>
                    <a:pt x="12167" y="4957"/>
                  </a:cubicBezTo>
                  <a:cubicBezTo>
                    <a:pt x="12167" y="4957"/>
                    <a:pt x="12167" y="4957"/>
                    <a:pt x="12681" y="4957"/>
                  </a:cubicBezTo>
                  <a:cubicBezTo>
                    <a:pt x="12681" y="4957"/>
                    <a:pt x="13195" y="4603"/>
                    <a:pt x="13195" y="4603"/>
                  </a:cubicBezTo>
                  <a:cubicBezTo>
                    <a:pt x="13195" y="4249"/>
                    <a:pt x="13195" y="4603"/>
                    <a:pt x="12681" y="4249"/>
                  </a:cubicBezTo>
                  <a:cubicBezTo>
                    <a:pt x="12681" y="4249"/>
                    <a:pt x="12167" y="4249"/>
                    <a:pt x="12167" y="3895"/>
                  </a:cubicBezTo>
                  <a:cubicBezTo>
                    <a:pt x="12681" y="3895"/>
                    <a:pt x="12681" y="3895"/>
                    <a:pt x="12681" y="3895"/>
                  </a:cubicBezTo>
                  <a:cubicBezTo>
                    <a:pt x="12681" y="3895"/>
                    <a:pt x="12681" y="3895"/>
                    <a:pt x="13195" y="3895"/>
                  </a:cubicBezTo>
                  <a:cubicBezTo>
                    <a:pt x="13195" y="3895"/>
                    <a:pt x="13195" y="3895"/>
                    <a:pt x="13195" y="3895"/>
                  </a:cubicBezTo>
                  <a:cubicBezTo>
                    <a:pt x="13710" y="3895"/>
                    <a:pt x="13710" y="3895"/>
                    <a:pt x="14224" y="3541"/>
                  </a:cubicBezTo>
                  <a:cubicBezTo>
                    <a:pt x="14224" y="3541"/>
                    <a:pt x="14224" y="3541"/>
                    <a:pt x="14224" y="3541"/>
                  </a:cubicBezTo>
                  <a:cubicBezTo>
                    <a:pt x="14224" y="3187"/>
                    <a:pt x="14224" y="3187"/>
                    <a:pt x="14224" y="3187"/>
                  </a:cubicBezTo>
                  <a:cubicBezTo>
                    <a:pt x="14738" y="3187"/>
                    <a:pt x="14224" y="2833"/>
                    <a:pt x="14738" y="2833"/>
                  </a:cubicBezTo>
                  <a:cubicBezTo>
                    <a:pt x="14738" y="2833"/>
                    <a:pt x="14738" y="2479"/>
                    <a:pt x="14738" y="2479"/>
                  </a:cubicBezTo>
                  <a:cubicBezTo>
                    <a:pt x="14738" y="2479"/>
                    <a:pt x="14738" y="2479"/>
                    <a:pt x="14738" y="2125"/>
                  </a:cubicBezTo>
                  <a:cubicBezTo>
                    <a:pt x="14738" y="2125"/>
                    <a:pt x="15253" y="2125"/>
                    <a:pt x="15767" y="1770"/>
                  </a:cubicBezTo>
                  <a:cubicBezTo>
                    <a:pt x="15767" y="1416"/>
                    <a:pt x="15767" y="1416"/>
                    <a:pt x="16281" y="1416"/>
                  </a:cubicBezTo>
                  <a:cubicBezTo>
                    <a:pt x="16281" y="1416"/>
                    <a:pt x="16795" y="1062"/>
                    <a:pt x="16795" y="1062"/>
                  </a:cubicBezTo>
                  <a:cubicBezTo>
                    <a:pt x="16795" y="708"/>
                    <a:pt x="16281" y="708"/>
                    <a:pt x="15767" y="708"/>
                  </a:cubicBezTo>
                  <a:cubicBezTo>
                    <a:pt x="15767" y="354"/>
                    <a:pt x="15253" y="0"/>
                    <a:pt x="14738" y="0"/>
                  </a:cubicBezTo>
                  <a:cubicBezTo>
                    <a:pt x="14738" y="354"/>
                    <a:pt x="15253" y="708"/>
                    <a:pt x="15253" y="708"/>
                  </a:cubicBezTo>
                  <a:cubicBezTo>
                    <a:pt x="15253" y="708"/>
                    <a:pt x="15253" y="708"/>
                    <a:pt x="14738" y="708"/>
                  </a:cubicBezTo>
                  <a:cubicBezTo>
                    <a:pt x="15253" y="708"/>
                    <a:pt x="15253" y="708"/>
                    <a:pt x="15253" y="708"/>
                  </a:cubicBezTo>
                  <a:cubicBezTo>
                    <a:pt x="14738" y="354"/>
                    <a:pt x="14738" y="708"/>
                    <a:pt x="14224" y="708"/>
                  </a:cubicBezTo>
                  <a:cubicBezTo>
                    <a:pt x="14224" y="708"/>
                    <a:pt x="14224" y="708"/>
                    <a:pt x="14224" y="708"/>
                  </a:cubicBezTo>
                  <a:cubicBezTo>
                    <a:pt x="14224" y="708"/>
                    <a:pt x="13710" y="1062"/>
                    <a:pt x="14224" y="1062"/>
                  </a:cubicBezTo>
                  <a:cubicBezTo>
                    <a:pt x="14224" y="1416"/>
                    <a:pt x="14224" y="1416"/>
                    <a:pt x="14224" y="1416"/>
                  </a:cubicBezTo>
                  <a:cubicBezTo>
                    <a:pt x="14224" y="1416"/>
                    <a:pt x="14224" y="1770"/>
                    <a:pt x="14224" y="1770"/>
                  </a:cubicBezTo>
                  <a:cubicBezTo>
                    <a:pt x="14224" y="2125"/>
                    <a:pt x="14224" y="2125"/>
                    <a:pt x="14224" y="2125"/>
                  </a:cubicBezTo>
                  <a:cubicBezTo>
                    <a:pt x="13710" y="2479"/>
                    <a:pt x="13710" y="2479"/>
                    <a:pt x="13195" y="2479"/>
                  </a:cubicBezTo>
                  <a:cubicBezTo>
                    <a:pt x="13195" y="2479"/>
                    <a:pt x="14224" y="1770"/>
                    <a:pt x="13710" y="2125"/>
                  </a:cubicBezTo>
                  <a:cubicBezTo>
                    <a:pt x="13710" y="1770"/>
                    <a:pt x="14224" y="1770"/>
                    <a:pt x="14224" y="1416"/>
                  </a:cubicBezTo>
                  <a:cubicBezTo>
                    <a:pt x="14224" y="1416"/>
                    <a:pt x="13710" y="1416"/>
                    <a:pt x="13710" y="1416"/>
                  </a:cubicBezTo>
                  <a:cubicBezTo>
                    <a:pt x="13710" y="1416"/>
                    <a:pt x="13710" y="1416"/>
                    <a:pt x="13710" y="1062"/>
                  </a:cubicBezTo>
                  <a:cubicBezTo>
                    <a:pt x="13710" y="1062"/>
                    <a:pt x="13710" y="1062"/>
                    <a:pt x="13710" y="1062"/>
                  </a:cubicBezTo>
                  <a:cubicBezTo>
                    <a:pt x="13710" y="708"/>
                    <a:pt x="13710" y="708"/>
                    <a:pt x="13195" y="708"/>
                  </a:cubicBezTo>
                  <a:cubicBezTo>
                    <a:pt x="13710" y="708"/>
                    <a:pt x="12681" y="1062"/>
                    <a:pt x="13195" y="708"/>
                  </a:cubicBezTo>
                  <a:cubicBezTo>
                    <a:pt x="12681" y="1062"/>
                    <a:pt x="13195" y="1062"/>
                    <a:pt x="13195" y="1416"/>
                  </a:cubicBezTo>
                  <a:cubicBezTo>
                    <a:pt x="13195" y="1416"/>
                    <a:pt x="13195" y="1062"/>
                    <a:pt x="13195" y="1062"/>
                  </a:cubicBezTo>
                  <a:cubicBezTo>
                    <a:pt x="13710" y="1416"/>
                    <a:pt x="13195" y="1416"/>
                    <a:pt x="13195" y="1770"/>
                  </a:cubicBezTo>
                  <a:cubicBezTo>
                    <a:pt x="13195" y="1416"/>
                    <a:pt x="13195" y="1416"/>
                    <a:pt x="12681" y="1416"/>
                  </a:cubicBezTo>
                  <a:cubicBezTo>
                    <a:pt x="12681" y="1062"/>
                    <a:pt x="12681" y="1062"/>
                    <a:pt x="12681" y="708"/>
                  </a:cubicBezTo>
                  <a:cubicBezTo>
                    <a:pt x="12681" y="1062"/>
                    <a:pt x="12681" y="1062"/>
                    <a:pt x="12681" y="1416"/>
                  </a:cubicBezTo>
                  <a:cubicBezTo>
                    <a:pt x="12681" y="1416"/>
                    <a:pt x="12681" y="1416"/>
                    <a:pt x="12167" y="1416"/>
                  </a:cubicBezTo>
                  <a:cubicBezTo>
                    <a:pt x="12167" y="1416"/>
                    <a:pt x="12681" y="1416"/>
                    <a:pt x="12681" y="1416"/>
                  </a:cubicBezTo>
                  <a:cubicBezTo>
                    <a:pt x="12681" y="1416"/>
                    <a:pt x="12167" y="1416"/>
                    <a:pt x="12167" y="1416"/>
                  </a:cubicBezTo>
                  <a:cubicBezTo>
                    <a:pt x="12167" y="1062"/>
                    <a:pt x="12167" y="1416"/>
                    <a:pt x="11653" y="1416"/>
                  </a:cubicBezTo>
                  <a:cubicBezTo>
                    <a:pt x="12167" y="1416"/>
                    <a:pt x="12167" y="1062"/>
                    <a:pt x="11653" y="1062"/>
                  </a:cubicBezTo>
                  <a:cubicBezTo>
                    <a:pt x="11653" y="1062"/>
                    <a:pt x="11653" y="1416"/>
                    <a:pt x="11653" y="1416"/>
                  </a:cubicBezTo>
                  <a:cubicBezTo>
                    <a:pt x="11653" y="1416"/>
                    <a:pt x="11138" y="1416"/>
                    <a:pt x="11138" y="1770"/>
                  </a:cubicBezTo>
                  <a:cubicBezTo>
                    <a:pt x="11138" y="1416"/>
                    <a:pt x="11138" y="1416"/>
                    <a:pt x="11138" y="1416"/>
                  </a:cubicBezTo>
                  <a:cubicBezTo>
                    <a:pt x="10624" y="1770"/>
                    <a:pt x="10624" y="1062"/>
                    <a:pt x="10624" y="1770"/>
                  </a:cubicBezTo>
                  <a:cubicBezTo>
                    <a:pt x="10110" y="1770"/>
                    <a:pt x="10624" y="2125"/>
                    <a:pt x="10110" y="2125"/>
                  </a:cubicBezTo>
                  <a:cubicBezTo>
                    <a:pt x="10110" y="2125"/>
                    <a:pt x="10110" y="2125"/>
                    <a:pt x="10110" y="2125"/>
                  </a:cubicBezTo>
                  <a:cubicBezTo>
                    <a:pt x="10110" y="2125"/>
                    <a:pt x="10110" y="2125"/>
                    <a:pt x="10110" y="2479"/>
                  </a:cubicBezTo>
                  <a:cubicBezTo>
                    <a:pt x="9595" y="2125"/>
                    <a:pt x="10110" y="2479"/>
                    <a:pt x="10110" y="2479"/>
                  </a:cubicBezTo>
                  <a:cubicBezTo>
                    <a:pt x="10110" y="2833"/>
                    <a:pt x="9595" y="2833"/>
                    <a:pt x="9595" y="2833"/>
                  </a:cubicBezTo>
                  <a:cubicBezTo>
                    <a:pt x="9595" y="2833"/>
                    <a:pt x="9595" y="2833"/>
                    <a:pt x="10110" y="2833"/>
                  </a:cubicBezTo>
                  <a:cubicBezTo>
                    <a:pt x="10110" y="2833"/>
                    <a:pt x="10110" y="2833"/>
                    <a:pt x="10110" y="2833"/>
                  </a:cubicBezTo>
                  <a:cubicBezTo>
                    <a:pt x="10110" y="2833"/>
                    <a:pt x="10110" y="2833"/>
                    <a:pt x="10110" y="3187"/>
                  </a:cubicBezTo>
                  <a:cubicBezTo>
                    <a:pt x="10110" y="2833"/>
                    <a:pt x="10110" y="3187"/>
                    <a:pt x="10110" y="3187"/>
                  </a:cubicBezTo>
                  <a:cubicBezTo>
                    <a:pt x="10110" y="3187"/>
                    <a:pt x="9595" y="3187"/>
                    <a:pt x="9595" y="3187"/>
                  </a:cubicBezTo>
                  <a:cubicBezTo>
                    <a:pt x="9595" y="3187"/>
                    <a:pt x="9081" y="3187"/>
                    <a:pt x="9081" y="3541"/>
                  </a:cubicBezTo>
                  <a:cubicBezTo>
                    <a:pt x="9595" y="3541"/>
                    <a:pt x="9595" y="3541"/>
                    <a:pt x="10110" y="3541"/>
                  </a:cubicBezTo>
                  <a:cubicBezTo>
                    <a:pt x="9595" y="3895"/>
                    <a:pt x="9595" y="3541"/>
                    <a:pt x="9081" y="3541"/>
                  </a:cubicBezTo>
                  <a:cubicBezTo>
                    <a:pt x="9595" y="3541"/>
                    <a:pt x="9595" y="3541"/>
                    <a:pt x="9595" y="3541"/>
                  </a:cubicBezTo>
                  <a:cubicBezTo>
                    <a:pt x="9081" y="3541"/>
                    <a:pt x="8567" y="3541"/>
                    <a:pt x="8053" y="3895"/>
                  </a:cubicBezTo>
                  <a:cubicBezTo>
                    <a:pt x="8053" y="3895"/>
                    <a:pt x="8053" y="4249"/>
                    <a:pt x="8053" y="4249"/>
                  </a:cubicBezTo>
                  <a:cubicBezTo>
                    <a:pt x="8053" y="4249"/>
                    <a:pt x="8567" y="4249"/>
                    <a:pt x="8567" y="4249"/>
                  </a:cubicBezTo>
                  <a:cubicBezTo>
                    <a:pt x="8567" y="4603"/>
                    <a:pt x="9081" y="4603"/>
                    <a:pt x="9081" y="4603"/>
                  </a:cubicBezTo>
                  <a:cubicBezTo>
                    <a:pt x="9081" y="4249"/>
                    <a:pt x="9595" y="4249"/>
                    <a:pt x="9595" y="4603"/>
                  </a:cubicBezTo>
                  <a:cubicBezTo>
                    <a:pt x="9595" y="4603"/>
                    <a:pt x="9595" y="4249"/>
                    <a:pt x="10110" y="4249"/>
                  </a:cubicBezTo>
                  <a:cubicBezTo>
                    <a:pt x="10110" y="4249"/>
                    <a:pt x="9595" y="4603"/>
                    <a:pt x="9595" y="4603"/>
                  </a:cubicBezTo>
                  <a:cubicBezTo>
                    <a:pt x="10110" y="4603"/>
                    <a:pt x="10110" y="4603"/>
                    <a:pt x="10110" y="4603"/>
                  </a:cubicBezTo>
                  <a:cubicBezTo>
                    <a:pt x="10110" y="4603"/>
                    <a:pt x="9595" y="4603"/>
                    <a:pt x="9595" y="4957"/>
                  </a:cubicBezTo>
                  <a:cubicBezTo>
                    <a:pt x="9595" y="4603"/>
                    <a:pt x="10624" y="4249"/>
                    <a:pt x="10624" y="4603"/>
                  </a:cubicBezTo>
                  <a:cubicBezTo>
                    <a:pt x="10624" y="4249"/>
                    <a:pt x="11138" y="4603"/>
                    <a:pt x="11138" y="4249"/>
                  </a:cubicBezTo>
                  <a:cubicBezTo>
                    <a:pt x="11138" y="4249"/>
                    <a:pt x="11138" y="4603"/>
                    <a:pt x="11138" y="4603"/>
                  </a:cubicBezTo>
                  <a:cubicBezTo>
                    <a:pt x="11138" y="4603"/>
                    <a:pt x="11138" y="4603"/>
                    <a:pt x="11138" y="4603"/>
                  </a:cubicBezTo>
                  <a:cubicBezTo>
                    <a:pt x="11138" y="4603"/>
                    <a:pt x="10624" y="4957"/>
                    <a:pt x="10624" y="4957"/>
                  </a:cubicBezTo>
                  <a:cubicBezTo>
                    <a:pt x="10624" y="4957"/>
                    <a:pt x="10624" y="4957"/>
                    <a:pt x="10624" y="4957"/>
                  </a:cubicBezTo>
                  <a:cubicBezTo>
                    <a:pt x="10624" y="5311"/>
                    <a:pt x="10110" y="5311"/>
                    <a:pt x="9595" y="5311"/>
                  </a:cubicBezTo>
                  <a:cubicBezTo>
                    <a:pt x="9595" y="5311"/>
                    <a:pt x="9595" y="5311"/>
                    <a:pt x="9595" y="5311"/>
                  </a:cubicBezTo>
                  <a:cubicBezTo>
                    <a:pt x="9595" y="5666"/>
                    <a:pt x="8567" y="5666"/>
                    <a:pt x="8567" y="6020"/>
                  </a:cubicBezTo>
                  <a:cubicBezTo>
                    <a:pt x="8567" y="6020"/>
                    <a:pt x="9081" y="6020"/>
                    <a:pt x="9595" y="6020"/>
                  </a:cubicBezTo>
                  <a:cubicBezTo>
                    <a:pt x="9595" y="6020"/>
                    <a:pt x="9081" y="6020"/>
                    <a:pt x="9081" y="6020"/>
                  </a:cubicBezTo>
                  <a:cubicBezTo>
                    <a:pt x="9081" y="6374"/>
                    <a:pt x="9595" y="6374"/>
                    <a:pt x="9595" y="6374"/>
                  </a:cubicBezTo>
                  <a:cubicBezTo>
                    <a:pt x="9595" y="6374"/>
                    <a:pt x="9081" y="6374"/>
                    <a:pt x="9081" y="6374"/>
                  </a:cubicBezTo>
                  <a:cubicBezTo>
                    <a:pt x="9081" y="6728"/>
                    <a:pt x="9081" y="6728"/>
                    <a:pt x="9595" y="6728"/>
                  </a:cubicBezTo>
                  <a:cubicBezTo>
                    <a:pt x="9081" y="7082"/>
                    <a:pt x="9081" y="6728"/>
                    <a:pt x="8567" y="6374"/>
                  </a:cubicBezTo>
                  <a:cubicBezTo>
                    <a:pt x="8567" y="6374"/>
                    <a:pt x="8053" y="6374"/>
                    <a:pt x="7538" y="6374"/>
                  </a:cubicBezTo>
                  <a:cubicBezTo>
                    <a:pt x="7538" y="6374"/>
                    <a:pt x="7024" y="6374"/>
                    <a:pt x="7024" y="6374"/>
                  </a:cubicBezTo>
                  <a:cubicBezTo>
                    <a:pt x="6510" y="6374"/>
                    <a:pt x="6510" y="7082"/>
                    <a:pt x="6510" y="7082"/>
                  </a:cubicBezTo>
                  <a:cubicBezTo>
                    <a:pt x="6510" y="7082"/>
                    <a:pt x="5995" y="6728"/>
                    <a:pt x="5995" y="6728"/>
                  </a:cubicBezTo>
                  <a:cubicBezTo>
                    <a:pt x="5995" y="6728"/>
                    <a:pt x="5995" y="6374"/>
                    <a:pt x="5995" y="6374"/>
                  </a:cubicBezTo>
                  <a:cubicBezTo>
                    <a:pt x="5995" y="6374"/>
                    <a:pt x="5995" y="6374"/>
                    <a:pt x="5481" y="6020"/>
                  </a:cubicBezTo>
                  <a:cubicBezTo>
                    <a:pt x="5481" y="6020"/>
                    <a:pt x="4967" y="6374"/>
                    <a:pt x="4967" y="6374"/>
                  </a:cubicBezTo>
                  <a:cubicBezTo>
                    <a:pt x="4967" y="6374"/>
                    <a:pt x="4967" y="6374"/>
                    <a:pt x="4453" y="6374"/>
                  </a:cubicBezTo>
                  <a:cubicBezTo>
                    <a:pt x="4453" y="6020"/>
                    <a:pt x="3938" y="6020"/>
                    <a:pt x="3424" y="6020"/>
                  </a:cubicBezTo>
                  <a:cubicBezTo>
                    <a:pt x="2910" y="6020"/>
                    <a:pt x="2910" y="6374"/>
                    <a:pt x="3424" y="6374"/>
                  </a:cubicBezTo>
                  <a:cubicBezTo>
                    <a:pt x="3424" y="6374"/>
                    <a:pt x="3424" y="6374"/>
                    <a:pt x="3424" y="6374"/>
                  </a:cubicBezTo>
                  <a:cubicBezTo>
                    <a:pt x="3424" y="6374"/>
                    <a:pt x="3424" y="6374"/>
                    <a:pt x="3424" y="6374"/>
                  </a:cubicBezTo>
                  <a:cubicBezTo>
                    <a:pt x="2910" y="6374"/>
                    <a:pt x="3424" y="6374"/>
                    <a:pt x="2910" y="6728"/>
                  </a:cubicBezTo>
                  <a:cubicBezTo>
                    <a:pt x="2910" y="6728"/>
                    <a:pt x="2910" y="6728"/>
                    <a:pt x="2395" y="6728"/>
                  </a:cubicBezTo>
                  <a:cubicBezTo>
                    <a:pt x="2395" y="6728"/>
                    <a:pt x="2395" y="6728"/>
                    <a:pt x="2395" y="6728"/>
                  </a:cubicBezTo>
                  <a:cubicBezTo>
                    <a:pt x="2910" y="6728"/>
                    <a:pt x="2910" y="6728"/>
                    <a:pt x="2910" y="6374"/>
                  </a:cubicBezTo>
                  <a:cubicBezTo>
                    <a:pt x="2910" y="6374"/>
                    <a:pt x="2395" y="6374"/>
                    <a:pt x="2395" y="6374"/>
                  </a:cubicBezTo>
                  <a:cubicBezTo>
                    <a:pt x="2395" y="6374"/>
                    <a:pt x="1881" y="6728"/>
                    <a:pt x="1881" y="6728"/>
                  </a:cubicBezTo>
                  <a:cubicBezTo>
                    <a:pt x="1881" y="6728"/>
                    <a:pt x="1881" y="6728"/>
                    <a:pt x="1881" y="6728"/>
                  </a:cubicBezTo>
                  <a:cubicBezTo>
                    <a:pt x="1881" y="7082"/>
                    <a:pt x="1881" y="7082"/>
                    <a:pt x="1881" y="7436"/>
                  </a:cubicBezTo>
                  <a:cubicBezTo>
                    <a:pt x="1881" y="7436"/>
                    <a:pt x="2395" y="7436"/>
                    <a:pt x="1881" y="7436"/>
                  </a:cubicBezTo>
                  <a:cubicBezTo>
                    <a:pt x="2395" y="7082"/>
                    <a:pt x="1881" y="7082"/>
                    <a:pt x="2395" y="7082"/>
                  </a:cubicBezTo>
                  <a:cubicBezTo>
                    <a:pt x="1881" y="7082"/>
                    <a:pt x="1881" y="7082"/>
                    <a:pt x="1881" y="7082"/>
                  </a:cubicBezTo>
                  <a:cubicBezTo>
                    <a:pt x="2395" y="7082"/>
                    <a:pt x="2395" y="6728"/>
                    <a:pt x="2395" y="6728"/>
                  </a:cubicBezTo>
                  <a:cubicBezTo>
                    <a:pt x="2395" y="6728"/>
                    <a:pt x="2910" y="7082"/>
                    <a:pt x="2395" y="7082"/>
                  </a:cubicBezTo>
                  <a:cubicBezTo>
                    <a:pt x="2395" y="7082"/>
                    <a:pt x="2395" y="7082"/>
                    <a:pt x="2910" y="7082"/>
                  </a:cubicBezTo>
                  <a:cubicBezTo>
                    <a:pt x="2395" y="7082"/>
                    <a:pt x="2395" y="7082"/>
                    <a:pt x="2395" y="7082"/>
                  </a:cubicBezTo>
                  <a:cubicBezTo>
                    <a:pt x="2395" y="7082"/>
                    <a:pt x="2910" y="7082"/>
                    <a:pt x="2910" y="7436"/>
                  </a:cubicBezTo>
                  <a:cubicBezTo>
                    <a:pt x="2395" y="7436"/>
                    <a:pt x="2395" y="7436"/>
                    <a:pt x="2395" y="7436"/>
                  </a:cubicBezTo>
                  <a:cubicBezTo>
                    <a:pt x="2395" y="7790"/>
                    <a:pt x="2910" y="7436"/>
                    <a:pt x="2910" y="7436"/>
                  </a:cubicBezTo>
                  <a:cubicBezTo>
                    <a:pt x="2910" y="7436"/>
                    <a:pt x="2910" y="7436"/>
                    <a:pt x="2910" y="7436"/>
                  </a:cubicBezTo>
                  <a:cubicBezTo>
                    <a:pt x="2395" y="7790"/>
                    <a:pt x="2910" y="8144"/>
                    <a:pt x="3424" y="8144"/>
                  </a:cubicBezTo>
                  <a:cubicBezTo>
                    <a:pt x="3424" y="8144"/>
                    <a:pt x="3424" y="8144"/>
                    <a:pt x="3424" y="8144"/>
                  </a:cubicBezTo>
                  <a:cubicBezTo>
                    <a:pt x="3424" y="8144"/>
                    <a:pt x="3424" y="8144"/>
                    <a:pt x="3424" y="8498"/>
                  </a:cubicBezTo>
                  <a:cubicBezTo>
                    <a:pt x="3424" y="8144"/>
                    <a:pt x="2910" y="8144"/>
                    <a:pt x="2910" y="8144"/>
                  </a:cubicBezTo>
                  <a:cubicBezTo>
                    <a:pt x="2910" y="8498"/>
                    <a:pt x="2395" y="8852"/>
                    <a:pt x="2910" y="8498"/>
                  </a:cubicBezTo>
                  <a:cubicBezTo>
                    <a:pt x="3424" y="8498"/>
                    <a:pt x="3424" y="8498"/>
                    <a:pt x="3938" y="8498"/>
                  </a:cubicBezTo>
                  <a:cubicBezTo>
                    <a:pt x="3938" y="8498"/>
                    <a:pt x="4453" y="8498"/>
                    <a:pt x="4453" y="8498"/>
                  </a:cubicBezTo>
                  <a:cubicBezTo>
                    <a:pt x="4453" y="8498"/>
                    <a:pt x="4453" y="8498"/>
                    <a:pt x="4453" y="8498"/>
                  </a:cubicBezTo>
                  <a:cubicBezTo>
                    <a:pt x="4453" y="8498"/>
                    <a:pt x="4453" y="8852"/>
                    <a:pt x="4453" y="8852"/>
                  </a:cubicBezTo>
                  <a:cubicBezTo>
                    <a:pt x="4453" y="8852"/>
                    <a:pt x="4453" y="8852"/>
                    <a:pt x="3938" y="8852"/>
                  </a:cubicBezTo>
                  <a:cubicBezTo>
                    <a:pt x="4453" y="8852"/>
                    <a:pt x="4453" y="9207"/>
                    <a:pt x="4453" y="9207"/>
                  </a:cubicBezTo>
                  <a:cubicBezTo>
                    <a:pt x="3938" y="9207"/>
                    <a:pt x="2910" y="9207"/>
                    <a:pt x="2910" y="9207"/>
                  </a:cubicBezTo>
                  <a:cubicBezTo>
                    <a:pt x="2395" y="9561"/>
                    <a:pt x="2910" y="9915"/>
                    <a:pt x="2910" y="9915"/>
                  </a:cubicBezTo>
                  <a:cubicBezTo>
                    <a:pt x="3424" y="10269"/>
                    <a:pt x="3424" y="9915"/>
                    <a:pt x="3938" y="10269"/>
                  </a:cubicBezTo>
                  <a:cubicBezTo>
                    <a:pt x="3424" y="10269"/>
                    <a:pt x="3424" y="9915"/>
                    <a:pt x="2910" y="9915"/>
                  </a:cubicBezTo>
                  <a:cubicBezTo>
                    <a:pt x="2910" y="9915"/>
                    <a:pt x="2395" y="10269"/>
                    <a:pt x="1881" y="10269"/>
                  </a:cubicBezTo>
                  <a:cubicBezTo>
                    <a:pt x="2395" y="10269"/>
                    <a:pt x="2395" y="10269"/>
                    <a:pt x="2395" y="10269"/>
                  </a:cubicBezTo>
                  <a:cubicBezTo>
                    <a:pt x="2395" y="10269"/>
                    <a:pt x="2395" y="10623"/>
                    <a:pt x="2395" y="10623"/>
                  </a:cubicBezTo>
                  <a:cubicBezTo>
                    <a:pt x="2395" y="10269"/>
                    <a:pt x="1881" y="10269"/>
                    <a:pt x="1881" y="10269"/>
                  </a:cubicBezTo>
                  <a:cubicBezTo>
                    <a:pt x="1881" y="10269"/>
                    <a:pt x="1881" y="10269"/>
                    <a:pt x="1881" y="10269"/>
                  </a:cubicBezTo>
                  <a:cubicBezTo>
                    <a:pt x="1881" y="10269"/>
                    <a:pt x="1367" y="10269"/>
                    <a:pt x="1367" y="10623"/>
                  </a:cubicBezTo>
                  <a:cubicBezTo>
                    <a:pt x="1881" y="10269"/>
                    <a:pt x="1881" y="10977"/>
                    <a:pt x="2395" y="10977"/>
                  </a:cubicBezTo>
                  <a:cubicBezTo>
                    <a:pt x="2395" y="10977"/>
                    <a:pt x="2395" y="10977"/>
                    <a:pt x="2395" y="10977"/>
                  </a:cubicBezTo>
                  <a:cubicBezTo>
                    <a:pt x="2395" y="10977"/>
                    <a:pt x="1881" y="10977"/>
                    <a:pt x="1881" y="10977"/>
                  </a:cubicBezTo>
                  <a:cubicBezTo>
                    <a:pt x="2395" y="10977"/>
                    <a:pt x="1367" y="10977"/>
                    <a:pt x="1367" y="11331"/>
                  </a:cubicBezTo>
                  <a:cubicBezTo>
                    <a:pt x="1881" y="11331"/>
                    <a:pt x="1881" y="11331"/>
                    <a:pt x="1881" y="11331"/>
                  </a:cubicBezTo>
                  <a:cubicBezTo>
                    <a:pt x="1881" y="11331"/>
                    <a:pt x="2395" y="11331"/>
                    <a:pt x="2395" y="11331"/>
                  </a:cubicBezTo>
                  <a:cubicBezTo>
                    <a:pt x="2910" y="11331"/>
                    <a:pt x="2910" y="10977"/>
                    <a:pt x="2910" y="10977"/>
                  </a:cubicBezTo>
                  <a:cubicBezTo>
                    <a:pt x="2910" y="11331"/>
                    <a:pt x="2910" y="11331"/>
                    <a:pt x="3424" y="11331"/>
                  </a:cubicBezTo>
                  <a:cubicBezTo>
                    <a:pt x="3424" y="11331"/>
                    <a:pt x="3424" y="11331"/>
                    <a:pt x="3424" y="11331"/>
                  </a:cubicBezTo>
                  <a:cubicBezTo>
                    <a:pt x="3424" y="11331"/>
                    <a:pt x="3424" y="11331"/>
                    <a:pt x="3424" y="11331"/>
                  </a:cubicBezTo>
                  <a:cubicBezTo>
                    <a:pt x="3424" y="11331"/>
                    <a:pt x="2910" y="11331"/>
                    <a:pt x="2910" y="11331"/>
                  </a:cubicBezTo>
                  <a:cubicBezTo>
                    <a:pt x="2395" y="11685"/>
                    <a:pt x="2910" y="11685"/>
                    <a:pt x="2910" y="11685"/>
                  </a:cubicBezTo>
                  <a:cubicBezTo>
                    <a:pt x="3424" y="11685"/>
                    <a:pt x="3424" y="12039"/>
                    <a:pt x="3424" y="11685"/>
                  </a:cubicBezTo>
                  <a:cubicBezTo>
                    <a:pt x="3938" y="11685"/>
                    <a:pt x="3938" y="11331"/>
                    <a:pt x="3938" y="11331"/>
                  </a:cubicBezTo>
                  <a:cubicBezTo>
                    <a:pt x="3938" y="11331"/>
                    <a:pt x="3938" y="11685"/>
                    <a:pt x="3938" y="11685"/>
                  </a:cubicBezTo>
                  <a:cubicBezTo>
                    <a:pt x="4453" y="11685"/>
                    <a:pt x="3938" y="11331"/>
                    <a:pt x="3938" y="11331"/>
                  </a:cubicBezTo>
                  <a:cubicBezTo>
                    <a:pt x="4453" y="11331"/>
                    <a:pt x="4453" y="11331"/>
                    <a:pt x="4453" y="11331"/>
                  </a:cubicBezTo>
                  <a:cubicBezTo>
                    <a:pt x="4453" y="11331"/>
                    <a:pt x="4453" y="11331"/>
                    <a:pt x="4453" y="11331"/>
                  </a:cubicBezTo>
                  <a:cubicBezTo>
                    <a:pt x="4453" y="11685"/>
                    <a:pt x="3938" y="11685"/>
                    <a:pt x="3938" y="12039"/>
                  </a:cubicBezTo>
                  <a:cubicBezTo>
                    <a:pt x="3938" y="12039"/>
                    <a:pt x="3938" y="12039"/>
                    <a:pt x="4453" y="12039"/>
                  </a:cubicBezTo>
                  <a:cubicBezTo>
                    <a:pt x="4453" y="12039"/>
                    <a:pt x="3938" y="11685"/>
                    <a:pt x="4453" y="12039"/>
                  </a:cubicBezTo>
                  <a:cubicBezTo>
                    <a:pt x="4453" y="12039"/>
                    <a:pt x="4453" y="12039"/>
                    <a:pt x="4967" y="12039"/>
                  </a:cubicBezTo>
                  <a:cubicBezTo>
                    <a:pt x="4967" y="12393"/>
                    <a:pt x="4967" y="12039"/>
                    <a:pt x="5481" y="12039"/>
                  </a:cubicBezTo>
                  <a:cubicBezTo>
                    <a:pt x="5995" y="12039"/>
                    <a:pt x="6510" y="12039"/>
                    <a:pt x="7538" y="12039"/>
                  </a:cubicBezTo>
                  <a:cubicBezTo>
                    <a:pt x="7538" y="12039"/>
                    <a:pt x="7024" y="12039"/>
                    <a:pt x="7024" y="12039"/>
                  </a:cubicBezTo>
                  <a:cubicBezTo>
                    <a:pt x="7024" y="12039"/>
                    <a:pt x="7024" y="12039"/>
                    <a:pt x="7024" y="12039"/>
                  </a:cubicBezTo>
                  <a:cubicBezTo>
                    <a:pt x="7024" y="12039"/>
                    <a:pt x="7024" y="12039"/>
                    <a:pt x="7024" y="12393"/>
                  </a:cubicBezTo>
                  <a:cubicBezTo>
                    <a:pt x="7024" y="12393"/>
                    <a:pt x="7538" y="12393"/>
                    <a:pt x="7538" y="12393"/>
                  </a:cubicBezTo>
                  <a:cubicBezTo>
                    <a:pt x="7538" y="12393"/>
                    <a:pt x="7024" y="12393"/>
                    <a:pt x="7538" y="12748"/>
                  </a:cubicBezTo>
                  <a:cubicBezTo>
                    <a:pt x="7024" y="12748"/>
                    <a:pt x="7024" y="12748"/>
                    <a:pt x="7024" y="12393"/>
                  </a:cubicBezTo>
                  <a:cubicBezTo>
                    <a:pt x="7024" y="12393"/>
                    <a:pt x="7024" y="12393"/>
                    <a:pt x="7024" y="12393"/>
                  </a:cubicBezTo>
                  <a:cubicBezTo>
                    <a:pt x="7024" y="12393"/>
                    <a:pt x="7024" y="12748"/>
                    <a:pt x="7024" y="12748"/>
                  </a:cubicBezTo>
                  <a:cubicBezTo>
                    <a:pt x="7024" y="12748"/>
                    <a:pt x="6510" y="12393"/>
                    <a:pt x="6510" y="12748"/>
                  </a:cubicBezTo>
                  <a:cubicBezTo>
                    <a:pt x="6510" y="12748"/>
                    <a:pt x="6510" y="12748"/>
                    <a:pt x="6510" y="12748"/>
                  </a:cubicBezTo>
                  <a:cubicBezTo>
                    <a:pt x="6510" y="12748"/>
                    <a:pt x="6510" y="12748"/>
                    <a:pt x="6510" y="12748"/>
                  </a:cubicBezTo>
                  <a:cubicBezTo>
                    <a:pt x="6510" y="12748"/>
                    <a:pt x="5995" y="12748"/>
                    <a:pt x="5995" y="12748"/>
                  </a:cubicBezTo>
                  <a:cubicBezTo>
                    <a:pt x="5481" y="12748"/>
                    <a:pt x="5995" y="12748"/>
                    <a:pt x="5481" y="12748"/>
                  </a:cubicBezTo>
                  <a:cubicBezTo>
                    <a:pt x="5481" y="13102"/>
                    <a:pt x="4967" y="13456"/>
                    <a:pt x="4967" y="13810"/>
                  </a:cubicBezTo>
                  <a:cubicBezTo>
                    <a:pt x="4967" y="13810"/>
                    <a:pt x="4967" y="13810"/>
                    <a:pt x="5481" y="13810"/>
                  </a:cubicBezTo>
                  <a:cubicBezTo>
                    <a:pt x="5481" y="14164"/>
                    <a:pt x="4967" y="14164"/>
                    <a:pt x="4967" y="14518"/>
                  </a:cubicBezTo>
                  <a:cubicBezTo>
                    <a:pt x="4967" y="14518"/>
                    <a:pt x="4967" y="14872"/>
                    <a:pt x="4453" y="14872"/>
                  </a:cubicBezTo>
                  <a:cubicBezTo>
                    <a:pt x="4453" y="14872"/>
                    <a:pt x="4453" y="14872"/>
                    <a:pt x="3938" y="14872"/>
                  </a:cubicBezTo>
                  <a:cubicBezTo>
                    <a:pt x="3938" y="14872"/>
                    <a:pt x="3938" y="15226"/>
                    <a:pt x="3938" y="15226"/>
                  </a:cubicBezTo>
                  <a:cubicBezTo>
                    <a:pt x="3424" y="15226"/>
                    <a:pt x="2910" y="15580"/>
                    <a:pt x="2395" y="15934"/>
                  </a:cubicBezTo>
                  <a:cubicBezTo>
                    <a:pt x="2910" y="15934"/>
                    <a:pt x="3424" y="15934"/>
                    <a:pt x="3424" y="15580"/>
                  </a:cubicBezTo>
                  <a:cubicBezTo>
                    <a:pt x="3938" y="15580"/>
                    <a:pt x="3938" y="15580"/>
                    <a:pt x="4453" y="15226"/>
                  </a:cubicBezTo>
                  <a:cubicBezTo>
                    <a:pt x="4453" y="15226"/>
                    <a:pt x="4453" y="15226"/>
                    <a:pt x="4453" y="15226"/>
                  </a:cubicBezTo>
                  <a:cubicBezTo>
                    <a:pt x="4453" y="15226"/>
                    <a:pt x="4453" y="15226"/>
                    <a:pt x="4967" y="15580"/>
                  </a:cubicBezTo>
                  <a:cubicBezTo>
                    <a:pt x="4967" y="15580"/>
                    <a:pt x="5481" y="15580"/>
                    <a:pt x="5995" y="15226"/>
                  </a:cubicBezTo>
                  <a:cubicBezTo>
                    <a:pt x="5481" y="15580"/>
                    <a:pt x="5481" y="15580"/>
                    <a:pt x="5481" y="15580"/>
                  </a:cubicBezTo>
                  <a:cubicBezTo>
                    <a:pt x="5481" y="15580"/>
                    <a:pt x="6510" y="15580"/>
                    <a:pt x="6510" y="15226"/>
                  </a:cubicBezTo>
                  <a:cubicBezTo>
                    <a:pt x="7024" y="15226"/>
                    <a:pt x="7024" y="14872"/>
                    <a:pt x="7538" y="14518"/>
                  </a:cubicBezTo>
                  <a:cubicBezTo>
                    <a:pt x="7024" y="15226"/>
                    <a:pt x="7538" y="15226"/>
                    <a:pt x="8053" y="15226"/>
                  </a:cubicBezTo>
                  <a:cubicBezTo>
                    <a:pt x="7024" y="15226"/>
                    <a:pt x="6510" y="15580"/>
                    <a:pt x="5995" y="15580"/>
                  </a:cubicBezTo>
                  <a:cubicBezTo>
                    <a:pt x="5481" y="15580"/>
                    <a:pt x="4967" y="15934"/>
                    <a:pt x="4967" y="15934"/>
                  </a:cubicBezTo>
                  <a:cubicBezTo>
                    <a:pt x="4967" y="15934"/>
                    <a:pt x="4453" y="15580"/>
                    <a:pt x="4453" y="15580"/>
                  </a:cubicBezTo>
                  <a:cubicBezTo>
                    <a:pt x="3938" y="15934"/>
                    <a:pt x="3938" y="15934"/>
                    <a:pt x="3938" y="16289"/>
                  </a:cubicBezTo>
                  <a:cubicBezTo>
                    <a:pt x="3938" y="16289"/>
                    <a:pt x="3938" y="16289"/>
                    <a:pt x="3938" y="16289"/>
                  </a:cubicBezTo>
                  <a:cubicBezTo>
                    <a:pt x="3938" y="16289"/>
                    <a:pt x="2910" y="16643"/>
                    <a:pt x="2395" y="16643"/>
                  </a:cubicBezTo>
                  <a:cubicBezTo>
                    <a:pt x="2395" y="16643"/>
                    <a:pt x="2910" y="16643"/>
                    <a:pt x="2910" y="16643"/>
                  </a:cubicBezTo>
                  <a:cubicBezTo>
                    <a:pt x="3424" y="16997"/>
                    <a:pt x="2910" y="16997"/>
                    <a:pt x="3424" y="16997"/>
                  </a:cubicBezTo>
                  <a:cubicBezTo>
                    <a:pt x="2910" y="16997"/>
                    <a:pt x="2910" y="17351"/>
                    <a:pt x="2910" y="17351"/>
                  </a:cubicBezTo>
                  <a:cubicBezTo>
                    <a:pt x="2910" y="17351"/>
                    <a:pt x="2910" y="17351"/>
                    <a:pt x="2910" y="17351"/>
                  </a:cubicBezTo>
                  <a:cubicBezTo>
                    <a:pt x="2910" y="17351"/>
                    <a:pt x="2910" y="17351"/>
                    <a:pt x="2910" y="17351"/>
                  </a:cubicBezTo>
                  <a:cubicBezTo>
                    <a:pt x="2910" y="17351"/>
                    <a:pt x="3424" y="17351"/>
                    <a:pt x="3424" y="17351"/>
                  </a:cubicBezTo>
                  <a:cubicBezTo>
                    <a:pt x="3424" y="17351"/>
                    <a:pt x="3424" y="17351"/>
                    <a:pt x="3424" y="17351"/>
                  </a:cubicBezTo>
                  <a:cubicBezTo>
                    <a:pt x="3424" y="17351"/>
                    <a:pt x="3424" y="17351"/>
                    <a:pt x="3424" y="17351"/>
                  </a:cubicBezTo>
                  <a:cubicBezTo>
                    <a:pt x="2910" y="17705"/>
                    <a:pt x="2910" y="17705"/>
                    <a:pt x="2395" y="17351"/>
                  </a:cubicBezTo>
                  <a:cubicBezTo>
                    <a:pt x="2395" y="17351"/>
                    <a:pt x="2395" y="16997"/>
                    <a:pt x="1881" y="16997"/>
                  </a:cubicBezTo>
                  <a:cubicBezTo>
                    <a:pt x="2395" y="17351"/>
                    <a:pt x="1881" y="17705"/>
                    <a:pt x="1367" y="17705"/>
                  </a:cubicBezTo>
                  <a:cubicBezTo>
                    <a:pt x="1881" y="16997"/>
                    <a:pt x="853" y="17351"/>
                    <a:pt x="853" y="17705"/>
                  </a:cubicBezTo>
                  <a:cubicBezTo>
                    <a:pt x="338" y="17705"/>
                    <a:pt x="338" y="18059"/>
                    <a:pt x="338" y="17705"/>
                  </a:cubicBezTo>
                  <a:cubicBezTo>
                    <a:pt x="-176" y="17705"/>
                    <a:pt x="-176" y="18413"/>
                    <a:pt x="853" y="18059"/>
                  </a:cubicBezTo>
                  <a:cubicBezTo>
                    <a:pt x="338" y="18059"/>
                    <a:pt x="853" y="18059"/>
                    <a:pt x="338" y="18059"/>
                  </a:cubicBezTo>
                  <a:cubicBezTo>
                    <a:pt x="853" y="18059"/>
                    <a:pt x="853" y="18059"/>
                    <a:pt x="853" y="18059"/>
                  </a:cubicBezTo>
                  <a:cubicBezTo>
                    <a:pt x="853" y="18059"/>
                    <a:pt x="853" y="18059"/>
                    <a:pt x="853" y="18059"/>
                  </a:cubicBezTo>
                  <a:cubicBezTo>
                    <a:pt x="1367" y="18059"/>
                    <a:pt x="1367" y="18059"/>
                    <a:pt x="1367" y="18059"/>
                  </a:cubicBezTo>
                  <a:cubicBezTo>
                    <a:pt x="1881" y="18059"/>
                    <a:pt x="2395" y="18059"/>
                    <a:pt x="2395" y="18059"/>
                  </a:cubicBezTo>
                  <a:cubicBezTo>
                    <a:pt x="2395" y="18059"/>
                    <a:pt x="2395" y="18059"/>
                    <a:pt x="2395" y="18059"/>
                  </a:cubicBezTo>
                  <a:cubicBezTo>
                    <a:pt x="2910" y="18059"/>
                    <a:pt x="3424" y="18059"/>
                    <a:pt x="3424" y="18059"/>
                  </a:cubicBezTo>
                  <a:cubicBezTo>
                    <a:pt x="3424" y="18059"/>
                    <a:pt x="3424" y="18059"/>
                    <a:pt x="3424" y="18059"/>
                  </a:cubicBezTo>
                  <a:cubicBezTo>
                    <a:pt x="3424" y="18059"/>
                    <a:pt x="3424" y="18059"/>
                    <a:pt x="3424" y="18059"/>
                  </a:cubicBezTo>
                  <a:cubicBezTo>
                    <a:pt x="3424" y="18059"/>
                    <a:pt x="2910" y="18059"/>
                    <a:pt x="2910" y="18059"/>
                  </a:cubicBezTo>
                  <a:cubicBezTo>
                    <a:pt x="2910" y="18059"/>
                    <a:pt x="2910" y="18413"/>
                    <a:pt x="2910" y="18413"/>
                  </a:cubicBezTo>
                  <a:cubicBezTo>
                    <a:pt x="2395" y="18413"/>
                    <a:pt x="2395" y="18413"/>
                    <a:pt x="2395" y="18413"/>
                  </a:cubicBezTo>
                  <a:cubicBezTo>
                    <a:pt x="2395" y="18413"/>
                    <a:pt x="1881" y="18767"/>
                    <a:pt x="1881" y="18767"/>
                  </a:cubicBezTo>
                  <a:cubicBezTo>
                    <a:pt x="1367" y="18767"/>
                    <a:pt x="1367" y="18767"/>
                    <a:pt x="853" y="19121"/>
                  </a:cubicBezTo>
                  <a:cubicBezTo>
                    <a:pt x="1367" y="19121"/>
                    <a:pt x="853" y="19475"/>
                    <a:pt x="338" y="19475"/>
                  </a:cubicBezTo>
                  <a:cubicBezTo>
                    <a:pt x="338" y="19475"/>
                    <a:pt x="338" y="19475"/>
                    <a:pt x="338" y="19475"/>
                  </a:cubicBezTo>
                  <a:cubicBezTo>
                    <a:pt x="338" y="19475"/>
                    <a:pt x="338" y="19475"/>
                    <a:pt x="338" y="19475"/>
                  </a:cubicBezTo>
                  <a:cubicBezTo>
                    <a:pt x="853" y="19475"/>
                    <a:pt x="853" y="19830"/>
                    <a:pt x="853" y="19830"/>
                  </a:cubicBezTo>
                  <a:cubicBezTo>
                    <a:pt x="853" y="19830"/>
                    <a:pt x="1367" y="19475"/>
                    <a:pt x="1367" y="19475"/>
                  </a:cubicBezTo>
                  <a:cubicBezTo>
                    <a:pt x="1367" y="19830"/>
                    <a:pt x="1367" y="19830"/>
                    <a:pt x="1367" y="19830"/>
                  </a:cubicBezTo>
                  <a:cubicBezTo>
                    <a:pt x="1367" y="20184"/>
                    <a:pt x="1881" y="20184"/>
                    <a:pt x="1881" y="20184"/>
                  </a:cubicBezTo>
                  <a:cubicBezTo>
                    <a:pt x="1881" y="19830"/>
                    <a:pt x="2395" y="19830"/>
                    <a:pt x="2910" y="19830"/>
                  </a:cubicBezTo>
                  <a:cubicBezTo>
                    <a:pt x="2910" y="19830"/>
                    <a:pt x="2910" y="19830"/>
                    <a:pt x="2910" y="19830"/>
                  </a:cubicBezTo>
                  <a:cubicBezTo>
                    <a:pt x="2910" y="19830"/>
                    <a:pt x="2910" y="19830"/>
                    <a:pt x="2910" y="19830"/>
                  </a:cubicBezTo>
                  <a:cubicBezTo>
                    <a:pt x="3424" y="19830"/>
                    <a:pt x="3938" y="19475"/>
                    <a:pt x="4453" y="19475"/>
                  </a:cubicBezTo>
                  <a:cubicBezTo>
                    <a:pt x="4453" y="19475"/>
                    <a:pt x="2910" y="19830"/>
                    <a:pt x="3424" y="20184"/>
                  </a:cubicBezTo>
                  <a:cubicBezTo>
                    <a:pt x="3424" y="19830"/>
                    <a:pt x="2910" y="20184"/>
                    <a:pt x="2910" y="19830"/>
                  </a:cubicBezTo>
                  <a:cubicBezTo>
                    <a:pt x="2910" y="20184"/>
                    <a:pt x="2910" y="20184"/>
                    <a:pt x="2910" y="20184"/>
                  </a:cubicBezTo>
                  <a:cubicBezTo>
                    <a:pt x="2910" y="20184"/>
                    <a:pt x="2910" y="20184"/>
                    <a:pt x="2910" y="20184"/>
                  </a:cubicBezTo>
                  <a:cubicBezTo>
                    <a:pt x="2910" y="20184"/>
                    <a:pt x="2395" y="20184"/>
                    <a:pt x="2395" y="20184"/>
                  </a:cubicBezTo>
                  <a:cubicBezTo>
                    <a:pt x="2395" y="20184"/>
                    <a:pt x="2395" y="20184"/>
                    <a:pt x="2395" y="20184"/>
                  </a:cubicBezTo>
                  <a:cubicBezTo>
                    <a:pt x="2395" y="20538"/>
                    <a:pt x="1881" y="20538"/>
                    <a:pt x="1881" y="20538"/>
                  </a:cubicBezTo>
                  <a:cubicBezTo>
                    <a:pt x="2395" y="20538"/>
                    <a:pt x="1367" y="20892"/>
                    <a:pt x="1367" y="20892"/>
                  </a:cubicBezTo>
                  <a:cubicBezTo>
                    <a:pt x="1881" y="20892"/>
                    <a:pt x="1881" y="20892"/>
                    <a:pt x="2395" y="20892"/>
                  </a:cubicBezTo>
                  <a:cubicBezTo>
                    <a:pt x="2395" y="20892"/>
                    <a:pt x="2395" y="20892"/>
                    <a:pt x="2910" y="20538"/>
                  </a:cubicBezTo>
                  <a:cubicBezTo>
                    <a:pt x="2910" y="20538"/>
                    <a:pt x="3424" y="20538"/>
                    <a:pt x="3938" y="20538"/>
                  </a:cubicBezTo>
                  <a:cubicBezTo>
                    <a:pt x="3938" y="20538"/>
                    <a:pt x="4453" y="20184"/>
                    <a:pt x="4453" y="20184"/>
                  </a:cubicBezTo>
                  <a:cubicBezTo>
                    <a:pt x="4453" y="20184"/>
                    <a:pt x="4453" y="20184"/>
                    <a:pt x="4453" y="20184"/>
                  </a:cubicBezTo>
                  <a:cubicBezTo>
                    <a:pt x="4453" y="20184"/>
                    <a:pt x="4967" y="20184"/>
                    <a:pt x="4967" y="20538"/>
                  </a:cubicBezTo>
                  <a:cubicBezTo>
                    <a:pt x="4453" y="20538"/>
                    <a:pt x="4453" y="20538"/>
                    <a:pt x="3938" y="20892"/>
                  </a:cubicBezTo>
                  <a:cubicBezTo>
                    <a:pt x="3424" y="20892"/>
                    <a:pt x="3424" y="21246"/>
                    <a:pt x="2910" y="21246"/>
                  </a:cubicBezTo>
                  <a:cubicBezTo>
                    <a:pt x="3424" y="21246"/>
                    <a:pt x="3938" y="20892"/>
                    <a:pt x="4453" y="20892"/>
                  </a:cubicBezTo>
                  <a:cubicBezTo>
                    <a:pt x="3938" y="21246"/>
                    <a:pt x="2910" y="21246"/>
                    <a:pt x="3424" y="21600"/>
                  </a:cubicBezTo>
                  <a:cubicBezTo>
                    <a:pt x="3424" y="21600"/>
                    <a:pt x="3424" y="21600"/>
                    <a:pt x="3424" y="21600"/>
                  </a:cubicBezTo>
                  <a:cubicBezTo>
                    <a:pt x="3424" y="21600"/>
                    <a:pt x="3424" y="21600"/>
                    <a:pt x="3424" y="21600"/>
                  </a:cubicBezTo>
                  <a:cubicBezTo>
                    <a:pt x="3424" y="21600"/>
                    <a:pt x="3424" y="21600"/>
                    <a:pt x="3938" y="21600"/>
                  </a:cubicBezTo>
                  <a:cubicBezTo>
                    <a:pt x="3938" y="21600"/>
                    <a:pt x="3938" y="21246"/>
                    <a:pt x="3938" y="21246"/>
                  </a:cubicBezTo>
                  <a:cubicBezTo>
                    <a:pt x="3938" y="21600"/>
                    <a:pt x="4453" y="21246"/>
                    <a:pt x="4967" y="21246"/>
                  </a:cubicBezTo>
                  <a:cubicBezTo>
                    <a:pt x="4967" y="20892"/>
                    <a:pt x="4967" y="21246"/>
                    <a:pt x="4967" y="21600"/>
                  </a:cubicBezTo>
                  <a:cubicBezTo>
                    <a:pt x="5481" y="21246"/>
                    <a:pt x="5481" y="21246"/>
                    <a:pt x="5481" y="21246"/>
                  </a:cubicBezTo>
                  <a:cubicBezTo>
                    <a:pt x="5481" y="21246"/>
                    <a:pt x="5481" y="21246"/>
                    <a:pt x="5481" y="21246"/>
                  </a:cubicBezTo>
                  <a:cubicBezTo>
                    <a:pt x="5481" y="21246"/>
                    <a:pt x="5481" y="21246"/>
                    <a:pt x="5481" y="21600"/>
                  </a:cubicBezTo>
                  <a:cubicBezTo>
                    <a:pt x="5481" y="21600"/>
                    <a:pt x="5481" y="21600"/>
                    <a:pt x="5481" y="21600"/>
                  </a:cubicBezTo>
                  <a:cubicBezTo>
                    <a:pt x="5481" y="21600"/>
                    <a:pt x="5481" y="21600"/>
                    <a:pt x="5481" y="21600"/>
                  </a:cubicBezTo>
                  <a:cubicBezTo>
                    <a:pt x="5481" y="21600"/>
                    <a:pt x="5481" y="21600"/>
                    <a:pt x="5995" y="21246"/>
                  </a:cubicBezTo>
                  <a:cubicBezTo>
                    <a:pt x="5995" y="21600"/>
                    <a:pt x="5995" y="21600"/>
                    <a:pt x="5995" y="21246"/>
                  </a:cubicBezTo>
                  <a:cubicBezTo>
                    <a:pt x="6510" y="21246"/>
                    <a:pt x="6510" y="21246"/>
                    <a:pt x="6510" y="21246"/>
                  </a:cubicBezTo>
                  <a:cubicBezTo>
                    <a:pt x="7024" y="21246"/>
                    <a:pt x="7024" y="20892"/>
                    <a:pt x="7538" y="21246"/>
                  </a:cubicBezTo>
                  <a:cubicBezTo>
                    <a:pt x="7538" y="21246"/>
                    <a:pt x="7538" y="20892"/>
                    <a:pt x="8053" y="20892"/>
                  </a:cubicBezTo>
                  <a:cubicBezTo>
                    <a:pt x="8053" y="20892"/>
                    <a:pt x="8053" y="20892"/>
                    <a:pt x="8567" y="20892"/>
                  </a:cubicBezTo>
                  <a:cubicBezTo>
                    <a:pt x="8567" y="20892"/>
                    <a:pt x="8567" y="20892"/>
                    <a:pt x="8567" y="20892"/>
                  </a:cubicBezTo>
                  <a:cubicBezTo>
                    <a:pt x="8567" y="20892"/>
                    <a:pt x="8567" y="20892"/>
                    <a:pt x="8567" y="20892"/>
                  </a:cubicBezTo>
                  <a:cubicBezTo>
                    <a:pt x="8567" y="20892"/>
                    <a:pt x="8567" y="20892"/>
                    <a:pt x="8567" y="20892"/>
                  </a:cubicBezTo>
                  <a:cubicBezTo>
                    <a:pt x="8567" y="20892"/>
                    <a:pt x="8567" y="20892"/>
                    <a:pt x="8053" y="20538"/>
                  </a:cubicBezTo>
                  <a:cubicBezTo>
                    <a:pt x="8567" y="20538"/>
                    <a:pt x="9081" y="20538"/>
                    <a:pt x="9081" y="20892"/>
                  </a:cubicBezTo>
                  <a:cubicBezTo>
                    <a:pt x="9081" y="20538"/>
                    <a:pt x="9595" y="20538"/>
                    <a:pt x="9595" y="20538"/>
                  </a:cubicBezTo>
                  <a:cubicBezTo>
                    <a:pt x="9081" y="20538"/>
                    <a:pt x="9081" y="20538"/>
                    <a:pt x="9081" y="20184"/>
                  </a:cubicBezTo>
                  <a:cubicBezTo>
                    <a:pt x="9595" y="20184"/>
                    <a:pt x="9595" y="20538"/>
                    <a:pt x="9595" y="20538"/>
                  </a:cubicBezTo>
                  <a:cubicBezTo>
                    <a:pt x="9595" y="20538"/>
                    <a:pt x="9595" y="20538"/>
                    <a:pt x="9595" y="20184"/>
                  </a:cubicBezTo>
                  <a:cubicBezTo>
                    <a:pt x="9595" y="20538"/>
                    <a:pt x="9595" y="20184"/>
                    <a:pt x="9595" y="20538"/>
                  </a:cubicBezTo>
                  <a:cubicBezTo>
                    <a:pt x="10110" y="20184"/>
                    <a:pt x="10110" y="20184"/>
                    <a:pt x="10624" y="19830"/>
                  </a:cubicBezTo>
                  <a:cubicBezTo>
                    <a:pt x="10624" y="19830"/>
                    <a:pt x="10624" y="19830"/>
                    <a:pt x="10110" y="19830"/>
                  </a:cubicBezTo>
                  <a:cubicBezTo>
                    <a:pt x="10624" y="19830"/>
                    <a:pt x="10624" y="19830"/>
                    <a:pt x="10624" y="19830"/>
                  </a:cubicBezTo>
                  <a:cubicBezTo>
                    <a:pt x="10624" y="19830"/>
                    <a:pt x="10624" y="19830"/>
                    <a:pt x="10624" y="19830"/>
                  </a:cubicBezTo>
                  <a:cubicBezTo>
                    <a:pt x="10624" y="19830"/>
                    <a:pt x="10110" y="19830"/>
                    <a:pt x="10110" y="19830"/>
                  </a:cubicBezTo>
                  <a:cubicBezTo>
                    <a:pt x="10624" y="19475"/>
                    <a:pt x="10110" y="19475"/>
                    <a:pt x="9595" y="19475"/>
                  </a:cubicBezTo>
                  <a:cubicBezTo>
                    <a:pt x="10110" y="19121"/>
                    <a:pt x="10624" y="19475"/>
                    <a:pt x="11138" y="19475"/>
                  </a:cubicBezTo>
                  <a:cubicBezTo>
                    <a:pt x="11138" y="19475"/>
                    <a:pt x="11138" y="19475"/>
                    <a:pt x="11138" y="19475"/>
                  </a:cubicBezTo>
                  <a:cubicBezTo>
                    <a:pt x="11138" y="19475"/>
                    <a:pt x="11138" y="19475"/>
                    <a:pt x="11138" y="19475"/>
                  </a:cubicBezTo>
                  <a:cubicBezTo>
                    <a:pt x="11138" y="19475"/>
                    <a:pt x="10624" y="19830"/>
                    <a:pt x="10624" y="19830"/>
                  </a:cubicBezTo>
                  <a:cubicBezTo>
                    <a:pt x="10624" y="19830"/>
                    <a:pt x="11653" y="19830"/>
                    <a:pt x="11653" y="19830"/>
                  </a:cubicBezTo>
                  <a:cubicBezTo>
                    <a:pt x="11653" y="19475"/>
                    <a:pt x="12167" y="19475"/>
                    <a:pt x="12167" y="19475"/>
                  </a:cubicBezTo>
                  <a:cubicBezTo>
                    <a:pt x="12167" y="19475"/>
                    <a:pt x="12167" y="19475"/>
                    <a:pt x="12167" y="19121"/>
                  </a:cubicBezTo>
                  <a:cubicBezTo>
                    <a:pt x="12681" y="19121"/>
                    <a:pt x="12681" y="19121"/>
                    <a:pt x="12681" y="18767"/>
                  </a:cubicBezTo>
                  <a:cubicBezTo>
                    <a:pt x="12681" y="19121"/>
                    <a:pt x="13195" y="19121"/>
                    <a:pt x="13195" y="19121"/>
                  </a:cubicBezTo>
                  <a:cubicBezTo>
                    <a:pt x="13195" y="19121"/>
                    <a:pt x="13195" y="19121"/>
                    <a:pt x="13195" y="18767"/>
                  </a:cubicBezTo>
                  <a:cubicBezTo>
                    <a:pt x="13195" y="18767"/>
                    <a:pt x="13710" y="19121"/>
                    <a:pt x="13710" y="18767"/>
                  </a:cubicBezTo>
                  <a:cubicBezTo>
                    <a:pt x="13710" y="18767"/>
                    <a:pt x="14224" y="18059"/>
                    <a:pt x="13710" y="18413"/>
                  </a:cubicBezTo>
                  <a:cubicBezTo>
                    <a:pt x="13710" y="18413"/>
                    <a:pt x="13710" y="18413"/>
                    <a:pt x="13710" y="18413"/>
                  </a:cubicBezTo>
                  <a:cubicBezTo>
                    <a:pt x="13710" y="18413"/>
                    <a:pt x="14224" y="18413"/>
                    <a:pt x="14224" y="18413"/>
                  </a:cubicBezTo>
                  <a:cubicBezTo>
                    <a:pt x="14224" y="18413"/>
                    <a:pt x="14224" y="18059"/>
                    <a:pt x="14224" y="18059"/>
                  </a:cubicBezTo>
                  <a:cubicBezTo>
                    <a:pt x="14738" y="18059"/>
                    <a:pt x="15253" y="18059"/>
                    <a:pt x="15767" y="18059"/>
                  </a:cubicBezTo>
                  <a:cubicBezTo>
                    <a:pt x="15767" y="18059"/>
                    <a:pt x="15767" y="18059"/>
                    <a:pt x="16281" y="18059"/>
                  </a:cubicBezTo>
                  <a:cubicBezTo>
                    <a:pt x="16281" y="18059"/>
                    <a:pt x="16281" y="18059"/>
                    <a:pt x="16281" y="18059"/>
                  </a:cubicBezTo>
                  <a:cubicBezTo>
                    <a:pt x="16281" y="18059"/>
                    <a:pt x="16281" y="18059"/>
                    <a:pt x="16281" y="18059"/>
                  </a:cubicBezTo>
                  <a:cubicBezTo>
                    <a:pt x="16281" y="18059"/>
                    <a:pt x="16281" y="18059"/>
                    <a:pt x="16281" y="18059"/>
                  </a:cubicBezTo>
                  <a:cubicBezTo>
                    <a:pt x="16281" y="18059"/>
                    <a:pt x="16795" y="18059"/>
                    <a:pt x="16795" y="17705"/>
                  </a:cubicBezTo>
                  <a:cubicBezTo>
                    <a:pt x="16795" y="17705"/>
                    <a:pt x="16795" y="17351"/>
                    <a:pt x="16795" y="17351"/>
                  </a:cubicBezTo>
                  <a:cubicBezTo>
                    <a:pt x="16795" y="17705"/>
                    <a:pt x="17310" y="17705"/>
                    <a:pt x="16795" y="18059"/>
                  </a:cubicBezTo>
                  <a:cubicBezTo>
                    <a:pt x="16795" y="18059"/>
                    <a:pt x="16795" y="18059"/>
                    <a:pt x="16795" y="18059"/>
                  </a:cubicBezTo>
                  <a:cubicBezTo>
                    <a:pt x="17310" y="18059"/>
                    <a:pt x="17310" y="18059"/>
                    <a:pt x="17310" y="17705"/>
                  </a:cubicBezTo>
                  <a:cubicBezTo>
                    <a:pt x="17310" y="17705"/>
                    <a:pt x="17310" y="17705"/>
                    <a:pt x="17310" y="17705"/>
                  </a:cubicBezTo>
                  <a:cubicBezTo>
                    <a:pt x="17310" y="17705"/>
                    <a:pt x="17310" y="17705"/>
                    <a:pt x="17310" y="17705"/>
                  </a:cubicBezTo>
                  <a:cubicBezTo>
                    <a:pt x="17310" y="17705"/>
                    <a:pt x="17310" y="17705"/>
                    <a:pt x="17310" y="17705"/>
                  </a:cubicBezTo>
                  <a:cubicBezTo>
                    <a:pt x="17310" y="17351"/>
                    <a:pt x="17310" y="17705"/>
                    <a:pt x="17824" y="17351"/>
                  </a:cubicBezTo>
                  <a:cubicBezTo>
                    <a:pt x="17824" y="17351"/>
                    <a:pt x="17824" y="17705"/>
                    <a:pt x="17310" y="17705"/>
                  </a:cubicBezTo>
                  <a:cubicBezTo>
                    <a:pt x="17824" y="17705"/>
                    <a:pt x="18338" y="17705"/>
                    <a:pt x="18338" y="17705"/>
                  </a:cubicBezTo>
                  <a:cubicBezTo>
                    <a:pt x="18853" y="17705"/>
                    <a:pt x="18853" y="17705"/>
                    <a:pt x="19367" y="17705"/>
                  </a:cubicBezTo>
                  <a:cubicBezTo>
                    <a:pt x="19367" y="17705"/>
                    <a:pt x="19367" y="17705"/>
                    <a:pt x="19367" y="17705"/>
                  </a:cubicBezTo>
                  <a:cubicBezTo>
                    <a:pt x="19367" y="17705"/>
                    <a:pt x="19367" y="17705"/>
                    <a:pt x="19367" y="17705"/>
                  </a:cubicBezTo>
                  <a:cubicBezTo>
                    <a:pt x="19367" y="18059"/>
                    <a:pt x="19881" y="17705"/>
                    <a:pt x="19881" y="17705"/>
                  </a:cubicBezTo>
                  <a:cubicBezTo>
                    <a:pt x="19881" y="17351"/>
                    <a:pt x="19367" y="17351"/>
                    <a:pt x="19367" y="16997"/>
                  </a:cubicBezTo>
                  <a:cubicBezTo>
                    <a:pt x="19367" y="16997"/>
                    <a:pt x="19367" y="17351"/>
                    <a:pt x="19367" y="17351"/>
                  </a:cubicBezTo>
                  <a:cubicBezTo>
                    <a:pt x="19367" y="16997"/>
                    <a:pt x="18853" y="16997"/>
                    <a:pt x="19367" y="16643"/>
                  </a:cubicBezTo>
                  <a:cubicBezTo>
                    <a:pt x="18853" y="16997"/>
                    <a:pt x="19367" y="16997"/>
                    <a:pt x="19367" y="16997"/>
                  </a:cubicBezTo>
                  <a:cubicBezTo>
                    <a:pt x="19881" y="16643"/>
                    <a:pt x="19881" y="16289"/>
                    <a:pt x="20395" y="15934"/>
                  </a:cubicBezTo>
                  <a:cubicBezTo>
                    <a:pt x="20395" y="15934"/>
                    <a:pt x="20395" y="15580"/>
                    <a:pt x="20395" y="15226"/>
                  </a:cubicBezTo>
                  <a:cubicBezTo>
                    <a:pt x="20910" y="14518"/>
                    <a:pt x="20910" y="14164"/>
                    <a:pt x="21424" y="1381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0" name="Shape 2719"/>
            <p:cNvSpPr/>
            <p:nvPr/>
          </p:nvSpPr>
          <p:spPr>
            <a:xfrm>
              <a:off x="-1" y="2227016"/>
              <a:ext cx="1659290" cy="1104966"/>
            </a:xfrm>
            <a:custGeom>
              <a:avLst/>
              <a:gdLst/>
              <a:ahLst/>
              <a:cxnLst>
                <a:cxn ang="0">
                  <a:pos x="wd2" y="hd2"/>
                </a:cxn>
                <a:cxn ang="5400000">
                  <a:pos x="wd2" y="hd2"/>
                </a:cxn>
                <a:cxn ang="10800000">
                  <a:pos x="wd2" y="hd2"/>
                </a:cxn>
                <a:cxn ang="16200000">
                  <a:pos x="wd2" y="hd2"/>
                </a:cxn>
              </a:cxnLst>
              <a:rect l="0" t="0" r="r" b="b"/>
              <a:pathLst>
                <a:path w="21367" h="21600" extrusionOk="0">
                  <a:moveTo>
                    <a:pt x="13095" y="19694"/>
                  </a:moveTo>
                  <a:cubicBezTo>
                    <a:pt x="13095" y="19694"/>
                    <a:pt x="13095" y="19694"/>
                    <a:pt x="13095" y="19694"/>
                  </a:cubicBezTo>
                  <a:cubicBezTo>
                    <a:pt x="13095" y="19694"/>
                    <a:pt x="13095" y="19694"/>
                    <a:pt x="13095" y="20012"/>
                  </a:cubicBezTo>
                  <a:cubicBezTo>
                    <a:pt x="13095" y="19694"/>
                    <a:pt x="13095" y="19694"/>
                    <a:pt x="13095" y="19694"/>
                  </a:cubicBezTo>
                  <a:close/>
                  <a:moveTo>
                    <a:pt x="21273" y="10165"/>
                  </a:moveTo>
                  <a:cubicBezTo>
                    <a:pt x="21273" y="10165"/>
                    <a:pt x="21273" y="9847"/>
                    <a:pt x="21273" y="9847"/>
                  </a:cubicBezTo>
                  <a:cubicBezTo>
                    <a:pt x="21273" y="9847"/>
                    <a:pt x="21273" y="10165"/>
                    <a:pt x="21064" y="10165"/>
                  </a:cubicBezTo>
                  <a:cubicBezTo>
                    <a:pt x="21064" y="10165"/>
                    <a:pt x="21064" y="10165"/>
                    <a:pt x="21064" y="10165"/>
                  </a:cubicBezTo>
                  <a:cubicBezTo>
                    <a:pt x="21064" y="9847"/>
                    <a:pt x="21064" y="9847"/>
                    <a:pt x="20854" y="9847"/>
                  </a:cubicBezTo>
                  <a:cubicBezTo>
                    <a:pt x="20854" y="9847"/>
                    <a:pt x="21273" y="9847"/>
                    <a:pt x="21064" y="9529"/>
                  </a:cubicBezTo>
                  <a:cubicBezTo>
                    <a:pt x="20854" y="9212"/>
                    <a:pt x="20434" y="9847"/>
                    <a:pt x="20434" y="9529"/>
                  </a:cubicBezTo>
                  <a:cubicBezTo>
                    <a:pt x="20434" y="9529"/>
                    <a:pt x="21273" y="9529"/>
                    <a:pt x="21273" y="8894"/>
                  </a:cubicBezTo>
                  <a:cubicBezTo>
                    <a:pt x="21064" y="8576"/>
                    <a:pt x="20644" y="9212"/>
                    <a:pt x="20434" y="8894"/>
                  </a:cubicBezTo>
                  <a:cubicBezTo>
                    <a:pt x="20434" y="8894"/>
                    <a:pt x="20854" y="8894"/>
                    <a:pt x="20854" y="8894"/>
                  </a:cubicBezTo>
                  <a:cubicBezTo>
                    <a:pt x="21064" y="8576"/>
                    <a:pt x="20854" y="8576"/>
                    <a:pt x="20644" y="8259"/>
                  </a:cubicBezTo>
                  <a:cubicBezTo>
                    <a:pt x="20854" y="8259"/>
                    <a:pt x="21064" y="8576"/>
                    <a:pt x="21064" y="8259"/>
                  </a:cubicBezTo>
                  <a:cubicBezTo>
                    <a:pt x="21064" y="7941"/>
                    <a:pt x="21064" y="7941"/>
                    <a:pt x="21064" y="7624"/>
                  </a:cubicBezTo>
                  <a:cubicBezTo>
                    <a:pt x="21273" y="7306"/>
                    <a:pt x="21064" y="7306"/>
                    <a:pt x="21064" y="7306"/>
                  </a:cubicBezTo>
                  <a:cubicBezTo>
                    <a:pt x="20854" y="6988"/>
                    <a:pt x="21064" y="6988"/>
                    <a:pt x="20854" y="7306"/>
                  </a:cubicBezTo>
                  <a:cubicBezTo>
                    <a:pt x="20644" y="7306"/>
                    <a:pt x="20854" y="6988"/>
                    <a:pt x="20644" y="6988"/>
                  </a:cubicBezTo>
                  <a:cubicBezTo>
                    <a:pt x="20854" y="6671"/>
                    <a:pt x="20644" y="6671"/>
                    <a:pt x="20644" y="6671"/>
                  </a:cubicBezTo>
                  <a:cubicBezTo>
                    <a:pt x="20434" y="6671"/>
                    <a:pt x="20434" y="6671"/>
                    <a:pt x="20225" y="6671"/>
                  </a:cubicBezTo>
                  <a:cubicBezTo>
                    <a:pt x="20225" y="6671"/>
                    <a:pt x="20015" y="6353"/>
                    <a:pt x="20015" y="6353"/>
                  </a:cubicBezTo>
                  <a:cubicBezTo>
                    <a:pt x="20015" y="6353"/>
                    <a:pt x="20015" y="6353"/>
                    <a:pt x="20015" y="6353"/>
                  </a:cubicBezTo>
                  <a:cubicBezTo>
                    <a:pt x="19805" y="6353"/>
                    <a:pt x="19805" y="6353"/>
                    <a:pt x="19805" y="6671"/>
                  </a:cubicBezTo>
                  <a:cubicBezTo>
                    <a:pt x="19596" y="6988"/>
                    <a:pt x="19386" y="7306"/>
                    <a:pt x="19386" y="7306"/>
                  </a:cubicBezTo>
                  <a:cubicBezTo>
                    <a:pt x="19386" y="6988"/>
                    <a:pt x="19596" y="6353"/>
                    <a:pt x="19805" y="6353"/>
                  </a:cubicBezTo>
                  <a:cubicBezTo>
                    <a:pt x="19805" y="6035"/>
                    <a:pt x="19596" y="6035"/>
                    <a:pt x="19805" y="5718"/>
                  </a:cubicBezTo>
                  <a:cubicBezTo>
                    <a:pt x="19805" y="5400"/>
                    <a:pt x="19805" y="5400"/>
                    <a:pt x="19596" y="5400"/>
                  </a:cubicBezTo>
                  <a:cubicBezTo>
                    <a:pt x="19386" y="5400"/>
                    <a:pt x="19176" y="5718"/>
                    <a:pt x="18966" y="5718"/>
                  </a:cubicBezTo>
                  <a:cubicBezTo>
                    <a:pt x="18757" y="5718"/>
                    <a:pt x="18757" y="5718"/>
                    <a:pt x="18966" y="5400"/>
                  </a:cubicBezTo>
                  <a:cubicBezTo>
                    <a:pt x="18757" y="5400"/>
                    <a:pt x="18757" y="5718"/>
                    <a:pt x="18757" y="5718"/>
                  </a:cubicBezTo>
                  <a:cubicBezTo>
                    <a:pt x="18757" y="5400"/>
                    <a:pt x="18757" y="5400"/>
                    <a:pt x="18757" y="5082"/>
                  </a:cubicBezTo>
                  <a:cubicBezTo>
                    <a:pt x="18966" y="5082"/>
                    <a:pt x="19176" y="4765"/>
                    <a:pt x="19176" y="4765"/>
                  </a:cubicBezTo>
                  <a:cubicBezTo>
                    <a:pt x="19176" y="4447"/>
                    <a:pt x="19176" y="4129"/>
                    <a:pt x="19176" y="3812"/>
                  </a:cubicBezTo>
                  <a:cubicBezTo>
                    <a:pt x="19176" y="3494"/>
                    <a:pt x="19176" y="3176"/>
                    <a:pt x="18966" y="3494"/>
                  </a:cubicBezTo>
                  <a:cubicBezTo>
                    <a:pt x="18757" y="3494"/>
                    <a:pt x="18757" y="3494"/>
                    <a:pt x="18547" y="3494"/>
                  </a:cubicBezTo>
                  <a:cubicBezTo>
                    <a:pt x="18547" y="3494"/>
                    <a:pt x="18337" y="3494"/>
                    <a:pt x="18337" y="3494"/>
                  </a:cubicBezTo>
                  <a:cubicBezTo>
                    <a:pt x="18337" y="3494"/>
                    <a:pt x="18337" y="3176"/>
                    <a:pt x="18337" y="3176"/>
                  </a:cubicBezTo>
                  <a:cubicBezTo>
                    <a:pt x="18337" y="3176"/>
                    <a:pt x="18337" y="3176"/>
                    <a:pt x="18128" y="3176"/>
                  </a:cubicBezTo>
                  <a:cubicBezTo>
                    <a:pt x="18128" y="2859"/>
                    <a:pt x="18128" y="2859"/>
                    <a:pt x="18337" y="2859"/>
                  </a:cubicBezTo>
                  <a:cubicBezTo>
                    <a:pt x="18547" y="2541"/>
                    <a:pt x="18757" y="2224"/>
                    <a:pt x="18547" y="1906"/>
                  </a:cubicBezTo>
                  <a:cubicBezTo>
                    <a:pt x="18547" y="1588"/>
                    <a:pt x="19176" y="1588"/>
                    <a:pt x="19386" y="953"/>
                  </a:cubicBezTo>
                  <a:cubicBezTo>
                    <a:pt x="19176" y="953"/>
                    <a:pt x="19176" y="1271"/>
                    <a:pt x="18966" y="1271"/>
                  </a:cubicBezTo>
                  <a:cubicBezTo>
                    <a:pt x="18966" y="1271"/>
                    <a:pt x="18757" y="953"/>
                    <a:pt x="18757" y="953"/>
                  </a:cubicBezTo>
                  <a:cubicBezTo>
                    <a:pt x="18547" y="953"/>
                    <a:pt x="18547" y="1271"/>
                    <a:pt x="18547" y="1271"/>
                  </a:cubicBezTo>
                  <a:cubicBezTo>
                    <a:pt x="18337" y="1588"/>
                    <a:pt x="18337" y="1588"/>
                    <a:pt x="18337" y="1588"/>
                  </a:cubicBezTo>
                  <a:cubicBezTo>
                    <a:pt x="18128" y="1906"/>
                    <a:pt x="18337" y="1906"/>
                    <a:pt x="18128" y="1906"/>
                  </a:cubicBezTo>
                  <a:cubicBezTo>
                    <a:pt x="17918" y="1906"/>
                    <a:pt x="17918" y="1906"/>
                    <a:pt x="17918" y="1906"/>
                  </a:cubicBezTo>
                  <a:cubicBezTo>
                    <a:pt x="17708" y="2224"/>
                    <a:pt x="17708" y="2541"/>
                    <a:pt x="17708" y="2859"/>
                  </a:cubicBezTo>
                  <a:cubicBezTo>
                    <a:pt x="17708" y="2859"/>
                    <a:pt x="17708" y="2859"/>
                    <a:pt x="17708" y="2859"/>
                  </a:cubicBezTo>
                  <a:cubicBezTo>
                    <a:pt x="17708" y="2541"/>
                    <a:pt x="17499" y="2541"/>
                    <a:pt x="17499" y="2224"/>
                  </a:cubicBezTo>
                  <a:cubicBezTo>
                    <a:pt x="17499" y="2224"/>
                    <a:pt x="17289" y="2224"/>
                    <a:pt x="17079" y="2224"/>
                  </a:cubicBezTo>
                  <a:cubicBezTo>
                    <a:pt x="17079" y="2224"/>
                    <a:pt x="17289" y="1588"/>
                    <a:pt x="17079" y="1906"/>
                  </a:cubicBezTo>
                  <a:cubicBezTo>
                    <a:pt x="16869" y="1588"/>
                    <a:pt x="17079" y="1588"/>
                    <a:pt x="17079" y="1271"/>
                  </a:cubicBezTo>
                  <a:cubicBezTo>
                    <a:pt x="17079" y="953"/>
                    <a:pt x="17079" y="953"/>
                    <a:pt x="16869" y="953"/>
                  </a:cubicBezTo>
                  <a:cubicBezTo>
                    <a:pt x="16869" y="953"/>
                    <a:pt x="16869" y="953"/>
                    <a:pt x="16869" y="635"/>
                  </a:cubicBezTo>
                  <a:cubicBezTo>
                    <a:pt x="16869" y="635"/>
                    <a:pt x="16660" y="635"/>
                    <a:pt x="16660" y="635"/>
                  </a:cubicBezTo>
                  <a:cubicBezTo>
                    <a:pt x="16660" y="635"/>
                    <a:pt x="16660" y="318"/>
                    <a:pt x="16660" y="318"/>
                  </a:cubicBezTo>
                  <a:cubicBezTo>
                    <a:pt x="16660" y="318"/>
                    <a:pt x="16660" y="0"/>
                    <a:pt x="16450" y="0"/>
                  </a:cubicBezTo>
                  <a:cubicBezTo>
                    <a:pt x="16450" y="0"/>
                    <a:pt x="16450" y="0"/>
                    <a:pt x="16240" y="0"/>
                  </a:cubicBezTo>
                  <a:cubicBezTo>
                    <a:pt x="16240" y="0"/>
                    <a:pt x="16240" y="0"/>
                    <a:pt x="16031" y="318"/>
                  </a:cubicBezTo>
                  <a:cubicBezTo>
                    <a:pt x="16031" y="318"/>
                    <a:pt x="16031" y="0"/>
                    <a:pt x="16031" y="0"/>
                  </a:cubicBezTo>
                  <a:cubicBezTo>
                    <a:pt x="16031" y="318"/>
                    <a:pt x="16031" y="318"/>
                    <a:pt x="15821" y="318"/>
                  </a:cubicBezTo>
                  <a:cubicBezTo>
                    <a:pt x="15821" y="318"/>
                    <a:pt x="16031" y="318"/>
                    <a:pt x="16031" y="318"/>
                  </a:cubicBezTo>
                  <a:cubicBezTo>
                    <a:pt x="15821" y="0"/>
                    <a:pt x="15611" y="0"/>
                    <a:pt x="15821" y="318"/>
                  </a:cubicBezTo>
                  <a:cubicBezTo>
                    <a:pt x="15611" y="318"/>
                    <a:pt x="15611" y="318"/>
                    <a:pt x="15611" y="0"/>
                  </a:cubicBezTo>
                  <a:cubicBezTo>
                    <a:pt x="15611" y="0"/>
                    <a:pt x="15611" y="318"/>
                    <a:pt x="15611" y="318"/>
                  </a:cubicBezTo>
                  <a:cubicBezTo>
                    <a:pt x="15611" y="318"/>
                    <a:pt x="15611" y="318"/>
                    <a:pt x="15611" y="318"/>
                  </a:cubicBezTo>
                  <a:cubicBezTo>
                    <a:pt x="15401" y="318"/>
                    <a:pt x="15611" y="635"/>
                    <a:pt x="15611" y="953"/>
                  </a:cubicBezTo>
                  <a:cubicBezTo>
                    <a:pt x="15611" y="953"/>
                    <a:pt x="15611" y="953"/>
                    <a:pt x="15611" y="953"/>
                  </a:cubicBezTo>
                  <a:cubicBezTo>
                    <a:pt x="15611" y="1271"/>
                    <a:pt x="15611" y="1588"/>
                    <a:pt x="15821" y="1906"/>
                  </a:cubicBezTo>
                  <a:cubicBezTo>
                    <a:pt x="15821" y="2224"/>
                    <a:pt x="15611" y="2224"/>
                    <a:pt x="15611" y="2224"/>
                  </a:cubicBezTo>
                  <a:cubicBezTo>
                    <a:pt x="15611" y="2541"/>
                    <a:pt x="15611" y="2541"/>
                    <a:pt x="15821" y="2859"/>
                  </a:cubicBezTo>
                  <a:cubicBezTo>
                    <a:pt x="15401" y="2859"/>
                    <a:pt x="15611" y="2541"/>
                    <a:pt x="15401" y="2541"/>
                  </a:cubicBezTo>
                  <a:cubicBezTo>
                    <a:pt x="15401" y="2541"/>
                    <a:pt x="15401" y="2541"/>
                    <a:pt x="15611" y="2541"/>
                  </a:cubicBezTo>
                  <a:cubicBezTo>
                    <a:pt x="15401" y="2541"/>
                    <a:pt x="15401" y="2541"/>
                    <a:pt x="15192" y="2541"/>
                  </a:cubicBezTo>
                  <a:cubicBezTo>
                    <a:pt x="15401" y="2859"/>
                    <a:pt x="15401" y="3176"/>
                    <a:pt x="15401" y="3176"/>
                  </a:cubicBezTo>
                  <a:cubicBezTo>
                    <a:pt x="15192" y="3176"/>
                    <a:pt x="15192" y="2859"/>
                    <a:pt x="15192" y="2859"/>
                  </a:cubicBezTo>
                  <a:cubicBezTo>
                    <a:pt x="15192" y="2859"/>
                    <a:pt x="15192" y="2859"/>
                    <a:pt x="15192" y="3176"/>
                  </a:cubicBezTo>
                  <a:cubicBezTo>
                    <a:pt x="14982" y="3176"/>
                    <a:pt x="14982" y="2859"/>
                    <a:pt x="14982" y="2859"/>
                  </a:cubicBezTo>
                  <a:cubicBezTo>
                    <a:pt x="14982" y="2859"/>
                    <a:pt x="14982" y="2859"/>
                    <a:pt x="15192" y="2859"/>
                  </a:cubicBezTo>
                  <a:cubicBezTo>
                    <a:pt x="14982" y="2859"/>
                    <a:pt x="14772" y="2859"/>
                    <a:pt x="14772" y="2859"/>
                  </a:cubicBezTo>
                  <a:cubicBezTo>
                    <a:pt x="14772" y="2859"/>
                    <a:pt x="14772" y="2859"/>
                    <a:pt x="14772" y="3176"/>
                  </a:cubicBezTo>
                  <a:cubicBezTo>
                    <a:pt x="14772" y="3176"/>
                    <a:pt x="14772" y="2859"/>
                    <a:pt x="14772" y="2859"/>
                  </a:cubicBezTo>
                  <a:cubicBezTo>
                    <a:pt x="14563" y="2224"/>
                    <a:pt x="14563" y="2541"/>
                    <a:pt x="14353" y="2224"/>
                  </a:cubicBezTo>
                  <a:cubicBezTo>
                    <a:pt x="14353" y="2541"/>
                    <a:pt x="14143" y="2541"/>
                    <a:pt x="14143" y="2859"/>
                  </a:cubicBezTo>
                  <a:cubicBezTo>
                    <a:pt x="14143" y="2859"/>
                    <a:pt x="14143" y="2859"/>
                    <a:pt x="14143" y="2859"/>
                  </a:cubicBezTo>
                  <a:cubicBezTo>
                    <a:pt x="14143" y="2859"/>
                    <a:pt x="13933" y="3176"/>
                    <a:pt x="13933" y="3176"/>
                  </a:cubicBezTo>
                  <a:cubicBezTo>
                    <a:pt x="13933" y="3494"/>
                    <a:pt x="13933" y="3812"/>
                    <a:pt x="13724" y="4129"/>
                  </a:cubicBezTo>
                  <a:cubicBezTo>
                    <a:pt x="13724" y="3812"/>
                    <a:pt x="13514" y="3812"/>
                    <a:pt x="13514" y="3812"/>
                  </a:cubicBezTo>
                  <a:cubicBezTo>
                    <a:pt x="13514" y="4129"/>
                    <a:pt x="13514" y="4129"/>
                    <a:pt x="13724" y="3812"/>
                  </a:cubicBezTo>
                  <a:cubicBezTo>
                    <a:pt x="13514" y="4129"/>
                    <a:pt x="13514" y="4129"/>
                    <a:pt x="13514" y="4129"/>
                  </a:cubicBezTo>
                  <a:cubicBezTo>
                    <a:pt x="13514" y="4129"/>
                    <a:pt x="13514" y="4447"/>
                    <a:pt x="13514" y="4447"/>
                  </a:cubicBezTo>
                  <a:cubicBezTo>
                    <a:pt x="13514" y="4129"/>
                    <a:pt x="13304" y="4129"/>
                    <a:pt x="13304" y="3812"/>
                  </a:cubicBezTo>
                  <a:cubicBezTo>
                    <a:pt x="13304" y="3494"/>
                    <a:pt x="13095" y="3176"/>
                    <a:pt x="13095" y="3176"/>
                  </a:cubicBezTo>
                  <a:cubicBezTo>
                    <a:pt x="12885" y="2859"/>
                    <a:pt x="12885" y="3176"/>
                    <a:pt x="12885" y="2859"/>
                  </a:cubicBezTo>
                  <a:cubicBezTo>
                    <a:pt x="12885" y="2859"/>
                    <a:pt x="12885" y="2859"/>
                    <a:pt x="12675" y="2859"/>
                  </a:cubicBezTo>
                  <a:cubicBezTo>
                    <a:pt x="12675" y="2541"/>
                    <a:pt x="12675" y="2859"/>
                    <a:pt x="12466" y="2859"/>
                  </a:cubicBezTo>
                  <a:cubicBezTo>
                    <a:pt x="12466" y="2859"/>
                    <a:pt x="12466" y="2541"/>
                    <a:pt x="12466" y="2541"/>
                  </a:cubicBezTo>
                  <a:cubicBezTo>
                    <a:pt x="12466" y="2541"/>
                    <a:pt x="12256" y="2541"/>
                    <a:pt x="12046" y="2541"/>
                  </a:cubicBezTo>
                  <a:cubicBezTo>
                    <a:pt x="12046" y="2859"/>
                    <a:pt x="12046" y="3176"/>
                    <a:pt x="12046" y="3494"/>
                  </a:cubicBezTo>
                  <a:cubicBezTo>
                    <a:pt x="12046" y="3812"/>
                    <a:pt x="12046" y="3812"/>
                    <a:pt x="12256" y="4129"/>
                  </a:cubicBezTo>
                  <a:cubicBezTo>
                    <a:pt x="12256" y="4129"/>
                    <a:pt x="12256" y="4447"/>
                    <a:pt x="12256" y="4447"/>
                  </a:cubicBezTo>
                  <a:cubicBezTo>
                    <a:pt x="12256" y="4447"/>
                    <a:pt x="12256" y="4447"/>
                    <a:pt x="12466" y="4447"/>
                  </a:cubicBezTo>
                  <a:cubicBezTo>
                    <a:pt x="12466" y="4447"/>
                    <a:pt x="12466" y="4447"/>
                    <a:pt x="12466" y="4765"/>
                  </a:cubicBezTo>
                  <a:cubicBezTo>
                    <a:pt x="12466" y="4765"/>
                    <a:pt x="12466" y="5082"/>
                    <a:pt x="12466" y="5400"/>
                  </a:cubicBezTo>
                  <a:cubicBezTo>
                    <a:pt x="12466" y="5400"/>
                    <a:pt x="12466" y="5718"/>
                    <a:pt x="12466" y="5718"/>
                  </a:cubicBezTo>
                  <a:cubicBezTo>
                    <a:pt x="12466" y="6035"/>
                    <a:pt x="12675" y="6035"/>
                    <a:pt x="12466" y="6353"/>
                  </a:cubicBezTo>
                  <a:cubicBezTo>
                    <a:pt x="12466" y="6353"/>
                    <a:pt x="12466" y="6035"/>
                    <a:pt x="12466" y="6035"/>
                  </a:cubicBezTo>
                  <a:cubicBezTo>
                    <a:pt x="12466" y="5718"/>
                    <a:pt x="12256" y="5718"/>
                    <a:pt x="12256" y="5718"/>
                  </a:cubicBezTo>
                  <a:cubicBezTo>
                    <a:pt x="12256" y="5400"/>
                    <a:pt x="12256" y="5082"/>
                    <a:pt x="12256" y="4765"/>
                  </a:cubicBezTo>
                  <a:cubicBezTo>
                    <a:pt x="12256" y="4765"/>
                    <a:pt x="12256" y="4765"/>
                    <a:pt x="12256" y="4765"/>
                  </a:cubicBezTo>
                  <a:cubicBezTo>
                    <a:pt x="12046" y="4447"/>
                    <a:pt x="12046" y="4447"/>
                    <a:pt x="12046" y="4447"/>
                  </a:cubicBezTo>
                  <a:cubicBezTo>
                    <a:pt x="12046" y="4129"/>
                    <a:pt x="11836" y="4129"/>
                    <a:pt x="11627" y="4129"/>
                  </a:cubicBezTo>
                  <a:cubicBezTo>
                    <a:pt x="11627" y="3812"/>
                    <a:pt x="11836" y="3494"/>
                    <a:pt x="11417" y="3176"/>
                  </a:cubicBezTo>
                  <a:cubicBezTo>
                    <a:pt x="11417" y="3176"/>
                    <a:pt x="11417" y="3176"/>
                    <a:pt x="11417" y="3176"/>
                  </a:cubicBezTo>
                  <a:cubicBezTo>
                    <a:pt x="11417" y="3176"/>
                    <a:pt x="11417" y="2859"/>
                    <a:pt x="11417" y="2859"/>
                  </a:cubicBezTo>
                  <a:cubicBezTo>
                    <a:pt x="11207" y="2541"/>
                    <a:pt x="11207" y="2859"/>
                    <a:pt x="11207" y="2859"/>
                  </a:cubicBezTo>
                  <a:cubicBezTo>
                    <a:pt x="11207" y="2859"/>
                    <a:pt x="11207" y="2224"/>
                    <a:pt x="10998" y="2541"/>
                  </a:cubicBezTo>
                  <a:cubicBezTo>
                    <a:pt x="10998" y="2541"/>
                    <a:pt x="10998" y="2541"/>
                    <a:pt x="10788" y="2859"/>
                  </a:cubicBezTo>
                  <a:cubicBezTo>
                    <a:pt x="10998" y="2224"/>
                    <a:pt x="10578" y="2541"/>
                    <a:pt x="10578" y="2859"/>
                  </a:cubicBezTo>
                  <a:cubicBezTo>
                    <a:pt x="10578" y="2859"/>
                    <a:pt x="10578" y="3176"/>
                    <a:pt x="10578" y="3494"/>
                  </a:cubicBezTo>
                  <a:cubicBezTo>
                    <a:pt x="10578" y="3176"/>
                    <a:pt x="10578" y="3176"/>
                    <a:pt x="10578" y="3176"/>
                  </a:cubicBezTo>
                  <a:cubicBezTo>
                    <a:pt x="10368" y="3176"/>
                    <a:pt x="10368" y="3176"/>
                    <a:pt x="10368" y="3176"/>
                  </a:cubicBezTo>
                  <a:cubicBezTo>
                    <a:pt x="10368" y="3176"/>
                    <a:pt x="9949" y="3176"/>
                    <a:pt x="9949" y="3494"/>
                  </a:cubicBezTo>
                  <a:cubicBezTo>
                    <a:pt x="9739" y="3494"/>
                    <a:pt x="9949" y="3812"/>
                    <a:pt x="9949" y="3812"/>
                  </a:cubicBezTo>
                  <a:cubicBezTo>
                    <a:pt x="9949" y="3812"/>
                    <a:pt x="9739" y="3812"/>
                    <a:pt x="9739" y="4129"/>
                  </a:cubicBezTo>
                  <a:cubicBezTo>
                    <a:pt x="9739" y="4129"/>
                    <a:pt x="9739" y="4129"/>
                    <a:pt x="9949" y="4447"/>
                  </a:cubicBezTo>
                  <a:cubicBezTo>
                    <a:pt x="9949" y="4447"/>
                    <a:pt x="9949" y="4765"/>
                    <a:pt x="9949" y="5082"/>
                  </a:cubicBezTo>
                  <a:cubicBezTo>
                    <a:pt x="9949" y="5082"/>
                    <a:pt x="9949" y="5718"/>
                    <a:pt x="9739" y="5718"/>
                  </a:cubicBezTo>
                  <a:cubicBezTo>
                    <a:pt x="9949" y="5718"/>
                    <a:pt x="9739" y="5718"/>
                    <a:pt x="9949" y="5718"/>
                  </a:cubicBezTo>
                  <a:cubicBezTo>
                    <a:pt x="9739" y="5718"/>
                    <a:pt x="9530" y="5400"/>
                    <a:pt x="9739" y="5718"/>
                  </a:cubicBezTo>
                  <a:cubicBezTo>
                    <a:pt x="9530" y="5718"/>
                    <a:pt x="9530" y="5718"/>
                    <a:pt x="9530" y="5400"/>
                  </a:cubicBezTo>
                  <a:cubicBezTo>
                    <a:pt x="9320" y="5400"/>
                    <a:pt x="9530" y="5082"/>
                    <a:pt x="9320" y="4765"/>
                  </a:cubicBezTo>
                  <a:cubicBezTo>
                    <a:pt x="9320" y="4765"/>
                    <a:pt x="9320" y="4765"/>
                    <a:pt x="9110" y="4765"/>
                  </a:cubicBezTo>
                  <a:cubicBezTo>
                    <a:pt x="9110" y="4447"/>
                    <a:pt x="9110" y="4447"/>
                    <a:pt x="9110" y="4447"/>
                  </a:cubicBezTo>
                  <a:cubicBezTo>
                    <a:pt x="8900" y="4129"/>
                    <a:pt x="8900" y="3812"/>
                    <a:pt x="8900" y="3494"/>
                  </a:cubicBezTo>
                  <a:cubicBezTo>
                    <a:pt x="8691" y="3494"/>
                    <a:pt x="8691" y="3176"/>
                    <a:pt x="8691" y="2859"/>
                  </a:cubicBezTo>
                  <a:cubicBezTo>
                    <a:pt x="8481" y="3176"/>
                    <a:pt x="8481" y="2859"/>
                    <a:pt x="8481" y="2859"/>
                  </a:cubicBezTo>
                  <a:cubicBezTo>
                    <a:pt x="8481" y="2859"/>
                    <a:pt x="8271" y="3176"/>
                    <a:pt x="8271" y="3176"/>
                  </a:cubicBezTo>
                  <a:cubicBezTo>
                    <a:pt x="8271" y="3176"/>
                    <a:pt x="8062" y="3176"/>
                    <a:pt x="8062" y="3176"/>
                  </a:cubicBezTo>
                  <a:cubicBezTo>
                    <a:pt x="7852" y="3494"/>
                    <a:pt x="8062" y="3812"/>
                    <a:pt x="8062" y="4129"/>
                  </a:cubicBezTo>
                  <a:cubicBezTo>
                    <a:pt x="8062" y="4447"/>
                    <a:pt x="8062" y="4765"/>
                    <a:pt x="8271" y="5082"/>
                  </a:cubicBezTo>
                  <a:cubicBezTo>
                    <a:pt x="8271" y="5082"/>
                    <a:pt x="8062" y="5082"/>
                    <a:pt x="8062" y="5082"/>
                  </a:cubicBezTo>
                  <a:cubicBezTo>
                    <a:pt x="8062" y="5082"/>
                    <a:pt x="8271" y="5400"/>
                    <a:pt x="8271" y="5400"/>
                  </a:cubicBezTo>
                  <a:cubicBezTo>
                    <a:pt x="8271" y="5400"/>
                    <a:pt x="8271" y="6353"/>
                    <a:pt x="8271" y="6353"/>
                  </a:cubicBezTo>
                  <a:cubicBezTo>
                    <a:pt x="8062" y="6353"/>
                    <a:pt x="8062" y="6988"/>
                    <a:pt x="8062" y="7306"/>
                  </a:cubicBezTo>
                  <a:cubicBezTo>
                    <a:pt x="7852" y="6988"/>
                    <a:pt x="8062" y="6671"/>
                    <a:pt x="7852" y="6988"/>
                  </a:cubicBezTo>
                  <a:cubicBezTo>
                    <a:pt x="7852" y="6988"/>
                    <a:pt x="7852" y="6988"/>
                    <a:pt x="7852" y="6988"/>
                  </a:cubicBezTo>
                  <a:cubicBezTo>
                    <a:pt x="8062" y="6988"/>
                    <a:pt x="7852" y="7306"/>
                    <a:pt x="7852" y="7624"/>
                  </a:cubicBezTo>
                  <a:cubicBezTo>
                    <a:pt x="7642" y="7624"/>
                    <a:pt x="7642" y="6988"/>
                    <a:pt x="7642" y="6671"/>
                  </a:cubicBezTo>
                  <a:cubicBezTo>
                    <a:pt x="7642" y="6988"/>
                    <a:pt x="7642" y="6988"/>
                    <a:pt x="7642" y="6988"/>
                  </a:cubicBezTo>
                  <a:cubicBezTo>
                    <a:pt x="7433" y="6988"/>
                    <a:pt x="7642" y="6353"/>
                    <a:pt x="7642" y="6353"/>
                  </a:cubicBezTo>
                  <a:cubicBezTo>
                    <a:pt x="7433" y="6035"/>
                    <a:pt x="7223" y="6353"/>
                    <a:pt x="7223" y="6353"/>
                  </a:cubicBezTo>
                  <a:cubicBezTo>
                    <a:pt x="7013" y="6671"/>
                    <a:pt x="6803" y="6988"/>
                    <a:pt x="6803" y="7306"/>
                  </a:cubicBezTo>
                  <a:cubicBezTo>
                    <a:pt x="6803" y="7624"/>
                    <a:pt x="7013" y="8259"/>
                    <a:pt x="7013" y="8576"/>
                  </a:cubicBezTo>
                  <a:cubicBezTo>
                    <a:pt x="6803" y="8576"/>
                    <a:pt x="6803" y="7941"/>
                    <a:pt x="6594" y="7624"/>
                  </a:cubicBezTo>
                  <a:cubicBezTo>
                    <a:pt x="6594" y="7941"/>
                    <a:pt x="6803" y="8576"/>
                    <a:pt x="6594" y="8894"/>
                  </a:cubicBezTo>
                  <a:cubicBezTo>
                    <a:pt x="6594" y="9212"/>
                    <a:pt x="6594" y="9212"/>
                    <a:pt x="6594" y="9212"/>
                  </a:cubicBezTo>
                  <a:cubicBezTo>
                    <a:pt x="6594" y="9529"/>
                    <a:pt x="6803" y="9529"/>
                    <a:pt x="6594" y="9847"/>
                  </a:cubicBezTo>
                  <a:cubicBezTo>
                    <a:pt x="6594" y="9212"/>
                    <a:pt x="6594" y="8894"/>
                    <a:pt x="6594" y="8259"/>
                  </a:cubicBezTo>
                  <a:cubicBezTo>
                    <a:pt x="6384" y="7941"/>
                    <a:pt x="6384" y="7624"/>
                    <a:pt x="6384" y="7624"/>
                  </a:cubicBezTo>
                  <a:cubicBezTo>
                    <a:pt x="6174" y="7624"/>
                    <a:pt x="6174" y="7624"/>
                    <a:pt x="5965" y="7941"/>
                  </a:cubicBezTo>
                  <a:cubicBezTo>
                    <a:pt x="6174" y="7624"/>
                    <a:pt x="6384" y="7306"/>
                    <a:pt x="6174" y="6671"/>
                  </a:cubicBezTo>
                  <a:cubicBezTo>
                    <a:pt x="6174" y="6671"/>
                    <a:pt x="5965" y="6988"/>
                    <a:pt x="5965" y="6988"/>
                  </a:cubicBezTo>
                  <a:cubicBezTo>
                    <a:pt x="5965" y="6988"/>
                    <a:pt x="6174" y="6671"/>
                    <a:pt x="5965" y="6353"/>
                  </a:cubicBezTo>
                  <a:cubicBezTo>
                    <a:pt x="5965" y="6353"/>
                    <a:pt x="5755" y="6353"/>
                    <a:pt x="5755" y="6353"/>
                  </a:cubicBezTo>
                  <a:cubicBezTo>
                    <a:pt x="5335" y="6353"/>
                    <a:pt x="5755" y="5718"/>
                    <a:pt x="5335" y="5400"/>
                  </a:cubicBezTo>
                  <a:cubicBezTo>
                    <a:pt x="5545" y="5400"/>
                    <a:pt x="5545" y="6035"/>
                    <a:pt x="5755" y="6035"/>
                  </a:cubicBezTo>
                  <a:cubicBezTo>
                    <a:pt x="5965" y="6353"/>
                    <a:pt x="6174" y="6035"/>
                    <a:pt x="6174" y="5718"/>
                  </a:cubicBezTo>
                  <a:cubicBezTo>
                    <a:pt x="6174" y="5718"/>
                    <a:pt x="5965" y="5400"/>
                    <a:pt x="5965" y="5718"/>
                  </a:cubicBezTo>
                  <a:cubicBezTo>
                    <a:pt x="5965" y="5400"/>
                    <a:pt x="6174" y="5400"/>
                    <a:pt x="6174" y="5400"/>
                  </a:cubicBezTo>
                  <a:cubicBezTo>
                    <a:pt x="6174" y="5082"/>
                    <a:pt x="6384" y="4765"/>
                    <a:pt x="6174" y="4765"/>
                  </a:cubicBezTo>
                  <a:cubicBezTo>
                    <a:pt x="6384" y="4765"/>
                    <a:pt x="6384" y="4447"/>
                    <a:pt x="6174" y="4447"/>
                  </a:cubicBezTo>
                  <a:cubicBezTo>
                    <a:pt x="6174" y="4129"/>
                    <a:pt x="6174" y="4447"/>
                    <a:pt x="5965" y="4447"/>
                  </a:cubicBezTo>
                  <a:cubicBezTo>
                    <a:pt x="5965" y="4447"/>
                    <a:pt x="6174" y="4129"/>
                    <a:pt x="6174" y="4129"/>
                  </a:cubicBezTo>
                  <a:cubicBezTo>
                    <a:pt x="5965" y="4129"/>
                    <a:pt x="5755" y="4447"/>
                    <a:pt x="5755" y="4129"/>
                  </a:cubicBezTo>
                  <a:cubicBezTo>
                    <a:pt x="5965" y="4129"/>
                    <a:pt x="5965" y="4129"/>
                    <a:pt x="6174" y="3812"/>
                  </a:cubicBezTo>
                  <a:cubicBezTo>
                    <a:pt x="6174" y="3494"/>
                    <a:pt x="5965" y="3812"/>
                    <a:pt x="5965" y="3812"/>
                  </a:cubicBezTo>
                  <a:cubicBezTo>
                    <a:pt x="5755" y="3812"/>
                    <a:pt x="5755" y="3494"/>
                    <a:pt x="5965" y="3494"/>
                  </a:cubicBezTo>
                  <a:cubicBezTo>
                    <a:pt x="5755" y="3176"/>
                    <a:pt x="5755" y="3176"/>
                    <a:pt x="5545" y="3176"/>
                  </a:cubicBezTo>
                  <a:cubicBezTo>
                    <a:pt x="5545" y="3494"/>
                    <a:pt x="5755" y="3494"/>
                    <a:pt x="5545" y="3812"/>
                  </a:cubicBezTo>
                  <a:cubicBezTo>
                    <a:pt x="5545" y="3494"/>
                    <a:pt x="5545" y="3494"/>
                    <a:pt x="5545" y="3494"/>
                  </a:cubicBezTo>
                  <a:cubicBezTo>
                    <a:pt x="5545" y="3176"/>
                    <a:pt x="5545" y="3494"/>
                    <a:pt x="5545" y="3176"/>
                  </a:cubicBezTo>
                  <a:cubicBezTo>
                    <a:pt x="5335" y="3176"/>
                    <a:pt x="5545" y="2859"/>
                    <a:pt x="5335" y="2859"/>
                  </a:cubicBezTo>
                  <a:cubicBezTo>
                    <a:pt x="5335" y="2859"/>
                    <a:pt x="5335" y="2541"/>
                    <a:pt x="5335" y="2541"/>
                  </a:cubicBezTo>
                  <a:cubicBezTo>
                    <a:pt x="5335" y="2541"/>
                    <a:pt x="5335" y="2541"/>
                    <a:pt x="5126" y="2541"/>
                  </a:cubicBezTo>
                  <a:cubicBezTo>
                    <a:pt x="5126" y="2541"/>
                    <a:pt x="5126" y="2224"/>
                    <a:pt x="4916" y="2224"/>
                  </a:cubicBezTo>
                  <a:cubicBezTo>
                    <a:pt x="5126" y="2224"/>
                    <a:pt x="5126" y="1906"/>
                    <a:pt x="4916" y="1906"/>
                  </a:cubicBezTo>
                  <a:cubicBezTo>
                    <a:pt x="4916" y="1906"/>
                    <a:pt x="4706" y="1906"/>
                    <a:pt x="4706" y="1906"/>
                  </a:cubicBezTo>
                  <a:cubicBezTo>
                    <a:pt x="4706" y="1906"/>
                    <a:pt x="4706" y="1906"/>
                    <a:pt x="4706" y="1906"/>
                  </a:cubicBezTo>
                  <a:cubicBezTo>
                    <a:pt x="4706" y="1906"/>
                    <a:pt x="4706" y="1906"/>
                    <a:pt x="4706" y="1906"/>
                  </a:cubicBezTo>
                  <a:cubicBezTo>
                    <a:pt x="4706" y="1906"/>
                    <a:pt x="4497" y="1906"/>
                    <a:pt x="4497" y="1906"/>
                  </a:cubicBezTo>
                  <a:cubicBezTo>
                    <a:pt x="4497" y="1906"/>
                    <a:pt x="4497" y="1588"/>
                    <a:pt x="4497" y="1588"/>
                  </a:cubicBezTo>
                  <a:cubicBezTo>
                    <a:pt x="4497" y="1271"/>
                    <a:pt x="4497" y="1271"/>
                    <a:pt x="4287" y="953"/>
                  </a:cubicBezTo>
                  <a:cubicBezTo>
                    <a:pt x="4287" y="953"/>
                    <a:pt x="4077" y="635"/>
                    <a:pt x="4077" y="318"/>
                  </a:cubicBezTo>
                  <a:cubicBezTo>
                    <a:pt x="4077" y="635"/>
                    <a:pt x="4077" y="635"/>
                    <a:pt x="4077" y="635"/>
                  </a:cubicBezTo>
                  <a:cubicBezTo>
                    <a:pt x="4077" y="635"/>
                    <a:pt x="3867" y="635"/>
                    <a:pt x="3867" y="635"/>
                  </a:cubicBezTo>
                  <a:cubicBezTo>
                    <a:pt x="3658" y="635"/>
                    <a:pt x="3867" y="635"/>
                    <a:pt x="3658" y="635"/>
                  </a:cubicBezTo>
                  <a:cubicBezTo>
                    <a:pt x="3658" y="953"/>
                    <a:pt x="3658" y="953"/>
                    <a:pt x="3448" y="635"/>
                  </a:cubicBezTo>
                  <a:cubicBezTo>
                    <a:pt x="3238" y="635"/>
                    <a:pt x="3238" y="318"/>
                    <a:pt x="3029" y="318"/>
                  </a:cubicBezTo>
                  <a:cubicBezTo>
                    <a:pt x="3238" y="635"/>
                    <a:pt x="3238" y="635"/>
                    <a:pt x="3238" y="635"/>
                  </a:cubicBezTo>
                  <a:cubicBezTo>
                    <a:pt x="3238" y="635"/>
                    <a:pt x="3029" y="635"/>
                    <a:pt x="2819" y="635"/>
                  </a:cubicBezTo>
                  <a:cubicBezTo>
                    <a:pt x="3029" y="635"/>
                    <a:pt x="3029" y="635"/>
                    <a:pt x="3029" y="953"/>
                  </a:cubicBezTo>
                  <a:cubicBezTo>
                    <a:pt x="2819" y="635"/>
                    <a:pt x="2819" y="635"/>
                    <a:pt x="2819" y="635"/>
                  </a:cubicBezTo>
                  <a:cubicBezTo>
                    <a:pt x="2819" y="953"/>
                    <a:pt x="2819" y="953"/>
                    <a:pt x="3029" y="953"/>
                  </a:cubicBezTo>
                  <a:cubicBezTo>
                    <a:pt x="3029" y="1588"/>
                    <a:pt x="2819" y="1271"/>
                    <a:pt x="2609" y="1271"/>
                  </a:cubicBezTo>
                  <a:cubicBezTo>
                    <a:pt x="2609" y="1271"/>
                    <a:pt x="2609" y="1271"/>
                    <a:pt x="2819" y="1588"/>
                  </a:cubicBezTo>
                  <a:cubicBezTo>
                    <a:pt x="2819" y="1588"/>
                    <a:pt x="3029" y="1588"/>
                    <a:pt x="3029" y="1588"/>
                  </a:cubicBezTo>
                  <a:cubicBezTo>
                    <a:pt x="3238" y="1588"/>
                    <a:pt x="3238" y="1271"/>
                    <a:pt x="3448" y="1271"/>
                  </a:cubicBezTo>
                  <a:cubicBezTo>
                    <a:pt x="3448" y="1271"/>
                    <a:pt x="3238" y="1588"/>
                    <a:pt x="3448" y="1588"/>
                  </a:cubicBezTo>
                  <a:cubicBezTo>
                    <a:pt x="3448" y="1588"/>
                    <a:pt x="3658" y="1271"/>
                    <a:pt x="3658" y="1271"/>
                  </a:cubicBezTo>
                  <a:cubicBezTo>
                    <a:pt x="3658" y="1271"/>
                    <a:pt x="3448" y="1588"/>
                    <a:pt x="3658" y="1588"/>
                  </a:cubicBezTo>
                  <a:cubicBezTo>
                    <a:pt x="3658" y="1906"/>
                    <a:pt x="3867" y="1271"/>
                    <a:pt x="4077" y="1588"/>
                  </a:cubicBezTo>
                  <a:cubicBezTo>
                    <a:pt x="3867" y="1588"/>
                    <a:pt x="3867" y="1906"/>
                    <a:pt x="3867" y="1906"/>
                  </a:cubicBezTo>
                  <a:cubicBezTo>
                    <a:pt x="3867" y="1906"/>
                    <a:pt x="4077" y="1906"/>
                    <a:pt x="4287" y="1906"/>
                  </a:cubicBezTo>
                  <a:cubicBezTo>
                    <a:pt x="4077" y="1906"/>
                    <a:pt x="3867" y="2224"/>
                    <a:pt x="3867" y="2224"/>
                  </a:cubicBezTo>
                  <a:cubicBezTo>
                    <a:pt x="3867" y="2541"/>
                    <a:pt x="3658" y="1906"/>
                    <a:pt x="3448" y="1906"/>
                  </a:cubicBezTo>
                  <a:cubicBezTo>
                    <a:pt x="3448" y="1906"/>
                    <a:pt x="3029" y="1906"/>
                    <a:pt x="3029" y="2224"/>
                  </a:cubicBezTo>
                  <a:cubicBezTo>
                    <a:pt x="3029" y="2541"/>
                    <a:pt x="3448" y="2859"/>
                    <a:pt x="3658" y="2859"/>
                  </a:cubicBezTo>
                  <a:cubicBezTo>
                    <a:pt x="3658" y="3176"/>
                    <a:pt x="3867" y="3176"/>
                    <a:pt x="3867" y="3176"/>
                  </a:cubicBezTo>
                  <a:cubicBezTo>
                    <a:pt x="4077" y="3176"/>
                    <a:pt x="4077" y="3176"/>
                    <a:pt x="4287" y="3176"/>
                  </a:cubicBezTo>
                  <a:cubicBezTo>
                    <a:pt x="4077" y="3176"/>
                    <a:pt x="4077" y="3176"/>
                    <a:pt x="4077" y="3494"/>
                  </a:cubicBezTo>
                  <a:cubicBezTo>
                    <a:pt x="3867" y="3494"/>
                    <a:pt x="4077" y="3812"/>
                    <a:pt x="4077" y="4129"/>
                  </a:cubicBezTo>
                  <a:cubicBezTo>
                    <a:pt x="4077" y="4129"/>
                    <a:pt x="4287" y="4447"/>
                    <a:pt x="4287" y="4447"/>
                  </a:cubicBezTo>
                  <a:cubicBezTo>
                    <a:pt x="4287" y="4447"/>
                    <a:pt x="4077" y="5082"/>
                    <a:pt x="4077" y="5082"/>
                  </a:cubicBezTo>
                  <a:cubicBezTo>
                    <a:pt x="4077" y="4765"/>
                    <a:pt x="4077" y="4447"/>
                    <a:pt x="4077" y="4447"/>
                  </a:cubicBezTo>
                  <a:cubicBezTo>
                    <a:pt x="4077" y="4447"/>
                    <a:pt x="4077" y="4447"/>
                    <a:pt x="4077" y="4447"/>
                  </a:cubicBezTo>
                  <a:cubicBezTo>
                    <a:pt x="4077" y="4447"/>
                    <a:pt x="4077" y="4129"/>
                    <a:pt x="3867" y="4129"/>
                  </a:cubicBezTo>
                  <a:cubicBezTo>
                    <a:pt x="3867" y="4129"/>
                    <a:pt x="3658" y="4765"/>
                    <a:pt x="3658" y="5082"/>
                  </a:cubicBezTo>
                  <a:cubicBezTo>
                    <a:pt x="3658" y="4765"/>
                    <a:pt x="3658" y="4765"/>
                    <a:pt x="3867" y="4447"/>
                  </a:cubicBezTo>
                  <a:cubicBezTo>
                    <a:pt x="3867" y="4129"/>
                    <a:pt x="3867" y="3812"/>
                    <a:pt x="3658" y="3812"/>
                  </a:cubicBezTo>
                  <a:cubicBezTo>
                    <a:pt x="3658" y="3494"/>
                    <a:pt x="3658" y="3176"/>
                    <a:pt x="3448" y="3494"/>
                  </a:cubicBezTo>
                  <a:cubicBezTo>
                    <a:pt x="3448" y="3812"/>
                    <a:pt x="3448" y="4129"/>
                    <a:pt x="3238" y="4447"/>
                  </a:cubicBezTo>
                  <a:cubicBezTo>
                    <a:pt x="3238" y="4129"/>
                    <a:pt x="3238" y="4129"/>
                    <a:pt x="3238" y="3812"/>
                  </a:cubicBezTo>
                  <a:cubicBezTo>
                    <a:pt x="3238" y="4129"/>
                    <a:pt x="3238" y="4129"/>
                    <a:pt x="3029" y="4129"/>
                  </a:cubicBezTo>
                  <a:cubicBezTo>
                    <a:pt x="3238" y="4129"/>
                    <a:pt x="3238" y="3812"/>
                    <a:pt x="3238" y="3812"/>
                  </a:cubicBezTo>
                  <a:cubicBezTo>
                    <a:pt x="3238" y="3812"/>
                    <a:pt x="3238" y="3812"/>
                    <a:pt x="3238" y="3812"/>
                  </a:cubicBezTo>
                  <a:cubicBezTo>
                    <a:pt x="3238" y="3176"/>
                    <a:pt x="2819" y="4129"/>
                    <a:pt x="2819" y="4129"/>
                  </a:cubicBezTo>
                  <a:cubicBezTo>
                    <a:pt x="3029" y="3812"/>
                    <a:pt x="3029" y="3494"/>
                    <a:pt x="3029" y="3176"/>
                  </a:cubicBezTo>
                  <a:cubicBezTo>
                    <a:pt x="3029" y="2859"/>
                    <a:pt x="2819" y="3176"/>
                    <a:pt x="2819" y="3176"/>
                  </a:cubicBezTo>
                  <a:cubicBezTo>
                    <a:pt x="2819" y="2859"/>
                    <a:pt x="2400" y="2224"/>
                    <a:pt x="1980" y="2541"/>
                  </a:cubicBezTo>
                  <a:cubicBezTo>
                    <a:pt x="2190" y="2541"/>
                    <a:pt x="1980" y="2541"/>
                    <a:pt x="1980" y="2541"/>
                  </a:cubicBezTo>
                  <a:cubicBezTo>
                    <a:pt x="1980" y="2541"/>
                    <a:pt x="1770" y="2859"/>
                    <a:pt x="1770" y="2859"/>
                  </a:cubicBezTo>
                  <a:cubicBezTo>
                    <a:pt x="1770" y="2859"/>
                    <a:pt x="1980" y="2859"/>
                    <a:pt x="1980" y="2859"/>
                  </a:cubicBezTo>
                  <a:cubicBezTo>
                    <a:pt x="2190" y="2859"/>
                    <a:pt x="2190" y="3176"/>
                    <a:pt x="2190" y="3176"/>
                  </a:cubicBezTo>
                  <a:cubicBezTo>
                    <a:pt x="1980" y="2859"/>
                    <a:pt x="1770" y="2859"/>
                    <a:pt x="1770" y="3176"/>
                  </a:cubicBezTo>
                  <a:cubicBezTo>
                    <a:pt x="1770" y="3176"/>
                    <a:pt x="1980" y="3494"/>
                    <a:pt x="1980" y="3494"/>
                  </a:cubicBezTo>
                  <a:cubicBezTo>
                    <a:pt x="2190" y="3812"/>
                    <a:pt x="2190" y="3812"/>
                    <a:pt x="2190" y="3812"/>
                  </a:cubicBezTo>
                  <a:cubicBezTo>
                    <a:pt x="2190" y="3812"/>
                    <a:pt x="2190" y="3812"/>
                    <a:pt x="2190" y="3812"/>
                  </a:cubicBezTo>
                  <a:cubicBezTo>
                    <a:pt x="1980" y="3812"/>
                    <a:pt x="1770" y="3176"/>
                    <a:pt x="1561" y="3176"/>
                  </a:cubicBezTo>
                  <a:cubicBezTo>
                    <a:pt x="1141" y="3494"/>
                    <a:pt x="1561" y="4129"/>
                    <a:pt x="1561" y="4129"/>
                  </a:cubicBezTo>
                  <a:cubicBezTo>
                    <a:pt x="1561" y="4129"/>
                    <a:pt x="1770" y="4129"/>
                    <a:pt x="1770" y="4447"/>
                  </a:cubicBezTo>
                  <a:cubicBezTo>
                    <a:pt x="1980" y="4447"/>
                    <a:pt x="1980" y="4447"/>
                    <a:pt x="1980" y="4765"/>
                  </a:cubicBezTo>
                  <a:cubicBezTo>
                    <a:pt x="2190" y="4765"/>
                    <a:pt x="2400" y="5082"/>
                    <a:pt x="2609" y="5082"/>
                  </a:cubicBezTo>
                  <a:cubicBezTo>
                    <a:pt x="2400" y="5082"/>
                    <a:pt x="2400" y="4765"/>
                    <a:pt x="2190" y="4765"/>
                  </a:cubicBezTo>
                  <a:cubicBezTo>
                    <a:pt x="2190" y="4765"/>
                    <a:pt x="1980" y="4765"/>
                    <a:pt x="1980" y="4765"/>
                  </a:cubicBezTo>
                  <a:cubicBezTo>
                    <a:pt x="1980" y="4765"/>
                    <a:pt x="1980" y="4765"/>
                    <a:pt x="1770" y="4765"/>
                  </a:cubicBezTo>
                  <a:cubicBezTo>
                    <a:pt x="1561" y="4765"/>
                    <a:pt x="1351" y="4129"/>
                    <a:pt x="1351" y="4765"/>
                  </a:cubicBezTo>
                  <a:cubicBezTo>
                    <a:pt x="1351" y="5400"/>
                    <a:pt x="1561" y="5400"/>
                    <a:pt x="1770" y="5718"/>
                  </a:cubicBezTo>
                  <a:cubicBezTo>
                    <a:pt x="1980" y="5718"/>
                    <a:pt x="2190" y="5718"/>
                    <a:pt x="2400" y="5718"/>
                  </a:cubicBezTo>
                  <a:cubicBezTo>
                    <a:pt x="2400" y="5718"/>
                    <a:pt x="2400" y="5400"/>
                    <a:pt x="2609" y="5400"/>
                  </a:cubicBezTo>
                  <a:cubicBezTo>
                    <a:pt x="2609" y="5400"/>
                    <a:pt x="2400" y="5718"/>
                    <a:pt x="2609" y="5718"/>
                  </a:cubicBezTo>
                  <a:cubicBezTo>
                    <a:pt x="2400" y="5718"/>
                    <a:pt x="2190" y="5718"/>
                    <a:pt x="1980" y="5718"/>
                  </a:cubicBezTo>
                  <a:cubicBezTo>
                    <a:pt x="1770" y="6035"/>
                    <a:pt x="2400" y="6035"/>
                    <a:pt x="2400" y="6035"/>
                  </a:cubicBezTo>
                  <a:cubicBezTo>
                    <a:pt x="2400" y="6353"/>
                    <a:pt x="2190" y="6353"/>
                    <a:pt x="2190" y="6353"/>
                  </a:cubicBezTo>
                  <a:cubicBezTo>
                    <a:pt x="2190" y="6671"/>
                    <a:pt x="2190" y="6353"/>
                    <a:pt x="1980" y="6353"/>
                  </a:cubicBezTo>
                  <a:cubicBezTo>
                    <a:pt x="1980" y="6353"/>
                    <a:pt x="1980" y="6353"/>
                    <a:pt x="1980" y="6353"/>
                  </a:cubicBezTo>
                  <a:cubicBezTo>
                    <a:pt x="1770" y="6988"/>
                    <a:pt x="1980" y="6353"/>
                    <a:pt x="1770" y="6035"/>
                  </a:cubicBezTo>
                  <a:cubicBezTo>
                    <a:pt x="1561" y="5718"/>
                    <a:pt x="1351" y="5400"/>
                    <a:pt x="932" y="5400"/>
                  </a:cubicBezTo>
                  <a:cubicBezTo>
                    <a:pt x="722" y="5082"/>
                    <a:pt x="722" y="5400"/>
                    <a:pt x="932" y="5718"/>
                  </a:cubicBezTo>
                  <a:cubicBezTo>
                    <a:pt x="932" y="6353"/>
                    <a:pt x="1351" y="6353"/>
                    <a:pt x="1351" y="6671"/>
                  </a:cubicBezTo>
                  <a:cubicBezTo>
                    <a:pt x="1141" y="6671"/>
                    <a:pt x="1141" y="6353"/>
                    <a:pt x="932" y="6353"/>
                  </a:cubicBezTo>
                  <a:cubicBezTo>
                    <a:pt x="932" y="6671"/>
                    <a:pt x="1141" y="7306"/>
                    <a:pt x="1351" y="7306"/>
                  </a:cubicBezTo>
                  <a:cubicBezTo>
                    <a:pt x="1141" y="7624"/>
                    <a:pt x="512" y="6035"/>
                    <a:pt x="302" y="6671"/>
                  </a:cubicBezTo>
                  <a:cubicBezTo>
                    <a:pt x="302" y="6671"/>
                    <a:pt x="302" y="6988"/>
                    <a:pt x="302" y="6988"/>
                  </a:cubicBezTo>
                  <a:cubicBezTo>
                    <a:pt x="302" y="6988"/>
                    <a:pt x="93" y="6988"/>
                    <a:pt x="93" y="7306"/>
                  </a:cubicBezTo>
                  <a:cubicBezTo>
                    <a:pt x="93" y="7306"/>
                    <a:pt x="-117" y="7306"/>
                    <a:pt x="93" y="7624"/>
                  </a:cubicBezTo>
                  <a:cubicBezTo>
                    <a:pt x="302" y="7624"/>
                    <a:pt x="722" y="7306"/>
                    <a:pt x="932" y="7624"/>
                  </a:cubicBezTo>
                  <a:cubicBezTo>
                    <a:pt x="1141" y="7624"/>
                    <a:pt x="1141" y="7624"/>
                    <a:pt x="1141" y="7941"/>
                  </a:cubicBezTo>
                  <a:cubicBezTo>
                    <a:pt x="1141" y="7624"/>
                    <a:pt x="1141" y="7941"/>
                    <a:pt x="1141" y="7624"/>
                  </a:cubicBezTo>
                  <a:cubicBezTo>
                    <a:pt x="1141" y="7941"/>
                    <a:pt x="1141" y="7941"/>
                    <a:pt x="1141" y="7941"/>
                  </a:cubicBezTo>
                  <a:cubicBezTo>
                    <a:pt x="1141" y="8259"/>
                    <a:pt x="1351" y="7941"/>
                    <a:pt x="1351" y="7941"/>
                  </a:cubicBezTo>
                  <a:cubicBezTo>
                    <a:pt x="1561" y="7941"/>
                    <a:pt x="1770" y="7941"/>
                    <a:pt x="1770" y="7624"/>
                  </a:cubicBezTo>
                  <a:cubicBezTo>
                    <a:pt x="1770" y="7624"/>
                    <a:pt x="1980" y="7624"/>
                    <a:pt x="2190" y="7624"/>
                  </a:cubicBezTo>
                  <a:cubicBezTo>
                    <a:pt x="2190" y="7624"/>
                    <a:pt x="2190" y="7306"/>
                    <a:pt x="2190" y="7306"/>
                  </a:cubicBezTo>
                  <a:cubicBezTo>
                    <a:pt x="2190" y="7306"/>
                    <a:pt x="2190" y="7306"/>
                    <a:pt x="2190" y="7306"/>
                  </a:cubicBezTo>
                  <a:cubicBezTo>
                    <a:pt x="2400" y="7624"/>
                    <a:pt x="2609" y="7624"/>
                    <a:pt x="2609" y="7306"/>
                  </a:cubicBezTo>
                  <a:cubicBezTo>
                    <a:pt x="2609" y="7306"/>
                    <a:pt x="2609" y="6988"/>
                    <a:pt x="2609" y="6988"/>
                  </a:cubicBezTo>
                  <a:cubicBezTo>
                    <a:pt x="2609" y="6988"/>
                    <a:pt x="2819" y="7306"/>
                    <a:pt x="3029" y="6988"/>
                  </a:cubicBezTo>
                  <a:cubicBezTo>
                    <a:pt x="3029" y="6988"/>
                    <a:pt x="3029" y="6988"/>
                    <a:pt x="3029" y="6671"/>
                  </a:cubicBezTo>
                  <a:cubicBezTo>
                    <a:pt x="3238" y="6988"/>
                    <a:pt x="3238" y="6988"/>
                    <a:pt x="3238" y="6671"/>
                  </a:cubicBezTo>
                  <a:cubicBezTo>
                    <a:pt x="3448" y="6671"/>
                    <a:pt x="3238" y="6988"/>
                    <a:pt x="3238" y="6988"/>
                  </a:cubicBezTo>
                  <a:cubicBezTo>
                    <a:pt x="3238" y="7306"/>
                    <a:pt x="3238" y="7306"/>
                    <a:pt x="3448" y="7306"/>
                  </a:cubicBezTo>
                  <a:cubicBezTo>
                    <a:pt x="3448" y="7306"/>
                    <a:pt x="3448" y="7624"/>
                    <a:pt x="3448" y="7306"/>
                  </a:cubicBezTo>
                  <a:cubicBezTo>
                    <a:pt x="3658" y="6988"/>
                    <a:pt x="3238" y="6353"/>
                    <a:pt x="3658" y="6671"/>
                  </a:cubicBezTo>
                  <a:cubicBezTo>
                    <a:pt x="3658" y="6671"/>
                    <a:pt x="3448" y="6988"/>
                    <a:pt x="3658" y="6988"/>
                  </a:cubicBezTo>
                  <a:cubicBezTo>
                    <a:pt x="3658" y="7306"/>
                    <a:pt x="3658" y="7306"/>
                    <a:pt x="3658" y="6988"/>
                  </a:cubicBezTo>
                  <a:cubicBezTo>
                    <a:pt x="3867" y="7624"/>
                    <a:pt x="3867" y="6671"/>
                    <a:pt x="3867" y="6353"/>
                  </a:cubicBezTo>
                  <a:cubicBezTo>
                    <a:pt x="3867" y="6671"/>
                    <a:pt x="3867" y="7306"/>
                    <a:pt x="4077" y="7306"/>
                  </a:cubicBezTo>
                  <a:cubicBezTo>
                    <a:pt x="4077" y="7306"/>
                    <a:pt x="4077" y="7306"/>
                    <a:pt x="4077" y="6988"/>
                  </a:cubicBezTo>
                  <a:cubicBezTo>
                    <a:pt x="4287" y="7306"/>
                    <a:pt x="4287" y="6988"/>
                    <a:pt x="4287" y="6988"/>
                  </a:cubicBezTo>
                  <a:cubicBezTo>
                    <a:pt x="4287" y="6988"/>
                    <a:pt x="4287" y="7306"/>
                    <a:pt x="4287" y="7306"/>
                  </a:cubicBezTo>
                  <a:cubicBezTo>
                    <a:pt x="4497" y="7306"/>
                    <a:pt x="4497" y="6988"/>
                    <a:pt x="4706" y="6671"/>
                  </a:cubicBezTo>
                  <a:cubicBezTo>
                    <a:pt x="4706" y="6988"/>
                    <a:pt x="4706" y="6988"/>
                    <a:pt x="4706" y="6988"/>
                  </a:cubicBezTo>
                  <a:cubicBezTo>
                    <a:pt x="4497" y="7306"/>
                    <a:pt x="4497" y="7306"/>
                    <a:pt x="4287" y="7306"/>
                  </a:cubicBezTo>
                  <a:cubicBezTo>
                    <a:pt x="4077" y="7306"/>
                    <a:pt x="4077" y="7306"/>
                    <a:pt x="4287" y="7624"/>
                  </a:cubicBezTo>
                  <a:cubicBezTo>
                    <a:pt x="4497" y="8259"/>
                    <a:pt x="4706" y="7624"/>
                    <a:pt x="4706" y="7306"/>
                  </a:cubicBezTo>
                  <a:cubicBezTo>
                    <a:pt x="4706" y="7306"/>
                    <a:pt x="4916" y="7624"/>
                    <a:pt x="4916" y="7306"/>
                  </a:cubicBezTo>
                  <a:cubicBezTo>
                    <a:pt x="4916" y="7306"/>
                    <a:pt x="4916" y="7306"/>
                    <a:pt x="4916" y="7306"/>
                  </a:cubicBezTo>
                  <a:cubicBezTo>
                    <a:pt x="4916" y="7624"/>
                    <a:pt x="5126" y="7624"/>
                    <a:pt x="4916" y="7941"/>
                  </a:cubicBezTo>
                  <a:cubicBezTo>
                    <a:pt x="5126" y="7941"/>
                    <a:pt x="5335" y="7941"/>
                    <a:pt x="5545" y="7624"/>
                  </a:cubicBezTo>
                  <a:cubicBezTo>
                    <a:pt x="5335" y="7941"/>
                    <a:pt x="4916" y="7941"/>
                    <a:pt x="5126" y="8259"/>
                  </a:cubicBezTo>
                  <a:cubicBezTo>
                    <a:pt x="5126" y="8259"/>
                    <a:pt x="4916" y="8259"/>
                    <a:pt x="4916" y="8259"/>
                  </a:cubicBezTo>
                  <a:cubicBezTo>
                    <a:pt x="4916" y="8576"/>
                    <a:pt x="4497" y="8576"/>
                    <a:pt x="4287" y="8894"/>
                  </a:cubicBezTo>
                  <a:cubicBezTo>
                    <a:pt x="4287" y="8894"/>
                    <a:pt x="4287" y="8894"/>
                    <a:pt x="4287" y="9212"/>
                  </a:cubicBezTo>
                  <a:cubicBezTo>
                    <a:pt x="4287" y="9212"/>
                    <a:pt x="4077" y="9212"/>
                    <a:pt x="4077" y="9212"/>
                  </a:cubicBezTo>
                  <a:cubicBezTo>
                    <a:pt x="4077" y="9212"/>
                    <a:pt x="3867" y="9529"/>
                    <a:pt x="3867" y="9529"/>
                  </a:cubicBezTo>
                  <a:cubicBezTo>
                    <a:pt x="3867" y="9529"/>
                    <a:pt x="4077" y="9529"/>
                    <a:pt x="4077" y="9847"/>
                  </a:cubicBezTo>
                  <a:cubicBezTo>
                    <a:pt x="3867" y="9529"/>
                    <a:pt x="3867" y="9529"/>
                    <a:pt x="3867" y="9847"/>
                  </a:cubicBezTo>
                  <a:cubicBezTo>
                    <a:pt x="3867" y="9847"/>
                    <a:pt x="4077" y="9847"/>
                    <a:pt x="4077" y="9847"/>
                  </a:cubicBezTo>
                  <a:cubicBezTo>
                    <a:pt x="4077" y="9847"/>
                    <a:pt x="4287" y="9847"/>
                    <a:pt x="4287" y="9847"/>
                  </a:cubicBezTo>
                  <a:cubicBezTo>
                    <a:pt x="4497" y="10165"/>
                    <a:pt x="4916" y="10165"/>
                    <a:pt x="5126" y="9847"/>
                  </a:cubicBezTo>
                  <a:cubicBezTo>
                    <a:pt x="5126" y="9847"/>
                    <a:pt x="5335" y="9529"/>
                    <a:pt x="5335" y="9529"/>
                  </a:cubicBezTo>
                  <a:cubicBezTo>
                    <a:pt x="5545" y="9529"/>
                    <a:pt x="5335" y="10165"/>
                    <a:pt x="5126" y="10482"/>
                  </a:cubicBezTo>
                  <a:cubicBezTo>
                    <a:pt x="5545" y="10482"/>
                    <a:pt x="5126" y="10800"/>
                    <a:pt x="4916" y="10800"/>
                  </a:cubicBezTo>
                  <a:cubicBezTo>
                    <a:pt x="4916" y="10800"/>
                    <a:pt x="4706" y="10800"/>
                    <a:pt x="4497" y="10800"/>
                  </a:cubicBezTo>
                  <a:cubicBezTo>
                    <a:pt x="4287" y="10482"/>
                    <a:pt x="4077" y="10482"/>
                    <a:pt x="3867" y="10482"/>
                  </a:cubicBezTo>
                  <a:cubicBezTo>
                    <a:pt x="3867" y="10482"/>
                    <a:pt x="3658" y="10800"/>
                    <a:pt x="3658" y="10800"/>
                  </a:cubicBezTo>
                  <a:cubicBezTo>
                    <a:pt x="3658" y="10800"/>
                    <a:pt x="3867" y="11118"/>
                    <a:pt x="3867" y="11118"/>
                  </a:cubicBezTo>
                  <a:cubicBezTo>
                    <a:pt x="3658" y="11118"/>
                    <a:pt x="3658" y="10800"/>
                    <a:pt x="3658" y="10800"/>
                  </a:cubicBezTo>
                  <a:cubicBezTo>
                    <a:pt x="3448" y="10800"/>
                    <a:pt x="3448" y="10800"/>
                    <a:pt x="3448" y="10800"/>
                  </a:cubicBezTo>
                  <a:cubicBezTo>
                    <a:pt x="3658" y="10800"/>
                    <a:pt x="3658" y="10482"/>
                    <a:pt x="3448" y="10482"/>
                  </a:cubicBezTo>
                  <a:cubicBezTo>
                    <a:pt x="3448" y="10482"/>
                    <a:pt x="3448" y="10800"/>
                    <a:pt x="3238" y="10800"/>
                  </a:cubicBezTo>
                  <a:cubicBezTo>
                    <a:pt x="3238" y="10800"/>
                    <a:pt x="3238" y="10800"/>
                    <a:pt x="3238" y="10800"/>
                  </a:cubicBezTo>
                  <a:cubicBezTo>
                    <a:pt x="3238" y="10800"/>
                    <a:pt x="3448" y="10800"/>
                    <a:pt x="3448" y="10800"/>
                  </a:cubicBezTo>
                  <a:cubicBezTo>
                    <a:pt x="3238" y="10800"/>
                    <a:pt x="3238" y="10800"/>
                    <a:pt x="3029" y="11118"/>
                  </a:cubicBezTo>
                  <a:cubicBezTo>
                    <a:pt x="3029" y="10482"/>
                    <a:pt x="2819" y="11118"/>
                    <a:pt x="2819" y="11435"/>
                  </a:cubicBezTo>
                  <a:cubicBezTo>
                    <a:pt x="2609" y="11118"/>
                    <a:pt x="2609" y="11118"/>
                    <a:pt x="2819" y="10800"/>
                  </a:cubicBezTo>
                  <a:cubicBezTo>
                    <a:pt x="2609" y="10800"/>
                    <a:pt x="2609" y="10800"/>
                    <a:pt x="2609" y="11118"/>
                  </a:cubicBezTo>
                  <a:cubicBezTo>
                    <a:pt x="2609" y="11435"/>
                    <a:pt x="2609" y="11435"/>
                    <a:pt x="2400" y="11435"/>
                  </a:cubicBezTo>
                  <a:cubicBezTo>
                    <a:pt x="2400" y="11435"/>
                    <a:pt x="2400" y="11435"/>
                    <a:pt x="2400" y="11118"/>
                  </a:cubicBezTo>
                  <a:cubicBezTo>
                    <a:pt x="2400" y="11435"/>
                    <a:pt x="2400" y="11435"/>
                    <a:pt x="2400" y="11435"/>
                  </a:cubicBezTo>
                  <a:cubicBezTo>
                    <a:pt x="2400" y="11118"/>
                    <a:pt x="2400" y="11118"/>
                    <a:pt x="2190" y="11118"/>
                  </a:cubicBezTo>
                  <a:cubicBezTo>
                    <a:pt x="2190" y="11118"/>
                    <a:pt x="2190" y="11118"/>
                    <a:pt x="2190" y="11435"/>
                  </a:cubicBezTo>
                  <a:cubicBezTo>
                    <a:pt x="1980" y="11118"/>
                    <a:pt x="1770" y="11753"/>
                    <a:pt x="1561" y="11435"/>
                  </a:cubicBezTo>
                  <a:cubicBezTo>
                    <a:pt x="1351" y="11435"/>
                    <a:pt x="1351" y="11435"/>
                    <a:pt x="1141" y="11435"/>
                  </a:cubicBezTo>
                  <a:cubicBezTo>
                    <a:pt x="1141" y="11435"/>
                    <a:pt x="932" y="11753"/>
                    <a:pt x="932" y="11753"/>
                  </a:cubicBezTo>
                  <a:cubicBezTo>
                    <a:pt x="932" y="12071"/>
                    <a:pt x="1141" y="12706"/>
                    <a:pt x="1351" y="12706"/>
                  </a:cubicBezTo>
                  <a:cubicBezTo>
                    <a:pt x="1351" y="12706"/>
                    <a:pt x="1561" y="12706"/>
                    <a:pt x="1770" y="12706"/>
                  </a:cubicBezTo>
                  <a:cubicBezTo>
                    <a:pt x="1770" y="12706"/>
                    <a:pt x="1770" y="12071"/>
                    <a:pt x="1980" y="12071"/>
                  </a:cubicBezTo>
                  <a:cubicBezTo>
                    <a:pt x="1980" y="12071"/>
                    <a:pt x="1980" y="12388"/>
                    <a:pt x="1770" y="12388"/>
                  </a:cubicBezTo>
                  <a:cubicBezTo>
                    <a:pt x="2190" y="12388"/>
                    <a:pt x="1980" y="12388"/>
                    <a:pt x="2190" y="12071"/>
                  </a:cubicBezTo>
                  <a:cubicBezTo>
                    <a:pt x="2400" y="12071"/>
                    <a:pt x="2400" y="12071"/>
                    <a:pt x="2609" y="12071"/>
                  </a:cubicBezTo>
                  <a:cubicBezTo>
                    <a:pt x="2609" y="12071"/>
                    <a:pt x="2609" y="12388"/>
                    <a:pt x="2609" y="12388"/>
                  </a:cubicBezTo>
                  <a:cubicBezTo>
                    <a:pt x="2819" y="12388"/>
                    <a:pt x="2819" y="12388"/>
                    <a:pt x="2819" y="12388"/>
                  </a:cubicBezTo>
                  <a:cubicBezTo>
                    <a:pt x="3029" y="12388"/>
                    <a:pt x="3238" y="12388"/>
                    <a:pt x="3448" y="12388"/>
                  </a:cubicBezTo>
                  <a:cubicBezTo>
                    <a:pt x="3448" y="12388"/>
                    <a:pt x="3448" y="12388"/>
                    <a:pt x="3448" y="12388"/>
                  </a:cubicBezTo>
                  <a:cubicBezTo>
                    <a:pt x="3448" y="12388"/>
                    <a:pt x="3448" y="12388"/>
                    <a:pt x="3448" y="12388"/>
                  </a:cubicBezTo>
                  <a:cubicBezTo>
                    <a:pt x="3448" y="12388"/>
                    <a:pt x="3658" y="12388"/>
                    <a:pt x="3658" y="12388"/>
                  </a:cubicBezTo>
                  <a:cubicBezTo>
                    <a:pt x="3658" y="12388"/>
                    <a:pt x="3658" y="12388"/>
                    <a:pt x="3658" y="12388"/>
                  </a:cubicBezTo>
                  <a:cubicBezTo>
                    <a:pt x="3658" y="12706"/>
                    <a:pt x="3658" y="12388"/>
                    <a:pt x="3867" y="12388"/>
                  </a:cubicBezTo>
                  <a:cubicBezTo>
                    <a:pt x="3658" y="12388"/>
                    <a:pt x="3867" y="12071"/>
                    <a:pt x="4077" y="12388"/>
                  </a:cubicBezTo>
                  <a:cubicBezTo>
                    <a:pt x="4077" y="12388"/>
                    <a:pt x="4077" y="12071"/>
                    <a:pt x="4077" y="12388"/>
                  </a:cubicBezTo>
                  <a:cubicBezTo>
                    <a:pt x="4077" y="12388"/>
                    <a:pt x="4077" y="12071"/>
                    <a:pt x="4077" y="12071"/>
                  </a:cubicBezTo>
                  <a:cubicBezTo>
                    <a:pt x="4077" y="12388"/>
                    <a:pt x="4077" y="12388"/>
                    <a:pt x="4077" y="12388"/>
                  </a:cubicBezTo>
                  <a:cubicBezTo>
                    <a:pt x="4077" y="12388"/>
                    <a:pt x="4077" y="12388"/>
                    <a:pt x="4077" y="12388"/>
                  </a:cubicBezTo>
                  <a:cubicBezTo>
                    <a:pt x="4077" y="12388"/>
                    <a:pt x="4077" y="12388"/>
                    <a:pt x="4077" y="12388"/>
                  </a:cubicBezTo>
                  <a:cubicBezTo>
                    <a:pt x="4497" y="12388"/>
                    <a:pt x="4287" y="13024"/>
                    <a:pt x="4077" y="13024"/>
                  </a:cubicBezTo>
                  <a:cubicBezTo>
                    <a:pt x="4287" y="13341"/>
                    <a:pt x="4497" y="12706"/>
                    <a:pt x="4497" y="12706"/>
                  </a:cubicBezTo>
                  <a:cubicBezTo>
                    <a:pt x="4497" y="13024"/>
                    <a:pt x="4287" y="13024"/>
                    <a:pt x="4287" y="13024"/>
                  </a:cubicBezTo>
                  <a:cubicBezTo>
                    <a:pt x="4287" y="13024"/>
                    <a:pt x="4287" y="13341"/>
                    <a:pt x="4287" y="13341"/>
                  </a:cubicBezTo>
                  <a:cubicBezTo>
                    <a:pt x="4287" y="13341"/>
                    <a:pt x="4287" y="13341"/>
                    <a:pt x="4287" y="13341"/>
                  </a:cubicBezTo>
                  <a:cubicBezTo>
                    <a:pt x="4287" y="13341"/>
                    <a:pt x="4077" y="13341"/>
                    <a:pt x="4077" y="13341"/>
                  </a:cubicBezTo>
                  <a:cubicBezTo>
                    <a:pt x="4077" y="13341"/>
                    <a:pt x="4287" y="13659"/>
                    <a:pt x="4287" y="13659"/>
                  </a:cubicBezTo>
                  <a:cubicBezTo>
                    <a:pt x="4287" y="13976"/>
                    <a:pt x="4287" y="14294"/>
                    <a:pt x="4497" y="13976"/>
                  </a:cubicBezTo>
                  <a:cubicBezTo>
                    <a:pt x="4497" y="13976"/>
                    <a:pt x="4497" y="13976"/>
                    <a:pt x="4497" y="13976"/>
                  </a:cubicBezTo>
                  <a:cubicBezTo>
                    <a:pt x="4497" y="13976"/>
                    <a:pt x="4497" y="14294"/>
                    <a:pt x="4497" y="14612"/>
                  </a:cubicBezTo>
                  <a:cubicBezTo>
                    <a:pt x="4497" y="14294"/>
                    <a:pt x="4497" y="14294"/>
                    <a:pt x="4497" y="14294"/>
                  </a:cubicBezTo>
                  <a:cubicBezTo>
                    <a:pt x="4497" y="14612"/>
                    <a:pt x="4497" y="14612"/>
                    <a:pt x="4706" y="14612"/>
                  </a:cubicBezTo>
                  <a:cubicBezTo>
                    <a:pt x="4916" y="14294"/>
                    <a:pt x="4706" y="13976"/>
                    <a:pt x="4916" y="13976"/>
                  </a:cubicBezTo>
                  <a:cubicBezTo>
                    <a:pt x="4706" y="14612"/>
                    <a:pt x="5126" y="13976"/>
                    <a:pt x="5126" y="13976"/>
                  </a:cubicBezTo>
                  <a:cubicBezTo>
                    <a:pt x="5126" y="13659"/>
                    <a:pt x="5335" y="13659"/>
                    <a:pt x="5335" y="13659"/>
                  </a:cubicBezTo>
                  <a:cubicBezTo>
                    <a:pt x="5545" y="13341"/>
                    <a:pt x="5545" y="13341"/>
                    <a:pt x="5545" y="13341"/>
                  </a:cubicBezTo>
                  <a:cubicBezTo>
                    <a:pt x="5545" y="13341"/>
                    <a:pt x="5545" y="13341"/>
                    <a:pt x="5545" y="13341"/>
                  </a:cubicBezTo>
                  <a:cubicBezTo>
                    <a:pt x="5755" y="13341"/>
                    <a:pt x="5545" y="13341"/>
                    <a:pt x="5965" y="13341"/>
                  </a:cubicBezTo>
                  <a:cubicBezTo>
                    <a:pt x="5965" y="13341"/>
                    <a:pt x="5965" y="13341"/>
                    <a:pt x="5965" y="13341"/>
                  </a:cubicBezTo>
                  <a:cubicBezTo>
                    <a:pt x="5755" y="13341"/>
                    <a:pt x="5545" y="13341"/>
                    <a:pt x="5545" y="13659"/>
                  </a:cubicBezTo>
                  <a:cubicBezTo>
                    <a:pt x="5545" y="13659"/>
                    <a:pt x="5755" y="13659"/>
                    <a:pt x="5755" y="13659"/>
                  </a:cubicBezTo>
                  <a:cubicBezTo>
                    <a:pt x="5755" y="13659"/>
                    <a:pt x="5755" y="13659"/>
                    <a:pt x="5755" y="13659"/>
                  </a:cubicBezTo>
                  <a:cubicBezTo>
                    <a:pt x="5755" y="13659"/>
                    <a:pt x="5755" y="13976"/>
                    <a:pt x="5965" y="13976"/>
                  </a:cubicBezTo>
                  <a:cubicBezTo>
                    <a:pt x="5755" y="13976"/>
                    <a:pt x="5545" y="13659"/>
                    <a:pt x="5545" y="13659"/>
                  </a:cubicBezTo>
                  <a:cubicBezTo>
                    <a:pt x="5545" y="13659"/>
                    <a:pt x="5335" y="13659"/>
                    <a:pt x="5335" y="13976"/>
                  </a:cubicBezTo>
                  <a:cubicBezTo>
                    <a:pt x="5335" y="13976"/>
                    <a:pt x="5335" y="13976"/>
                    <a:pt x="5335" y="13976"/>
                  </a:cubicBezTo>
                  <a:cubicBezTo>
                    <a:pt x="5126" y="13976"/>
                    <a:pt x="4916" y="14294"/>
                    <a:pt x="4916" y="14612"/>
                  </a:cubicBezTo>
                  <a:cubicBezTo>
                    <a:pt x="4916" y="14612"/>
                    <a:pt x="4916" y="14929"/>
                    <a:pt x="4916" y="14929"/>
                  </a:cubicBezTo>
                  <a:cubicBezTo>
                    <a:pt x="4916" y="15247"/>
                    <a:pt x="5126" y="14929"/>
                    <a:pt x="5126" y="15247"/>
                  </a:cubicBezTo>
                  <a:cubicBezTo>
                    <a:pt x="5126" y="15247"/>
                    <a:pt x="4916" y="15247"/>
                    <a:pt x="4706" y="15565"/>
                  </a:cubicBezTo>
                  <a:cubicBezTo>
                    <a:pt x="4706" y="15882"/>
                    <a:pt x="4916" y="15882"/>
                    <a:pt x="5126" y="15565"/>
                  </a:cubicBezTo>
                  <a:cubicBezTo>
                    <a:pt x="5126" y="15565"/>
                    <a:pt x="5335" y="15247"/>
                    <a:pt x="5335" y="15247"/>
                  </a:cubicBezTo>
                  <a:cubicBezTo>
                    <a:pt x="5545" y="14929"/>
                    <a:pt x="5755" y="14929"/>
                    <a:pt x="5965" y="14929"/>
                  </a:cubicBezTo>
                  <a:cubicBezTo>
                    <a:pt x="5965" y="15247"/>
                    <a:pt x="5965" y="15247"/>
                    <a:pt x="5965" y="15247"/>
                  </a:cubicBezTo>
                  <a:cubicBezTo>
                    <a:pt x="5965" y="15565"/>
                    <a:pt x="5755" y="14929"/>
                    <a:pt x="5545" y="15247"/>
                  </a:cubicBezTo>
                  <a:cubicBezTo>
                    <a:pt x="5545" y="15247"/>
                    <a:pt x="5545" y="15247"/>
                    <a:pt x="5545" y="15247"/>
                  </a:cubicBezTo>
                  <a:cubicBezTo>
                    <a:pt x="5335" y="15247"/>
                    <a:pt x="5126" y="15882"/>
                    <a:pt x="5126" y="16200"/>
                  </a:cubicBezTo>
                  <a:cubicBezTo>
                    <a:pt x="5126" y="16200"/>
                    <a:pt x="5335" y="15882"/>
                    <a:pt x="5335" y="16200"/>
                  </a:cubicBezTo>
                  <a:cubicBezTo>
                    <a:pt x="5335" y="16200"/>
                    <a:pt x="5335" y="16200"/>
                    <a:pt x="5545" y="16200"/>
                  </a:cubicBezTo>
                  <a:cubicBezTo>
                    <a:pt x="5335" y="16518"/>
                    <a:pt x="5335" y="16518"/>
                    <a:pt x="5545" y="16518"/>
                  </a:cubicBezTo>
                  <a:cubicBezTo>
                    <a:pt x="5545" y="16518"/>
                    <a:pt x="5335" y="16518"/>
                    <a:pt x="5335" y="16518"/>
                  </a:cubicBezTo>
                  <a:cubicBezTo>
                    <a:pt x="5335" y="16518"/>
                    <a:pt x="5335" y="16518"/>
                    <a:pt x="5335" y="16518"/>
                  </a:cubicBezTo>
                  <a:cubicBezTo>
                    <a:pt x="5335" y="16518"/>
                    <a:pt x="5335" y="16835"/>
                    <a:pt x="5335" y="16835"/>
                  </a:cubicBezTo>
                  <a:cubicBezTo>
                    <a:pt x="5335" y="16835"/>
                    <a:pt x="5335" y="16835"/>
                    <a:pt x="5335" y="16835"/>
                  </a:cubicBezTo>
                  <a:cubicBezTo>
                    <a:pt x="5126" y="16835"/>
                    <a:pt x="4916" y="16518"/>
                    <a:pt x="4916" y="16835"/>
                  </a:cubicBezTo>
                  <a:cubicBezTo>
                    <a:pt x="4916" y="16835"/>
                    <a:pt x="4916" y="16835"/>
                    <a:pt x="5126" y="16835"/>
                  </a:cubicBezTo>
                  <a:cubicBezTo>
                    <a:pt x="5126" y="16835"/>
                    <a:pt x="5126" y="16835"/>
                    <a:pt x="5126" y="16835"/>
                  </a:cubicBezTo>
                  <a:cubicBezTo>
                    <a:pt x="5126" y="16835"/>
                    <a:pt x="5126" y="16835"/>
                    <a:pt x="5126" y="16835"/>
                  </a:cubicBezTo>
                  <a:cubicBezTo>
                    <a:pt x="5126" y="17153"/>
                    <a:pt x="4916" y="17153"/>
                    <a:pt x="4916" y="17153"/>
                  </a:cubicBezTo>
                  <a:cubicBezTo>
                    <a:pt x="4916" y="17153"/>
                    <a:pt x="4916" y="16835"/>
                    <a:pt x="4916" y="16835"/>
                  </a:cubicBezTo>
                  <a:cubicBezTo>
                    <a:pt x="4916" y="16835"/>
                    <a:pt x="4916" y="16835"/>
                    <a:pt x="4916" y="17153"/>
                  </a:cubicBezTo>
                  <a:cubicBezTo>
                    <a:pt x="4916" y="17153"/>
                    <a:pt x="5126" y="17153"/>
                    <a:pt x="4916" y="17153"/>
                  </a:cubicBezTo>
                  <a:cubicBezTo>
                    <a:pt x="4916" y="17471"/>
                    <a:pt x="4497" y="17471"/>
                    <a:pt x="4287" y="17471"/>
                  </a:cubicBezTo>
                  <a:cubicBezTo>
                    <a:pt x="4287" y="17788"/>
                    <a:pt x="4077" y="18106"/>
                    <a:pt x="3867" y="17788"/>
                  </a:cubicBezTo>
                  <a:cubicBezTo>
                    <a:pt x="3867" y="17788"/>
                    <a:pt x="3867" y="17788"/>
                    <a:pt x="3867" y="17788"/>
                  </a:cubicBezTo>
                  <a:cubicBezTo>
                    <a:pt x="3867" y="17471"/>
                    <a:pt x="3658" y="16835"/>
                    <a:pt x="3658" y="17153"/>
                  </a:cubicBezTo>
                  <a:cubicBezTo>
                    <a:pt x="3448" y="17471"/>
                    <a:pt x="3448" y="18106"/>
                    <a:pt x="3658" y="18106"/>
                  </a:cubicBezTo>
                  <a:cubicBezTo>
                    <a:pt x="3658" y="18106"/>
                    <a:pt x="3448" y="18106"/>
                    <a:pt x="3448" y="18424"/>
                  </a:cubicBezTo>
                  <a:cubicBezTo>
                    <a:pt x="3448" y="18424"/>
                    <a:pt x="3658" y="18741"/>
                    <a:pt x="3658" y="18741"/>
                  </a:cubicBezTo>
                  <a:cubicBezTo>
                    <a:pt x="3658" y="18741"/>
                    <a:pt x="3448" y="18741"/>
                    <a:pt x="3658" y="19059"/>
                  </a:cubicBezTo>
                  <a:cubicBezTo>
                    <a:pt x="3658" y="19059"/>
                    <a:pt x="3658" y="19059"/>
                    <a:pt x="3867" y="19059"/>
                  </a:cubicBezTo>
                  <a:cubicBezTo>
                    <a:pt x="3867" y="18741"/>
                    <a:pt x="3867" y="19059"/>
                    <a:pt x="3867" y="18741"/>
                  </a:cubicBezTo>
                  <a:cubicBezTo>
                    <a:pt x="4077" y="18741"/>
                    <a:pt x="4077" y="18741"/>
                    <a:pt x="4077" y="18741"/>
                  </a:cubicBezTo>
                  <a:cubicBezTo>
                    <a:pt x="4077" y="19059"/>
                    <a:pt x="4287" y="18741"/>
                    <a:pt x="4287" y="18741"/>
                  </a:cubicBezTo>
                  <a:cubicBezTo>
                    <a:pt x="4287" y="18741"/>
                    <a:pt x="4497" y="18741"/>
                    <a:pt x="4706" y="18741"/>
                  </a:cubicBezTo>
                  <a:cubicBezTo>
                    <a:pt x="4916" y="18741"/>
                    <a:pt x="5126" y="18424"/>
                    <a:pt x="5335" y="18741"/>
                  </a:cubicBezTo>
                  <a:cubicBezTo>
                    <a:pt x="5545" y="18741"/>
                    <a:pt x="5545" y="18741"/>
                    <a:pt x="5545" y="18741"/>
                  </a:cubicBezTo>
                  <a:cubicBezTo>
                    <a:pt x="5755" y="18741"/>
                    <a:pt x="5965" y="18741"/>
                    <a:pt x="6174" y="18741"/>
                  </a:cubicBezTo>
                  <a:cubicBezTo>
                    <a:pt x="6174" y="18741"/>
                    <a:pt x="6174" y="18424"/>
                    <a:pt x="6384" y="18424"/>
                  </a:cubicBezTo>
                  <a:cubicBezTo>
                    <a:pt x="6384" y="18424"/>
                    <a:pt x="6174" y="18424"/>
                    <a:pt x="6384" y="18106"/>
                  </a:cubicBezTo>
                  <a:cubicBezTo>
                    <a:pt x="6384" y="17788"/>
                    <a:pt x="6594" y="18106"/>
                    <a:pt x="6803" y="18106"/>
                  </a:cubicBezTo>
                  <a:cubicBezTo>
                    <a:pt x="6594" y="18106"/>
                    <a:pt x="6594" y="18106"/>
                    <a:pt x="6384" y="18106"/>
                  </a:cubicBezTo>
                  <a:cubicBezTo>
                    <a:pt x="6594" y="18741"/>
                    <a:pt x="7013" y="19059"/>
                    <a:pt x="7223" y="19059"/>
                  </a:cubicBezTo>
                  <a:cubicBezTo>
                    <a:pt x="7223" y="19059"/>
                    <a:pt x="7223" y="19059"/>
                    <a:pt x="7223" y="19059"/>
                  </a:cubicBezTo>
                  <a:cubicBezTo>
                    <a:pt x="7223" y="19059"/>
                    <a:pt x="7433" y="18741"/>
                    <a:pt x="7433" y="18741"/>
                  </a:cubicBezTo>
                  <a:cubicBezTo>
                    <a:pt x="7642" y="18741"/>
                    <a:pt x="7223" y="19376"/>
                    <a:pt x="7642" y="19059"/>
                  </a:cubicBezTo>
                  <a:cubicBezTo>
                    <a:pt x="7642" y="19059"/>
                    <a:pt x="7642" y="19059"/>
                    <a:pt x="7642" y="19059"/>
                  </a:cubicBezTo>
                  <a:cubicBezTo>
                    <a:pt x="7642" y="19059"/>
                    <a:pt x="7642" y="19376"/>
                    <a:pt x="7642" y="19376"/>
                  </a:cubicBezTo>
                  <a:cubicBezTo>
                    <a:pt x="7642" y="19376"/>
                    <a:pt x="7642" y="19376"/>
                    <a:pt x="7642" y="19376"/>
                  </a:cubicBezTo>
                  <a:cubicBezTo>
                    <a:pt x="7642" y="19376"/>
                    <a:pt x="7642" y="19376"/>
                    <a:pt x="7642" y="19376"/>
                  </a:cubicBezTo>
                  <a:cubicBezTo>
                    <a:pt x="7433" y="19376"/>
                    <a:pt x="7433" y="19059"/>
                    <a:pt x="7223" y="19376"/>
                  </a:cubicBezTo>
                  <a:cubicBezTo>
                    <a:pt x="7433" y="19376"/>
                    <a:pt x="7642" y="19376"/>
                    <a:pt x="7642" y="19694"/>
                  </a:cubicBezTo>
                  <a:cubicBezTo>
                    <a:pt x="7642" y="19376"/>
                    <a:pt x="7642" y="19376"/>
                    <a:pt x="7852" y="19376"/>
                  </a:cubicBezTo>
                  <a:cubicBezTo>
                    <a:pt x="7852" y="19059"/>
                    <a:pt x="8062" y="19059"/>
                    <a:pt x="8062" y="18741"/>
                  </a:cubicBezTo>
                  <a:cubicBezTo>
                    <a:pt x="8062" y="19059"/>
                    <a:pt x="7852" y="19059"/>
                    <a:pt x="7852" y="19059"/>
                  </a:cubicBezTo>
                  <a:cubicBezTo>
                    <a:pt x="8062" y="19376"/>
                    <a:pt x="8062" y="19376"/>
                    <a:pt x="8271" y="19376"/>
                  </a:cubicBezTo>
                  <a:cubicBezTo>
                    <a:pt x="8062" y="19376"/>
                    <a:pt x="7852" y="19059"/>
                    <a:pt x="7642" y="19376"/>
                  </a:cubicBezTo>
                  <a:cubicBezTo>
                    <a:pt x="7642" y="19694"/>
                    <a:pt x="7852" y="20012"/>
                    <a:pt x="7852" y="20012"/>
                  </a:cubicBezTo>
                  <a:cubicBezTo>
                    <a:pt x="7852" y="20012"/>
                    <a:pt x="7852" y="19694"/>
                    <a:pt x="7852" y="19694"/>
                  </a:cubicBezTo>
                  <a:cubicBezTo>
                    <a:pt x="7852" y="19694"/>
                    <a:pt x="8062" y="20012"/>
                    <a:pt x="8062" y="20329"/>
                  </a:cubicBezTo>
                  <a:cubicBezTo>
                    <a:pt x="8062" y="20329"/>
                    <a:pt x="8062" y="20329"/>
                    <a:pt x="8062" y="20012"/>
                  </a:cubicBezTo>
                  <a:cubicBezTo>
                    <a:pt x="8062" y="20329"/>
                    <a:pt x="8062" y="20329"/>
                    <a:pt x="8062" y="20012"/>
                  </a:cubicBezTo>
                  <a:cubicBezTo>
                    <a:pt x="8062" y="20329"/>
                    <a:pt x="8062" y="20329"/>
                    <a:pt x="8271" y="20329"/>
                  </a:cubicBezTo>
                  <a:cubicBezTo>
                    <a:pt x="8062" y="20329"/>
                    <a:pt x="8271" y="20329"/>
                    <a:pt x="8062" y="20329"/>
                  </a:cubicBezTo>
                  <a:cubicBezTo>
                    <a:pt x="8271" y="20647"/>
                    <a:pt x="8481" y="20647"/>
                    <a:pt x="8691" y="20647"/>
                  </a:cubicBezTo>
                  <a:cubicBezTo>
                    <a:pt x="8691" y="20647"/>
                    <a:pt x="8691" y="20647"/>
                    <a:pt x="8691" y="20647"/>
                  </a:cubicBezTo>
                  <a:cubicBezTo>
                    <a:pt x="8691" y="20647"/>
                    <a:pt x="8691" y="20647"/>
                    <a:pt x="8691" y="20647"/>
                  </a:cubicBezTo>
                  <a:cubicBezTo>
                    <a:pt x="8691" y="20965"/>
                    <a:pt x="9110" y="20965"/>
                    <a:pt x="9320" y="20965"/>
                  </a:cubicBezTo>
                  <a:cubicBezTo>
                    <a:pt x="9110" y="20965"/>
                    <a:pt x="9110" y="20965"/>
                    <a:pt x="9110" y="20647"/>
                  </a:cubicBezTo>
                  <a:cubicBezTo>
                    <a:pt x="9110" y="20647"/>
                    <a:pt x="9320" y="20647"/>
                    <a:pt x="9320" y="20965"/>
                  </a:cubicBezTo>
                  <a:cubicBezTo>
                    <a:pt x="9530" y="20965"/>
                    <a:pt x="10368" y="21600"/>
                    <a:pt x="10578" y="21600"/>
                  </a:cubicBezTo>
                  <a:cubicBezTo>
                    <a:pt x="10578" y="21600"/>
                    <a:pt x="10578" y="21600"/>
                    <a:pt x="10578" y="21600"/>
                  </a:cubicBezTo>
                  <a:cubicBezTo>
                    <a:pt x="10578" y="21600"/>
                    <a:pt x="10578" y="21600"/>
                    <a:pt x="10578" y="21600"/>
                  </a:cubicBezTo>
                  <a:cubicBezTo>
                    <a:pt x="10578" y="21600"/>
                    <a:pt x="10788" y="21600"/>
                    <a:pt x="10998" y="21600"/>
                  </a:cubicBezTo>
                  <a:cubicBezTo>
                    <a:pt x="10998" y="21600"/>
                    <a:pt x="11207" y="21600"/>
                    <a:pt x="11207" y="21600"/>
                  </a:cubicBezTo>
                  <a:cubicBezTo>
                    <a:pt x="11627" y="21600"/>
                    <a:pt x="12046" y="21282"/>
                    <a:pt x="12256" y="21282"/>
                  </a:cubicBezTo>
                  <a:cubicBezTo>
                    <a:pt x="12256" y="21282"/>
                    <a:pt x="12046" y="20965"/>
                    <a:pt x="12046" y="20647"/>
                  </a:cubicBezTo>
                  <a:cubicBezTo>
                    <a:pt x="12256" y="20965"/>
                    <a:pt x="12256" y="20965"/>
                    <a:pt x="12466" y="20965"/>
                  </a:cubicBezTo>
                  <a:cubicBezTo>
                    <a:pt x="12466" y="20965"/>
                    <a:pt x="12466" y="20965"/>
                    <a:pt x="12466" y="20965"/>
                  </a:cubicBezTo>
                  <a:cubicBezTo>
                    <a:pt x="12466" y="20965"/>
                    <a:pt x="12256" y="20965"/>
                    <a:pt x="12256" y="20965"/>
                  </a:cubicBezTo>
                  <a:cubicBezTo>
                    <a:pt x="12256" y="21282"/>
                    <a:pt x="12256" y="21282"/>
                    <a:pt x="12466" y="21282"/>
                  </a:cubicBezTo>
                  <a:cubicBezTo>
                    <a:pt x="12675" y="20965"/>
                    <a:pt x="12885" y="20647"/>
                    <a:pt x="12885" y="20329"/>
                  </a:cubicBezTo>
                  <a:cubicBezTo>
                    <a:pt x="12885" y="20329"/>
                    <a:pt x="12885" y="20329"/>
                    <a:pt x="12675" y="20329"/>
                  </a:cubicBezTo>
                  <a:cubicBezTo>
                    <a:pt x="12675" y="20329"/>
                    <a:pt x="12675" y="20329"/>
                    <a:pt x="12675" y="20329"/>
                  </a:cubicBezTo>
                  <a:cubicBezTo>
                    <a:pt x="12885" y="20329"/>
                    <a:pt x="12885" y="20329"/>
                    <a:pt x="12885" y="20012"/>
                  </a:cubicBezTo>
                  <a:cubicBezTo>
                    <a:pt x="12885" y="20329"/>
                    <a:pt x="13095" y="20012"/>
                    <a:pt x="13095" y="20012"/>
                  </a:cubicBezTo>
                  <a:cubicBezTo>
                    <a:pt x="12885" y="20012"/>
                    <a:pt x="12675" y="20012"/>
                    <a:pt x="12675" y="19694"/>
                  </a:cubicBezTo>
                  <a:cubicBezTo>
                    <a:pt x="12885" y="20012"/>
                    <a:pt x="12885" y="19376"/>
                    <a:pt x="13095" y="19376"/>
                  </a:cubicBezTo>
                  <a:cubicBezTo>
                    <a:pt x="13095" y="19376"/>
                    <a:pt x="13095" y="19376"/>
                    <a:pt x="13095" y="19376"/>
                  </a:cubicBezTo>
                  <a:cubicBezTo>
                    <a:pt x="13095" y="19376"/>
                    <a:pt x="13304" y="19376"/>
                    <a:pt x="13304" y="19059"/>
                  </a:cubicBezTo>
                  <a:cubicBezTo>
                    <a:pt x="13304" y="19376"/>
                    <a:pt x="13514" y="19376"/>
                    <a:pt x="13304" y="19376"/>
                  </a:cubicBezTo>
                  <a:cubicBezTo>
                    <a:pt x="13304" y="19376"/>
                    <a:pt x="13304" y="19376"/>
                    <a:pt x="13304" y="19694"/>
                  </a:cubicBezTo>
                  <a:cubicBezTo>
                    <a:pt x="13304" y="19694"/>
                    <a:pt x="13514" y="19376"/>
                    <a:pt x="13514" y="19376"/>
                  </a:cubicBezTo>
                  <a:cubicBezTo>
                    <a:pt x="13514" y="19376"/>
                    <a:pt x="13514" y="19376"/>
                    <a:pt x="13514" y="19059"/>
                  </a:cubicBezTo>
                  <a:cubicBezTo>
                    <a:pt x="13514" y="19376"/>
                    <a:pt x="13514" y="19376"/>
                    <a:pt x="13514" y="19376"/>
                  </a:cubicBezTo>
                  <a:cubicBezTo>
                    <a:pt x="13724" y="19376"/>
                    <a:pt x="13933" y="19059"/>
                    <a:pt x="14143" y="19059"/>
                  </a:cubicBezTo>
                  <a:cubicBezTo>
                    <a:pt x="14143" y="19059"/>
                    <a:pt x="14143" y="19059"/>
                    <a:pt x="14143" y="19059"/>
                  </a:cubicBezTo>
                  <a:cubicBezTo>
                    <a:pt x="14353" y="19059"/>
                    <a:pt x="14563" y="19376"/>
                    <a:pt x="14563" y="19059"/>
                  </a:cubicBezTo>
                  <a:cubicBezTo>
                    <a:pt x="14563" y="18741"/>
                    <a:pt x="14563" y="18741"/>
                    <a:pt x="14563" y="18741"/>
                  </a:cubicBezTo>
                  <a:cubicBezTo>
                    <a:pt x="14563" y="18741"/>
                    <a:pt x="14563" y="18741"/>
                    <a:pt x="14563" y="18741"/>
                  </a:cubicBezTo>
                  <a:cubicBezTo>
                    <a:pt x="14563" y="18424"/>
                    <a:pt x="14563" y="18424"/>
                    <a:pt x="14772" y="18424"/>
                  </a:cubicBezTo>
                  <a:cubicBezTo>
                    <a:pt x="14772" y="18424"/>
                    <a:pt x="14772" y="19059"/>
                    <a:pt x="14772" y="19059"/>
                  </a:cubicBezTo>
                  <a:cubicBezTo>
                    <a:pt x="14772" y="19059"/>
                    <a:pt x="14772" y="18741"/>
                    <a:pt x="14772" y="18741"/>
                  </a:cubicBezTo>
                  <a:cubicBezTo>
                    <a:pt x="14772" y="18741"/>
                    <a:pt x="14772" y="19059"/>
                    <a:pt x="14772" y="19059"/>
                  </a:cubicBezTo>
                  <a:cubicBezTo>
                    <a:pt x="14772" y="19059"/>
                    <a:pt x="14772" y="18741"/>
                    <a:pt x="14772" y="18741"/>
                  </a:cubicBezTo>
                  <a:cubicBezTo>
                    <a:pt x="14982" y="18741"/>
                    <a:pt x="14982" y="19059"/>
                    <a:pt x="14982" y="19059"/>
                  </a:cubicBezTo>
                  <a:cubicBezTo>
                    <a:pt x="14982" y="19059"/>
                    <a:pt x="14982" y="18741"/>
                    <a:pt x="15192" y="18741"/>
                  </a:cubicBezTo>
                  <a:cubicBezTo>
                    <a:pt x="14982" y="18741"/>
                    <a:pt x="14982" y="18741"/>
                    <a:pt x="14982" y="18741"/>
                  </a:cubicBezTo>
                  <a:cubicBezTo>
                    <a:pt x="15192" y="19059"/>
                    <a:pt x="15611" y="18424"/>
                    <a:pt x="15611" y="18106"/>
                  </a:cubicBezTo>
                  <a:cubicBezTo>
                    <a:pt x="15611" y="18424"/>
                    <a:pt x="15611" y="18424"/>
                    <a:pt x="15611" y="18424"/>
                  </a:cubicBezTo>
                  <a:cubicBezTo>
                    <a:pt x="15821" y="18424"/>
                    <a:pt x="15821" y="18106"/>
                    <a:pt x="16031" y="17788"/>
                  </a:cubicBezTo>
                  <a:cubicBezTo>
                    <a:pt x="15821" y="17788"/>
                    <a:pt x="15821" y="17788"/>
                    <a:pt x="15821" y="17788"/>
                  </a:cubicBezTo>
                  <a:cubicBezTo>
                    <a:pt x="15821" y="17788"/>
                    <a:pt x="16031" y="17471"/>
                    <a:pt x="16031" y="17471"/>
                  </a:cubicBezTo>
                  <a:cubicBezTo>
                    <a:pt x="16031" y="17471"/>
                    <a:pt x="16031" y="17471"/>
                    <a:pt x="16031" y="17471"/>
                  </a:cubicBezTo>
                  <a:cubicBezTo>
                    <a:pt x="16240" y="17471"/>
                    <a:pt x="16240" y="17471"/>
                    <a:pt x="16240" y="17153"/>
                  </a:cubicBezTo>
                  <a:cubicBezTo>
                    <a:pt x="16240" y="17153"/>
                    <a:pt x="16240" y="17471"/>
                    <a:pt x="16240" y="17471"/>
                  </a:cubicBezTo>
                  <a:cubicBezTo>
                    <a:pt x="16450" y="17153"/>
                    <a:pt x="16450" y="17153"/>
                    <a:pt x="16660" y="16835"/>
                  </a:cubicBezTo>
                  <a:cubicBezTo>
                    <a:pt x="16450" y="16835"/>
                    <a:pt x="16450" y="16835"/>
                    <a:pt x="16450" y="16835"/>
                  </a:cubicBezTo>
                  <a:cubicBezTo>
                    <a:pt x="16660" y="16518"/>
                    <a:pt x="16869" y="16835"/>
                    <a:pt x="17079" y="16518"/>
                  </a:cubicBezTo>
                  <a:cubicBezTo>
                    <a:pt x="17079" y="16518"/>
                    <a:pt x="17079" y="16518"/>
                    <a:pt x="16869" y="16518"/>
                  </a:cubicBezTo>
                  <a:cubicBezTo>
                    <a:pt x="17079" y="16518"/>
                    <a:pt x="17079" y="16200"/>
                    <a:pt x="17079" y="16200"/>
                  </a:cubicBezTo>
                  <a:cubicBezTo>
                    <a:pt x="17289" y="16518"/>
                    <a:pt x="17499" y="16200"/>
                    <a:pt x="17708" y="15882"/>
                  </a:cubicBezTo>
                  <a:cubicBezTo>
                    <a:pt x="17499" y="15882"/>
                    <a:pt x="17499" y="15882"/>
                    <a:pt x="17499" y="15882"/>
                  </a:cubicBezTo>
                  <a:cubicBezTo>
                    <a:pt x="17708" y="15882"/>
                    <a:pt x="17708" y="15882"/>
                    <a:pt x="17708" y="15882"/>
                  </a:cubicBezTo>
                  <a:cubicBezTo>
                    <a:pt x="17708" y="15882"/>
                    <a:pt x="17708" y="15565"/>
                    <a:pt x="17708" y="15565"/>
                  </a:cubicBezTo>
                  <a:cubicBezTo>
                    <a:pt x="17918" y="15565"/>
                    <a:pt x="17708" y="15247"/>
                    <a:pt x="17499" y="14929"/>
                  </a:cubicBezTo>
                  <a:cubicBezTo>
                    <a:pt x="17918" y="15247"/>
                    <a:pt x="17708" y="15565"/>
                    <a:pt x="17918" y="15882"/>
                  </a:cubicBezTo>
                  <a:cubicBezTo>
                    <a:pt x="17918" y="15882"/>
                    <a:pt x="17918" y="15565"/>
                    <a:pt x="17918" y="15565"/>
                  </a:cubicBezTo>
                  <a:cubicBezTo>
                    <a:pt x="18128" y="15565"/>
                    <a:pt x="17918" y="15882"/>
                    <a:pt x="18128" y="15882"/>
                  </a:cubicBezTo>
                  <a:cubicBezTo>
                    <a:pt x="18128" y="15882"/>
                    <a:pt x="18128" y="15882"/>
                    <a:pt x="18128" y="15882"/>
                  </a:cubicBezTo>
                  <a:cubicBezTo>
                    <a:pt x="18128" y="15882"/>
                    <a:pt x="18128" y="15882"/>
                    <a:pt x="18128" y="15882"/>
                  </a:cubicBezTo>
                  <a:cubicBezTo>
                    <a:pt x="18128" y="15882"/>
                    <a:pt x="18337" y="15882"/>
                    <a:pt x="18337" y="15882"/>
                  </a:cubicBezTo>
                  <a:cubicBezTo>
                    <a:pt x="18547" y="15882"/>
                    <a:pt x="18547" y="16200"/>
                    <a:pt x="18757" y="15882"/>
                  </a:cubicBezTo>
                  <a:cubicBezTo>
                    <a:pt x="18757" y="15882"/>
                    <a:pt x="18757" y="15565"/>
                    <a:pt x="18757" y="15565"/>
                  </a:cubicBezTo>
                  <a:cubicBezTo>
                    <a:pt x="18547" y="15882"/>
                    <a:pt x="18757" y="15565"/>
                    <a:pt x="18757" y="15247"/>
                  </a:cubicBezTo>
                  <a:cubicBezTo>
                    <a:pt x="18757" y="15565"/>
                    <a:pt x="18757" y="15565"/>
                    <a:pt x="18757" y="15565"/>
                  </a:cubicBezTo>
                  <a:cubicBezTo>
                    <a:pt x="18757" y="15247"/>
                    <a:pt x="18966" y="15247"/>
                    <a:pt x="18966" y="14929"/>
                  </a:cubicBezTo>
                  <a:cubicBezTo>
                    <a:pt x="19176" y="14929"/>
                    <a:pt x="19176" y="14612"/>
                    <a:pt x="19386" y="14929"/>
                  </a:cubicBezTo>
                  <a:cubicBezTo>
                    <a:pt x="19176" y="14929"/>
                    <a:pt x="18966" y="14929"/>
                    <a:pt x="18966" y="15247"/>
                  </a:cubicBezTo>
                  <a:cubicBezTo>
                    <a:pt x="18966" y="15247"/>
                    <a:pt x="19386" y="15247"/>
                    <a:pt x="19386" y="14929"/>
                  </a:cubicBezTo>
                  <a:cubicBezTo>
                    <a:pt x="19386" y="14929"/>
                    <a:pt x="19386" y="14612"/>
                    <a:pt x="19386" y="14612"/>
                  </a:cubicBezTo>
                  <a:cubicBezTo>
                    <a:pt x="19596" y="14294"/>
                    <a:pt x="19805" y="13976"/>
                    <a:pt x="19805" y="13659"/>
                  </a:cubicBezTo>
                  <a:cubicBezTo>
                    <a:pt x="19596" y="13659"/>
                    <a:pt x="19596" y="13976"/>
                    <a:pt x="19386" y="13976"/>
                  </a:cubicBezTo>
                  <a:cubicBezTo>
                    <a:pt x="19386" y="13976"/>
                    <a:pt x="19176" y="13976"/>
                    <a:pt x="19386" y="13659"/>
                  </a:cubicBezTo>
                  <a:cubicBezTo>
                    <a:pt x="19386" y="13659"/>
                    <a:pt x="19596" y="13659"/>
                    <a:pt x="19596" y="13659"/>
                  </a:cubicBezTo>
                  <a:cubicBezTo>
                    <a:pt x="19596" y="13341"/>
                    <a:pt x="19596" y="13341"/>
                    <a:pt x="19386" y="13341"/>
                  </a:cubicBezTo>
                  <a:cubicBezTo>
                    <a:pt x="19596" y="13024"/>
                    <a:pt x="19805" y="13341"/>
                    <a:pt x="19805" y="13341"/>
                  </a:cubicBezTo>
                  <a:cubicBezTo>
                    <a:pt x="20015" y="13024"/>
                    <a:pt x="19805" y="13341"/>
                    <a:pt x="19805" y="13024"/>
                  </a:cubicBezTo>
                  <a:cubicBezTo>
                    <a:pt x="19805" y="13024"/>
                    <a:pt x="19596" y="12706"/>
                    <a:pt x="19596" y="12706"/>
                  </a:cubicBezTo>
                  <a:cubicBezTo>
                    <a:pt x="19596" y="12706"/>
                    <a:pt x="19596" y="12706"/>
                    <a:pt x="19596" y="12706"/>
                  </a:cubicBezTo>
                  <a:cubicBezTo>
                    <a:pt x="19596" y="12706"/>
                    <a:pt x="19596" y="12388"/>
                    <a:pt x="19596" y="12388"/>
                  </a:cubicBezTo>
                  <a:cubicBezTo>
                    <a:pt x="19596" y="12388"/>
                    <a:pt x="19386" y="12388"/>
                    <a:pt x="19386" y="12388"/>
                  </a:cubicBezTo>
                  <a:cubicBezTo>
                    <a:pt x="19805" y="12388"/>
                    <a:pt x="19596" y="13024"/>
                    <a:pt x="19805" y="13024"/>
                  </a:cubicBezTo>
                  <a:cubicBezTo>
                    <a:pt x="20015" y="13024"/>
                    <a:pt x="20434" y="13024"/>
                    <a:pt x="20434" y="12706"/>
                  </a:cubicBezTo>
                  <a:cubicBezTo>
                    <a:pt x="20225" y="12388"/>
                    <a:pt x="20225" y="12388"/>
                    <a:pt x="20644" y="12388"/>
                  </a:cubicBezTo>
                  <a:cubicBezTo>
                    <a:pt x="20854" y="12388"/>
                    <a:pt x="20644" y="12071"/>
                    <a:pt x="20434" y="12071"/>
                  </a:cubicBezTo>
                  <a:cubicBezTo>
                    <a:pt x="20644" y="12071"/>
                    <a:pt x="20854" y="12388"/>
                    <a:pt x="20854" y="11753"/>
                  </a:cubicBezTo>
                  <a:cubicBezTo>
                    <a:pt x="20854" y="11435"/>
                    <a:pt x="20434" y="11753"/>
                    <a:pt x="20225" y="11435"/>
                  </a:cubicBezTo>
                  <a:cubicBezTo>
                    <a:pt x="20434" y="11435"/>
                    <a:pt x="20644" y="11435"/>
                    <a:pt x="20644" y="11435"/>
                  </a:cubicBezTo>
                  <a:cubicBezTo>
                    <a:pt x="20854" y="11435"/>
                    <a:pt x="21064" y="11753"/>
                    <a:pt x="20854" y="11435"/>
                  </a:cubicBezTo>
                  <a:cubicBezTo>
                    <a:pt x="20854" y="11118"/>
                    <a:pt x="20644" y="11118"/>
                    <a:pt x="20644" y="11118"/>
                  </a:cubicBezTo>
                  <a:cubicBezTo>
                    <a:pt x="20644" y="11118"/>
                    <a:pt x="20644" y="10800"/>
                    <a:pt x="20644" y="10800"/>
                  </a:cubicBezTo>
                  <a:cubicBezTo>
                    <a:pt x="20434" y="10800"/>
                    <a:pt x="20225" y="10800"/>
                    <a:pt x="20015" y="10800"/>
                  </a:cubicBezTo>
                  <a:cubicBezTo>
                    <a:pt x="20015" y="10800"/>
                    <a:pt x="20015" y="10800"/>
                    <a:pt x="20015" y="10800"/>
                  </a:cubicBezTo>
                  <a:cubicBezTo>
                    <a:pt x="20015" y="10800"/>
                    <a:pt x="20434" y="10800"/>
                    <a:pt x="20434" y="10482"/>
                  </a:cubicBezTo>
                  <a:cubicBezTo>
                    <a:pt x="20434" y="10482"/>
                    <a:pt x="20434" y="10482"/>
                    <a:pt x="20434" y="10482"/>
                  </a:cubicBezTo>
                  <a:cubicBezTo>
                    <a:pt x="20434" y="10482"/>
                    <a:pt x="20644" y="10800"/>
                    <a:pt x="20854" y="10800"/>
                  </a:cubicBezTo>
                  <a:cubicBezTo>
                    <a:pt x="20854" y="10800"/>
                    <a:pt x="20854" y="10800"/>
                    <a:pt x="20854" y="11118"/>
                  </a:cubicBezTo>
                  <a:cubicBezTo>
                    <a:pt x="20854" y="11118"/>
                    <a:pt x="21064" y="11118"/>
                    <a:pt x="21064" y="11118"/>
                  </a:cubicBezTo>
                  <a:cubicBezTo>
                    <a:pt x="21273" y="10800"/>
                    <a:pt x="21064" y="10800"/>
                    <a:pt x="21273" y="10800"/>
                  </a:cubicBezTo>
                  <a:cubicBezTo>
                    <a:pt x="21273" y="10482"/>
                    <a:pt x="21483" y="10482"/>
                    <a:pt x="21273" y="1016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1" name="Shape 2720"/>
            <p:cNvSpPr/>
            <p:nvPr/>
          </p:nvSpPr>
          <p:spPr>
            <a:xfrm>
              <a:off x="6113825" y="7371226"/>
              <a:ext cx="1016185" cy="625533"/>
            </a:xfrm>
            <a:custGeom>
              <a:avLst/>
              <a:gdLst/>
              <a:ahLst/>
              <a:cxnLst>
                <a:cxn ang="0">
                  <a:pos x="wd2" y="hd2"/>
                </a:cxn>
                <a:cxn ang="5400000">
                  <a:pos x="wd2" y="hd2"/>
                </a:cxn>
                <a:cxn ang="10800000">
                  <a:pos x="wd2" y="hd2"/>
                </a:cxn>
                <a:cxn ang="16200000">
                  <a:pos x="wd2" y="hd2"/>
                </a:cxn>
              </a:cxnLst>
              <a:rect l="0" t="0" r="r" b="b"/>
              <a:pathLst>
                <a:path w="21410" h="21276" extrusionOk="0">
                  <a:moveTo>
                    <a:pt x="21257" y="4661"/>
                  </a:moveTo>
                  <a:cubicBezTo>
                    <a:pt x="21257" y="4107"/>
                    <a:pt x="21600" y="3553"/>
                    <a:pt x="21257" y="3553"/>
                  </a:cubicBezTo>
                  <a:cubicBezTo>
                    <a:pt x="20914" y="3553"/>
                    <a:pt x="20914" y="3553"/>
                    <a:pt x="20571" y="3553"/>
                  </a:cubicBezTo>
                  <a:cubicBezTo>
                    <a:pt x="20571" y="3553"/>
                    <a:pt x="20571" y="3553"/>
                    <a:pt x="20571" y="3553"/>
                  </a:cubicBezTo>
                  <a:cubicBezTo>
                    <a:pt x="20571" y="2999"/>
                    <a:pt x="20229" y="2445"/>
                    <a:pt x="20229" y="2445"/>
                  </a:cubicBezTo>
                  <a:cubicBezTo>
                    <a:pt x="20229" y="2445"/>
                    <a:pt x="19886" y="2445"/>
                    <a:pt x="19886" y="2445"/>
                  </a:cubicBezTo>
                  <a:cubicBezTo>
                    <a:pt x="19543" y="2445"/>
                    <a:pt x="19886" y="1891"/>
                    <a:pt x="19543" y="1891"/>
                  </a:cubicBezTo>
                  <a:cubicBezTo>
                    <a:pt x="19543" y="1338"/>
                    <a:pt x="19200" y="1338"/>
                    <a:pt x="19200" y="1338"/>
                  </a:cubicBezTo>
                  <a:cubicBezTo>
                    <a:pt x="18857" y="1338"/>
                    <a:pt x="18514" y="1338"/>
                    <a:pt x="18171" y="1891"/>
                  </a:cubicBezTo>
                  <a:cubicBezTo>
                    <a:pt x="17829" y="1891"/>
                    <a:pt x="17829" y="1891"/>
                    <a:pt x="17829" y="1338"/>
                  </a:cubicBezTo>
                  <a:cubicBezTo>
                    <a:pt x="17486" y="1338"/>
                    <a:pt x="17486" y="784"/>
                    <a:pt x="17486" y="784"/>
                  </a:cubicBezTo>
                  <a:cubicBezTo>
                    <a:pt x="17486" y="784"/>
                    <a:pt x="17143" y="784"/>
                    <a:pt x="17143" y="784"/>
                  </a:cubicBezTo>
                  <a:cubicBezTo>
                    <a:pt x="17143" y="230"/>
                    <a:pt x="17143" y="-324"/>
                    <a:pt x="16800" y="230"/>
                  </a:cubicBezTo>
                  <a:cubicBezTo>
                    <a:pt x="16457" y="230"/>
                    <a:pt x="16114" y="784"/>
                    <a:pt x="15771" y="784"/>
                  </a:cubicBezTo>
                  <a:cubicBezTo>
                    <a:pt x="15429" y="784"/>
                    <a:pt x="15086" y="230"/>
                    <a:pt x="14743" y="230"/>
                  </a:cubicBezTo>
                  <a:cubicBezTo>
                    <a:pt x="14400" y="230"/>
                    <a:pt x="14057" y="230"/>
                    <a:pt x="14057" y="230"/>
                  </a:cubicBezTo>
                  <a:cubicBezTo>
                    <a:pt x="14057" y="230"/>
                    <a:pt x="13714" y="784"/>
                    <a:pt x="13714" y="784"/>
                  </a:cubicBezTo>
                  <a:cubicBezTo>
                    <a:pt x="13714" y="1338"/>
                    <a:pt x="13714" y="1338"/>
                    <a:pt x="13371" y="1891"/>
                  </a:cubicBezTo>
                  <a:cubicBezTo>
                    <a:pt x="13371" y="1891"/>
                    <a:pt x="13371" y="2445"/>
                    <a:pt x="13371" y="2445"/>
                  </a:cubicBezTo>
                  <a:cubicBezTo>
                    <a:pt x="13029" y="2445"/>
                    <a:pt x="13371" y="2445"/>
                    <a:pt x="13029" y="2445"/>
                  </a:cubicBezTo>
                  <a:cubicBezTo>
                    <a:pt x="13029" y="2445"/>
                    <a:pt x="13029" y="2445"/>
                    <a:pt x="12686" y="2999"/>
                  </a:cubicBezTo>
                  <a:cubicBezTo>
                    <a:pt x="12686" y="2999"/>
                    <a:pt x="12343" y="2999"/>
                    <a:pt x="12343" y="2999"/>
                  </a:cubicBezTo>
                  <a:cubicBezTo>
                    <a:pt x="12000" y="3553"/>
                    <a:pt x="12000" y="3553"/>
                    <a:pt x="12000" y="3553"/>
                  </a:cubicBezTo>
                  <a:cubicBezTo>
                    <a:pt x="12000" y="3553"/>
                    <a:pt x="11657" y="2999"/>
                    <a:pt x="11657" y="2999"/>
                  </a:cubicBezTo>
                  <a:cubicBezTo>
                    <a:pt x="11657" y="2999"/>
                    <a:pt x="11657" y="2999"/>
                    <a:pt x="11657" y="2999"/>
                  </a:cubicBezTo>
                  <a:cubicBezTo>
                    <a:pt x="11657" y="2999"/>
                    <a:pt x="11657" y="2999"/>
                    <a:pt x="11314" y="2999"/>
                  </a:cubicBezTo>
                  <a:cubicBezTo>
                    <a:pt x="11314" y="2999"/>
                    <a:pt x="11314" y="2445"/>
                    <a:pt x="11314" y="2445"/>
                  </a:cubicBezTo>
                  <a:cubicBezTo>
                    <a:pt x="10629" y="2445"/>
                    <a:pt x="10971" y="2999"/>
                    <a:pt x="10629" y="3553"/>
                  </a:cubicBezTo>
                  <a:cubicBezTo>
                    <a:pt x="10629" y="3553"/>
                    <a:pt x="10286" y="3553"/>
                    <a:pt x="10286" y="3553"/>
                  </a:cubicBezTo>
                  <a:cubicBezTo>
                    <a:pt x="10286" y="3553"/>
                    <a:pt x="9943" y="4107"/>
                    <a:pt x="9943" y="4107"/>
                  </a:cubicBezTo>
                  <a:cubicBezTo>
                    <a:pt x="9600" y="4107"/>
                    <a:pt x="8914" y="3553"/>
                    <a:pt x="8914" y="4107"/>
                  </a:cubicBezTo>
                  <a:cubicBezTo>
                    <a:pt x="8571" y="4107"/>
                    <a:pt x="8229" y="5214"/>
                    <a:pt x="8571" y="5768"/>
                  </a:cubicBezTo>
                  <a:cubicBezTo>
                    <a:pt x="8571" y="5768"/>
                    <a:pt x="8229" y="5768"/>
                    <a:pt x="8229" y="6322"/>
                  </a:cubicBezTo>
                  <a:cubicBezTo>
                    <a:pt x="8229" y="6322"/>
                    <a:pt x="7886" y="6322"/>
                    <a:pt x="7886" y="6322"/>
                  </a:cubicBezTo>
                  <a:cubicBezTo>
                    <a:pt x="7200" y="6322"/>
                    <a:pt x="6857" y="6322"/>
                    <a:pt x="6171" y="6322"/>
                  </a:cubicBezTo>
                  <a:cubicBezTo>
                    <a:pt x="6171" y="6322"/>
                    <a:pt x="5829" y="6322"/>
                    <a:pt x="5486" y="6322"/>
                  </a:cubicBezTo>
                  <a:cubicBezTo>
                    <a:pt x="5143" y="6322"/>
                    <a:pt x="4800" y="5768"/>
                    <a:pt x="4457" y="5214"/>
                  </a:cubicBezTo>
                  <a:cubicBezTo>
                    <a:pt x="4457" y="5214"/>
                    <a:pt x="4114" y="4661"/>
                    <a:pt x="3771" y="4107"/>
                  </a:cubicBezTo>
                  <a:cubicBezTo>
                    <a:pt x="3429" y="4107"/>
                    <a:pt x="3086" y="4107"/>
                    <a:pt x="3086" y="4661"/>
                  </a:cubicBezTo>
                  <a:cubicBezTo>
                    <a:pt x="3086" y="5214"/>
                    <a:pt x="3086" y="5214"/>
                    <a:pt x="3086" y="5214"/>
                  </a:cubicBezTo>
                  <a:cubicBezTo>
                    <a:pt x="3086" y="5214"/>
                    <a:pt x="2743" y="5214"/>
                    <a:pt x="2743" y="5768"/>
                  </a:cubicBezTo>
                  <a:cubicBezTo>
                    <a:pt x="3086" y="5214"/>
                    <a:pt x="3086" y="5768"/>
                    <a:pt x="3086" y="5768"/>
                  </a:cubicBezTo>
                  <a:cubicBezTo>
                    <a:pt x="3086" y="6322"/>
                    <a:pt x="3086" y="6322"/>
                    <a:pt x="3086" y="6322"/>
                  </a:cubicBezTo>
                  <a:cubicBezTo>
                    <a:pt x="3086" y="6876"/>
                    <a:pt x="2400" y="6876"/>
                    <a:pt x="2400" y="6322"/>
                  </a:cubicBezTo>
                  <a:cubicBezTo>
                    <a:pt x="2057" y="7430"/>
                    <a:pt x="1714" y="6322"/>
                    <a:pt x="1371" y="6322"/>
                  </a:cubicBezTo>
                  <a:cubicBezTo>
                    <a:pt x="1371" y="6322"/>
                    <a:pt x="1371" y="6322"/>
                    <a:pt x="1371" y="6322"/>
                  </a:cubicBezTo>
                  <a:cubicBezTo>
                    <a:pt x="1029" y="6876"/>
                    <a:pt x="1029" y="6876"/>
                    <a:pt x="1029" y="6876"/>
                  </a:cubicBezTo>
                  <a:cubicBezTo>
                    <a:pt x="1029" y="7430"/>
                    <a:pt x="1371" y="6876"/>
                    <a:pt x="1714" y="7430"/>
                  </a:cubicBezTo>
                  <a:cubicBezTo>
                    <a:pt x="1714" y="7430"/>
                    <a:pt x="1714" y="7984"/>
                    <a:pt x="1714" y="7984"/>
                  </a:cubicBezTo>
                  <a:cubicBezTo>
                    <a:pt x="1714" y="7984"/>
                    <a:pt x="1714" y="8538"/>
                    <a:pt x="1714" y="8538"/>
                  </a:cubicBezTo>
                  <a:cubicBezTo>
                    <a:pt x="1714" y="8538"/>
                    <a:pt x="1714" y="8538"/>
                    <a:pt x="1371" y="8538"/>
                  </a:cubicBezTo>
                  <a:cubicBezTo>
                    <a:pt x="1029" y="9091"/>
                    <a:pt x="1029" y="8538"/>
                    <a:pt x="1029" y="9091"/>
                  </a:cubicBezTo>
                  <a:cubicBezTo>
                    <a:pt x="1029" y="9091"/>
                    <a:pt x="1029" y="9091"/>
                    <a:pt x="1029" y="9645"/>
                  </a:cubicBezTo>
                  <a:cubicBezTo>
                    <a:pt x="1029" y="9645"/>
                    <a:pt x="1029" y="9645"/>
                    <a:pt x="1029" y="10199"/>
                  </a:cubicBezTo>
                  <a:cubicBezTo>
                    <a:pt x="1029" y="10199"/>
                    <a:pt x="1029" y="10199"/>
                    <a:pt x="1029" y="10753"/>
                  </a:cubicBezTo>
                  <a:cubicBezTo>
                    <a:pt x="1029" y="10753"/>
                    <a:pt x="1371" y="11307"/>
                    <a:pt x="1371" y="10753"/>
                  </a:cubicBezTo>
                  <a:cubicBezTo>
                    <a:pt x="1371" y="10753"/>
                    <a:pt x="1371" y="11307"/>
                    <a:pt x="1371" y="11307"/>
                  </a:cubicBezTo>
                  <a:cubicBezTo>
                    <a:pt x="1371" y="11307"/>
                    <a:pt x="1029" y="11307"/>
                    <a:pt x="1029" y="11307"/>
                  </a:cubicBezTo>
                  <a:cubicBezTo>
                    <a:pt x="1029" y="11307"/>
                    <a:pt x="1371" y="11307"/>
                    <a:pt x="1029" y="11861"/>
                  </a:cubicBezTo>
                  <a:cubicBezTo>
                    <a:pt x="1029" y="11861"/>
                    <a:pt x="1029" y="11861"/>
                    <a:pt x="1371" y="11861"/>
                  </a:cubicBezTo>
                  <a:cubicBezTo>
                    <a:pt x="1029" y="11861"/>
                    <a:pt x="686" y="11861"/>
                    <a:pt x="686" y="11861"/>
                  </a:cubicBezTo>
                  <a:cubicBezTo>
                    <a:pt x="686" y="11861"/>
                    <a:pt x="343" y="12414"/>
                    <a:pt x="343" y="12414"/>
                  </a:cubicBezTo>
                  <a:cubicBezTo>
                    <a:pt x="343" y="12414"/>
                    <a:pt x="0" y="12968"/>
                    <a:pt x="0" y="12968"/>
                  </a:cubicBezTo>
                  <a:cubicBezTo>
                    <a:pt x="0" y="12968"/>
                    <a:pt x="686" y="12968"/>
                    <a:pt x="686" y="12968"/>
                  </a:cubicBezTo>
                  <a:cubicBezTo>
                    <a:pt x="686" y="13522"/>
                    <a:pt x="686" y="13522"/>
                    <a:pt x="686" y="14076"/>
                  </a:cubicBezTo>
                  <a:cubicBezTo>
                    <a:pt x="686" y="14076"/>
                    <a:pt x="1029" y="14076"/>
                    <a:pt x="1029" y="14076"/>
                  </a:cubicBezTo>
                  <a:cubicBezTo>
                    <a:pt x="1029" y="14076"/>
                    <a:pt x="1029" y="14076"/>
                    <a:pt x="1029" y="14076"/>
                  </a:cubicBezTo>
                  <a:cubicBezTo>
                    <a:pt x="1029" y="14630"/>
                    <a:pt x="1029" y="14630"/>
                    <a:pt x="1029" y="14630"/>
                  </a:cubicBezTo>
                  <a:cubicBezTo>
                    <a:pt x="1029" y="14630"/>
                    <a:pt x="1029" y="14630"/>
                    <a:pt x="1029" y="15184"/>
                  </a:cubicBezTo>
                  <a:cubicBezTo>
                    <a:pt x="1371" y="15184"/>
                    <a:pt x="1371" y="15738"/>
                    <a:pt x="1371" y="15738"/>
                  </a:cubicBezTo>
                  <a:cubicBezTo>
                    <a:pt x="1371" y="15738"/>
                    <a:pt x="1714" y="15738"/>
                    <a:pt x="1714" y="15738"/>
                  </a:cubicBezTo>
                  <a:cubicBezTo>
                    <a:pt x="1714" y="15738"/>
                    <a:pt x="1714" y="15738"/>
                    <a:pt x="1714" y="16291"/>
                  </a:cubicBezTo>
                  <a:cubicBezTo>
                    <a:pt x="2057" y="16291"/>
                    <a:pt x="2057" y="16291"/>
                    <a:pt x="2057" y="16291"/>
                  </a:cubicBezTo>
                  <a:cubicBezTo>
                    <a:pt x="2057" y="16291"/>
                    <a:pt x="2057" y="16291"/>
                    <a:pt x="2057" y="16291"/>
                  </a:cubicBezTo>
                  <a:cubicBezTo>
                    <a:pt x="2400" y="16845"/>
                    <a:pt x="2400" y="16845"/>
                    <a:pt x="2400" y="16845"/>
                  </a:cubicBezTo>
                  <a:cubicBezTo>
                    <a:pt x="2743" y="17399"/>
                    <a:pt x="3086" y="17953"/>
                    <a:pt x="3429" y="18507"/>
                  </a:cubicBezTo>
                  <a:cubicBezTo>
                    <a:pt x="3429" y="18507"/>
                    <a:pt x="3429" y="18507"/>
                    <a:pt x="3771" y="19061"/>
                  </a:cubicBezTo>
                  <a:cubicBezTo>
                    <a:pt x="3771" y="19061"/>
                    <a:pt x="3771" y="19061"/>
                    <a:pt x="3771" y="19614"/>
                  </a:cubicBezTo>
                  <a:cubicBezTo>
                    <a:pt x="3771" y="19614"/>
                    <a:pt x="3771" y="19614"/>
                    <a:pt x="3771" y="19614"/>
                  </a:cubicBezTo>
                  <a:cubicBezTo>
                    <a:pt x="3771" y="19614"/>
                    <a:pt x="3771" y="19614"/>
                    <a:pt x="3771" y="19614"/>
                  </a:cubicBezTo>
                  <a:cubicBezTo>
                    <a:pt x="3771" y="19614"/>
                    <a:pt x="4114" y="19614"/>
                    <a:pt x="4114" y="19614"/>
                  </a:cubicBezTo>
                  <a:cubicBezTo>
                    <a:pt x="4457" y="19614"/>
                    <a:pt x="4800" y="19614"/>
                    <a:pt x="4800" y="20168"/>
                  </a:cubicBezTo>
                  <a:cubicBezTo>
                    <a:pt x="4800" y="20168"/>
                    <a:pt x="4800" y="20168"/>
                    <a:pt x="5143" y="20722"/>
                  </a:cubicBezTo>
                  <a:cubicBezTo>
                    <a:pt x="5143" y="20722"/>
                    <a:pt x="5143" y="20722"/>
                    <a:pt x="5143" y="20722"/>
                  </a:cubicBezTo>
                  <a:cubicBezTo>
                    <a:pt x="5486" y="20722"/>
                    <a:pt x="5486" y="20722"/>
                    <a:pt x="5486" y="21276"/>
                  </a:cubicBezTo>
                  <a:cubicBezTo>
                    <a:pt x="5829" y="20722"/>
                    <a:pt x="5829" y="20722"/>
                    <a:pt x="6171" y="20722"/>
                  </a:cubicBezTo>
                  <a:cubicBezTo>
                    <a:pt x="6171" y="20722"/>
                    <a:pt x="6514" y="20722"/>
                    <a:pt x="6514" y="20722"/>
                  </a:cubicBezTo>
                  <a:cubicBezTo>
                    <a:pt x="6857" y="20722"/>
                    <a:pt x="7200" y="21276"/>
                    <a:pt x="7200" y="21276"/>
                  </a:cubicBezTo>
                  <a:cubicBezTo>
                    <a:pt x="7543" y="21276"/>
                    <a:pt x="7886" y="20722"/>
                    <a:pt x="7886" y="20168"/>
                  </a:cubicBezTo>
                  <a:cubicBezTo>
                    <a:pt x="7886" y="20168"/>
                    <a:pt x="7886" y="20168"/>
                    <a:pt x="8229" y="20168"/>
                  </a:cubicBezTo>
                  <a:cubicBezTo>
                    <a:pt x="8229" y="20168"/>
                    <a:pt x="8571" y="20722"/>
                    <a:pt x="8571" y="20168"/>
                  </a:cubicBezTo>
                  <a:cubicBezTo>
                    <a:pt x="8571" y="20168"/>
                    <a:pt x="8914" y="19614"/>
                    <a:pt x="9257" y="20168"/>
                  </a:cubicBezTo>
                  <a:cubicBezTo>
                    <a:pt x="9257" y="19614"/>
                    <a:pt x="9257" y="19614"/>
                    <a:pt x="9257" y="19614"/>
                  </a:cubicBezTo>
                  <a:cubicBezTo>
                    <a:pt x="9257" y="19614"/>
                    <a:pt x="9257" y="19061"/>
                    <a:pt x="9600" y="19061"/>
                  </a:cubicBezTo>
                  <a:cubicBezTo>
                    <a:pt x="9600" y="19061"/>
                    <a:pt x="9600" y="19614"/>
                    <a:pt x="9600" y="19614"/>
                  </a:cubicBezTo>
                  <a:cubicBezTo>
                    <a:pt x="9943" y="19614"/>
                    <a:pt x="9943" y="19614"/>
                    <a:pt x="10286" y="19061"/>
                  </a:cubicBezTo>
                  <a:cubicBezTo>
                    <a:pt x="10286" y="19061"/>
                    <a:pt x="10286" y="19061"/>
                    <a:pt x="10629" y="19061"/>
                  </a:cubicBezTo>
                  <a:cubicBezTo>
                    <a:pt x="10629" y="18507"/>
                    <a:pt x="10629" y="18507"/>
                    <a:pt x="10629" y="18507"/>
                  </a:cubicBezTo>
                  <a:cubicBezTo>
                    <a:pt x="10629" y="18507"/>
                    <a:pt x="10629" y="18507"/>
                    <a:pt x="10629" y="18507"/>
                  </a:cubicBezTo>
                  <a:cubicBezTo>
                    <a:pt x="11314" y="17953"/>
                    <a:pt x="11314" y="18507"/>
                    <a:pt x="11657" y="18507"/>
                  </a:cubicBezTo>
                  <a:cubicBezTo>
                    <a:pt x="12000" y="18507"/>
                    <a:pt x="12343" y="17953"/>
                    <a:pt x="12343" y="17953"/>
                  </a:cubicBezTo>
                  <a:cubicBezTo>
                    <a:pt x="12686" y="17953"/>
                    <a:pt x="12686" y="18507"/>
                    <a:pt x="12686" y="18507"/>
                  </a:cubicBezTo>
                  <a:cubicBezTo>
                    <a:pt x="13029" y="18507"/>
                    <a:pt x="13029" y="18507"/>
                    <a:pt x="13029" y="18507"/>
                  </a:cubicBezTo>
                  <a:cubicBezTo>
                    <a:pt x="13029" y="18507"/>
                    <a:pt x="13371" y="18507"/>
                    <a:pt x="13371" y="18507"/>
                  </a:cubicBezTo>
                  <a:cubicBezTo>
                    <a:pt x="13371" y="18507"/>
                    <a:pt x="13714" y="18507"/>
                    <a:pt x="13714" y="18507"/>
                  </a:cubicBezTo>
                  <a:cubicBezTo>
                    <a:pt x="13714" y="18507"/>
                    <a:pt x="13714" y="17953"/>
                    <a:pt x="14057" y="17953"/>
                  </a:cubicBezTo>
                  <a:cubicBezTo>
                    <a:pt x="14057" y="17953"/>
                    <a:pt x="14057" y="18507"/>
                    <a:pt x="14057" y="18507"/>
                  </a:cubicBezTo>
                  <a:cubicBezTo>
                    <a:pt x="14400" y="18507"/>
                    <a:pt x="14400" y="18507"/>
                    <a:pt x="14743" y="17953"/>
                  </a:cubicBezTo>
                  <a:cubicBezTo>
                    <a:pt x="14743" y="17953"/>
                    <a:pt x="14743" y="17399"/>
                    <a:pt x="15086" y="17399"/>
                  </a:cubicBezTo>
                  <a:cubicBezTo>
                    <a:pt x="15086" y="17399"/>
                    <a:pt x="15429" y="17953"/>
                    <a:pt x="15771" y="17399"/>
                  </a:cubicBezTo>
                  <a:cubicBezTo>
                    <a:pt x="16114" y="17399"/>
                    <a:pt x="16114" y="16845"/>
                    <a:pt x="16114" y="16291"/>
                  </a:cubicBezTo>
                  <a:cubicBezTo>
                    <a:pt x="16114" y="16291"/>
                    <a:pt x="16457" y="16291"/>
                    <a:pt x="16457" y="16291"/>
                  </a:cubicBezTo>
                  <a:cubicBezTo>
                    <a:pt x="16457" y="16291"/>
                    <a:pt x="16457" y="16291"/>
                    <a:pt x="16457" y="15738"/>
                  </a:cubicBezTo>
                  <a:cubicBezTo>
                    <a:pt x="16457" y="15738"/>
                    <a:pt x="16457" y="15738"/>
                    <a:pt x="16457" y="15184"/>
                  </a:cubicBezTo>
                  <a:cubicBezTo>
                    <a:pt x="16457" y="15184"/>
                    <a:pt x="16457" y="15184"/>
                    <a:pt x="16457" y="14630"/>
                  </a:cubicBezTo>
                  <a:cubicBezTo>
                    <a:pt x="16457" y="14630"/>
                    <a:pt x="16800" y="14630"/>
                    <a:pt x="16800" y="14630"/>
                  </a:cubicBezTo>
                  <a:cubicBezTo>
                    <a:pt x="16800" y="14630"/>
                    <a:pt x="17143" y="14076"/>
                    <a:pt x="17143" y="14076"/>
                  </a:cubicBezTo>
                  <a:cubicBezTo>
                    <a:pt x="17143" y="14076"/>
                    <a:pt x="17143" y="14076"/>
                    <a:pt x="17143" y="13522"/>
                  </a:cubicBezTo>
                  <a:cubicBezTo>
                    <a:pt x="17143" y="12968"/>
                    <a:pt x="17143" y="13522"/>
                    <a:pt x="17486" y="12968"/>
                  </a:cubicBezTo>
                  <a:cubicBezTo>
                    <a:pt x="17486" y="12968"/>
                    <a:pt x="17486" y="12968"/>
                    <a:pt x="17486" y="12414"/>
                  </a:cubicBezTo>
                  <a:cubicBezTo>
                    <a:pt x="17486" y="12414"/>
                    <a:pt x="17486" y="12414"/>
                    <a:pt x="17486" y="12414"/>
                  </a:cubicBezTo>
                  <a:cubicBezTo>
                    <a:pt x="17486" y="11861"/>
                    <a:pt x="17486" y="11861"/>
                    <a:pt x="17486" y="11861"/>
                  </a:cubicBezTo>
                  <a:cubicBezTo>
                    <a:pt x="17829" y="11861"/>
                    <a:pt x="17486" y="11861"/>
                    <a:pt x="17829" y="11307"/>
                  </a:cubicBezTo>
                  <a:cubicBezTo>
                    <a:pt x="17829" y="11307"/>
                    <a:pt x="17829" y="11307"/>
                    <a:pt x="18171" y="10753"/>
                  </a:cubicBezTo>
                  <a:cubicBezTo>
                    <a:pt x="18171" y="10199"/>
                    <a:pt x="18171" y="10199"/>
                    <a:pt x="18171" y="9645"/>
                  </a:cubicBezTo>
                  <a:cubicBezTo>
                    <a:pt x="18514" y="9645"/>
                    <a:pt x="18514" y="9091"/>
                    <a:pt x="18514" y="9091"/>
                  </a:cubicBezTo>
                  <a:cubicBezTo>
                    <a:pt x="18857" y="8538"/>
                    <a:pt x="18514" y="8538"/>
                    <a:pt x="18857" y="7984"/>
                  </a:cubicBezTo>
                  <a:cubicBezTo>
                    <a:pt x="18857" y="7984"/>
                    <a:pt x="19200" y="7984"/>
                    <a:pt x="19200" y="7430"/>
                  </a:cubicBezTo>
                  <a:cubicBezTo>
                    <a:pt x="19543" y="7430"/>
                    <a:pt x="19200" y="6876"/>
                    <a:pt x="19543" y="6322"/>
                  </a:cubicBezTo>
                  <a:cubicBezTo>
                    <a:pt x="19543" y="6322"/>
                    <a:pt x="19886" y="6322"/>
                    <a:pt x="19886" y="6322"/>
                  </a:cubicBezTo>
                  <a:cubicBezTo>
                    <a:pt x="20229" y="6322"/>
                    <a:pt x="19886" y="6322"/>
                    <a:pt x="20229" y="5768"/>
                  </a:cubicBezTo>
                  <a:cubicBezTo>
                    <a:pt x="20229" y="5768"/>
                    <a:pt x="20229" y="6322"/>
                    <a:pt x="20571" y="6322"/>
                  </a:cubicBezTo>
                  <a:cubicBezTo>
                    <a:pt x="20571" y="6322"/>
                    <a:pt x="20914" y="5768"/>
                    <a:pt x="20914" y="5768"/>
                  </a:cubicBezTo>
                  <a:cubicBezTo>
                    <a:pt x="20914" y="5768"/>
                    <a:pt x="21600" y="4661"/>
                    <a:pt x="21257" y="4661"/>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2" name="Shape 2721"/>
            <p:cNvSpPr/>
            <p:nvPr/>
          </p:nvSpPr>
          <p:spPr>
            <a:xfrm>
              <a:off x="6697635" y="8825481"/>
              <a:ext cx="1238816" cy="1298620"/>
            </a:xfrm>
            <a:custGeom>
              <a:avLst/>
              <a:gdLst/>
              <a:ahLst/>
              <a:cxnLst>
                <a:cxn ang="0">
                  <a:pos x="wd2" y="hd2"/>
                </a:cxn>
                <a:cxn ang="5400000">
                  <a:pos x="wd2" y="hd2"/>
                </a:cxn>
                <a:cxn ang="10800000">
                  <a:pos x="wd2" y="hd2"/>
                </a:cxn>
                <a:cxn ang="16200000">
                  <a:pos x="wd2" y="hd2"/>
                </a:cxn>
              </a:cxnLst>
              <a:rect l="0" t="0" r="r" b="b"/>
              <a:pathLst>
                <a:path w="21600" h="21600" extrusionOk="0">
                  <a:moveTo>
                    <a:pt x="16484" y="20520"/>
                  </a:moveTo>
                  <a:cubicBezTo>
                    <a:pt x="16484" y="20520"/>
                    <a:pt x="16484" y="20520"/>
                    <a:pt x="16484" y="20520"/>
                  </a:cubicBezTo>
                  <a:cubicBezTo>
                    <a:pt x="16484" y="20520"/>
                    <a:pt x="16484" y="20520"/>
                    <a:pt x="16484" y="20520"/>
                  </a:cubicBezTo>
                  <a:cubicBezTo>
                    <a:pt x="16484" y="20520"/>
                    <a:pt x="16484" y="20520"/>
                    <a:pt x="16484" y="20520"/>
                  </a:cubicBezTo>
                  <a:cubicBezTo>
                    <a:pt x="16484" y="20520"/>
                    <a:pt x="16200" y="20520"/>
                    <a:pt x="16200" y="20790"/>
                  </a:cubicBezTo>
                  <a:cubicBezTo>
                    <a:pt x="16200" y="20790"/>
                    <a:pt x="16200" y="20790"/>
                    <a:pt x="16200" y="20790"/>
                  </a:cubicBezTo>
                  <a:cubicBezTo>
                    <a:pt x="15916" y="20520"/>
                    <a:pt x="15916" y="20790"/>
                    <a:pt x="15632" y="20790"/>
                  </a:cubicBezTo>
                  <a:cubicBezTo>
                    <a:pt x="15632" y="20790"/>
                    <a:pt x="15632" y="20790"/>
                    <a:pt x="15347" y="20790"/>
                  </a:cubicBezTo>
                  <a:cubicBezTo>
                    <a:pt x="15347" y="20790"/>
                    <a:pt x="15347" y="21060"/>
                    <a:pt x="15347" y="21060"/>
                  </a:cubicBezTo>
                  <a:cubicBezTo>
                    <a:pt x="15063" y="21060"/>
                    <a:pt x="15063" y="20790"/>
                    <a:pt x="15063" y="20520"/>
                  </a:cubicBezTo>
                  <a:cubicBezTo>
                    <a:pt x="15063" y="20520"/>
                    <a:pt x="15063" y="20520"/>
                    <a:pt x="15063" y="20520"/>
                  </a:cubicBezTo>
                  <a:cubicBezTo>
                    <a:pt x="15063" y="20520"/>
                    <a:pt x="15063" y="20520"/>
                    <a:pt x="15063" y="20520"/>
                  </a:cubicBezTo>
                  <a:cubicBezTo>
                    <a:pt x="15063" y="20520"/>
                    <a:pt x="15063" y="20520"/>
                    <a:pt x="15063" y="20250"/>
                  </a:cubicBezTo>
                  <a:cubicBezTo>
                    <a:pt x="15063" y="20250"/>
                    <a:pt x="15063" y="20250"/>
                    <a:pt x="14779" y="20250"/>
                  </a:cubicBezTo>
                  <a:cubicBezTo>
                    <a:pt x="14779" y="20250"/>
                    <a:pt x="14495" y="20520"/>
                    <a:pt x="14495" y="20520"/>
                  </a:cubicBezTo>
                  <a:cubicBezTo>
                    <a:pt x="14211" y="20520"/>
                    <a:pt x="14211" y="20250"/>
                    <a:pt x="14211" y="20250"/>
                  </a:cubicBezTo>
                  <a:cubicBezTo>
                    <a:pt x="13926" y="20250"/>
                    <a:pt x="13642" y="20250"/>
                    <a:pt x="13358" y="20250"/>
                  </a:cubicBezTo>
                  <a:cubicBezTo>
                    <a:pt x="13358" y="20250"/>
                    <a:pt x="13358" y="20250"/>
                    <a:pt x="13358" y="20250"/>
                  </a:cubicBezTo>
                  <a:cubicBezTo>
                    <a:pt x="13074" y="19980"/>
                    <a:pt x="13074" y="19980"/>
                    <a:pt x="12789" y="19980"/>
                  </a:cubicBezTo>
                  <a:cubicBezTo>
                    <a:pt x="12789" y="19980"/>
                    <a:pt x="12505" y="19980"/>
                    <a:pt x="12221" y="19980"/>
                  </a:cubicBezTo>
                  <a:cubicBezTo>
                    <a:pt x="11937" y="20250"/>
                    <a:pt x="11937" y="20250"/>
                    <a:pt x="11653" y="20250"/>
                  </a:cubicBezTo>
                  <a:cubicBezTo>
                    <a:pt x="11084" y="20250"/>
                    <a:pt x="11368" y="20250"/>
                    <a:pt x="11084" y="19980"/>
                  </a:cubicBezTo>
                  <a:cubicBezTo>
                    <a:pt x="11084" y="19980"/>
                    <a:pt x="10800" y="19980"/>
                    <a:pt x="10800" y="19710"/>
                  </a:cubicBezTo>
                  <a:cubicBezTo>
                    <a:pt x="10800" y="19710"/>
                    <a:pt x="11084" y="19980"/>
                    <a:pt x="11084" y="19710"/>
                  </a:cubicBezTo>
                  <a:cubicBezTo>
                    <a:pt x="11084" y="19440"/>
                    <a:pt x="10800" y="19440"/>
                    <a:pt x="10800" y="19710"/>
                  </a:cubicBezTo>
                  <a:cubicBezTo>
                    <a:pt x="10516" y="19710"/>
                    <a:pt x="10516" y="19710"/>
                    <a:pt x="10232" y="19710"/>
                  </a:cubicBezTo>
                  <a:cubicBezTo>
                    <a:pt x="9947" y="19710"/>
                    <a:pt x="9947" y="19170"/>
                    <a:pt x="9947" y="19170"/>
                  </a:cubicBezTo>
                  <a:cubicBezTo>
                    <a:pt x="9663" y="19440"/>
                    <a:pt x="9947" y="19710"/>
                    <a:pt x="9663" y="19710"/>
                  </a:cubicBezTo>
                  <a:cubicBezTo>
                    <a:pt x="9663" y="19980"/>
                    <a:pt x="9379" y="19710"/>
                    <a:pt x="9379" y="19440"/>
                  </a:cubicBezTo>
                  <a:cubicBezTo>
                    <a:pt x="9379" y="19710"/>
                    <a:pt x="9379" y="19710"/>
                    <a:pt x="9379" y="19980"/>
                  </a:cubicBezTo>
                  <a:cubicBezTo>
                    <a:pt x="9379" y="19980"/>
                    <a:pt x="9379" y="20250"/>
                    <a:pt x="9379" y="20520"/>
                  </a:cubicBezTo>
                  <a:cubicBezTo>
                    <a:pt x="9095" y="20520"/>
                    <a:pt x="9663" y="20790"/>
                    <a:pt x="9663" y="20790"/>
                  </a:cubicBezTo>
                  <a:cubicBezTo>
                    <a:pt x="9947" y="20790"/>
                    <a:pt x="9947" y="20520"/>
                    <a:pt x="10232" y="20790"/>
                  </a:cubicBezTo>
                  <a:cubicBezTo>
                    <a:pt x="10516" y="20790"/>
                    <a:pt x="10516" y="20790"/>
                    <a:pt x="10800" y="20790"/>
                  </a:cubicBezTo>
                  <a:cubicBezTo>
                    <a:pt x="11084" y="20790"/>
                    <a:pt x="11368" y="20790"/>
                    <a:pt x="11653" y="20790"/>
                  </a:cubicBezTo>
                  <a:cubicBezTo>
                    <a:pt x="12221" y="21060"/>
                    <a:pt x="12789" y="21060"/>
                    <a:pt x="12505" y="21600"/>
                  </a:cubicBezTo>
                  <a:cubicBezTo>
                    <a:pt x="12789" y="21600"/>
                    <a:pt x="13074" y="21600"/>
                    <a:pt x="13358" y="21600"/>
                  </a:cubicBezTo>
                  <a:cubicBezTo>
                    <a:pt x="13926" y="21600"/>
                    <a:pt x="14211" y="21330"/>
                    <a:pt x="14779" y="21330"/>
                  </a:cubicBezTo>
                  <a:cubicBezTo>
                    <a:pt x="15063" y="21330"/>
                    <a:pt x="15632" y="21330"/>
                    <a:pt x="15916" y="21330"/>
                  </a:cubicBezTo>
                  <a:cubicBezTo>
                    <a:pt x="16200" y="21330"/>
                    <a:pt x="16200" y="21330"/>
                    <a:pt x="16484" y="21330"/>
                  </a:cubicBezTo>
                  <a:cubicBezTo>
                    <a:pt x="16484" y="21060"/>
                    <a:pt x="16484" y="20790"/>
                    <a:pt x="16484" y="20790"/>
                  </a:cubicBezTo>
                  <a:cubicBezTo>
                    <a:pt x="16484" y="20790"/>
                    <a:pt x="16484" y="20790"/>
                    <a:pt x="16484" y="20790"/>
                  </a:cubicBezTo>
                  <a:cubicBezTo>
                    <a:pt x="16484" y="20790"/>
                    <a:pt x="16484" y="20520"/>
                    <a:pt x="16484" y="20520"/>
                  </a:cubicBezTo>
                  <a:close/>
                  <a:moveTo>
                    <a:pt x="21600" y="17010"/>
                  </a:moveTo>
                  <a:cubicBezTo>
                    <a:pt x="21600" y="16740"/>
                    <a:pt x="21032" y="17280"/>
                    <a:pt x="20747" y="17280"/>
                  </a:cubicBezTo>
                  <a:cubicBezTo>
                    <a:pt x="20463" y="17550"/>
                    <a:pt x="20463" y="17820"/>
                    <a:pt x="20179" y="17820"/>
                  </a:cubicBezTo>
                  <a:cubicBezTo>
                    <a:pt x="20179" y="17820"/>
                    <a:pt x="20463" y="18090"/>
                    <a:pt x="20463" y="18090"/>
                  </a:cubicBezTo>
                  <a:cubicBezTo>
                    <a:pt x="20463" y="18360"/>
                    <a:pt x="20179" y="18360"/>
                    <a:pt x="20463" y="18630"/>
                  </a:cubicBezTo>
                  <a:cubicBezTo>
                    <a:pt x="20463" y="18900"/>
                    <a:pt x="21032" y="18090"/>
                    <a:pt x="21316" y="18090"/>
                  </a:cubicBezTo>
                  <a:cubicBezTo>
                    <a:pt x="21316" y="18090"/>
                    <a:pt x="21316" y="18090"/>
                    <a:pt x="21316" y="17820"/>
                  </a:cubicBezTo>
                  <a:cubicBezTo>
                    <a:pt x="21316" y="17820"/>
                    <a:pt x="21316" y="17820"/>
                    <a:pt x="21316" y="17550"/>
                  </a:cubicBezTo>
                  <a:cubicBezTo>
                    <a:pt x="21600" y="17550"/>
                    <a:pt x="21600" y="17280"/>
                    <a:pt x="21600" y="17010"/>
                  </a:cubicBezTo>
                  <a:close/>
                  <a:moveTo>
                    <a:pt x="4547" y="15930"/>
                  </a:moveTo>
                  <a:cubicBezTo>
                    <a:pt x="4547" y="15930"/>
                    <a:pt x="4547" y="15930"/>
                    <a:pt x="4547" y="15930"/>
                  </a:cubicBezTo>
                  <a:cubicBezTo>
                    <a:pt x="4547" y="15930"/>
                    <a:pt x="4547" y="15930"/>
                    <a:pt x="4547" y="15930"/>
                  </a:cubicBezTo>
                  <a:close/>
                  <a:moveTo>
                    <a:pt x="9095" y="13500"/>
                  </a:moveTo>
                  <a:cubicBezTo>
                    <a:pt x="9095" y="13500"/>
                    <a:pt x="9095" y="13500"/>
                    <a:pt x="9095" y="13500"/>
                  </a:cubicBezTo>
                  <a:cubicBezTo>
                    <a:pt x="9095" y="13770"/>
                    <a:pt x="9095" y="13770"/>
                    <a:pt x="9379" y="13500"/>
                  </a:cubicBezTo>
                  <a:cubicBezTo>
                    <a:pt x="9095" y="13500"/>
                    <a:pt x="9095" y="13500"/>
                    <a:pt x="9095" y="13500"/>
                  </a:cubicBezTo>
                  <a:close/>
                  <a:moveTo>
                    <a:pt x="16200" y="10260"/>
                  </a:moveTo>
                  <a:cubicBezTo>
                    <a:pt x="15916" y="10260"/>
                    <a:pt x="15916" y="10260"/>
                    <a:pt x="15632" y="10260"/>
                  </a:cubicBezTo>
                  <a:cubicBezTo>
                    <a:pt x="15632" y="10260"/>
                    <a:pt x="15347" y="10260"/>
                    <a:pt x="15347" y="10530"/>
                  </a:cubicBezTo>
                  <a:cubicBezTo>
                    <a:pt x="15347" y="10530"/>
                    <a:pt x="15632" y="10800"/>
                    <a:pt x="15632" y="10800"/>
                  </a:cubicBezTo>
                  <a:cubicBezTo>
                    <a:pt x="15916" y="11070"/>
                    <a:pt x="15632" y="11070"/>
                    <a:pt x="15632" y="11070"/>
                  </a:cubicBezTo>
                  <a:cubicBezTo>
                    <a:pt x="15632" y="11070"/>
                    <a:pt x="15347" y="11340"/>
                    <a:pt x="15632" y="11340"/>
                  </a:cubicBezTo>
                  <a:cubicBezTo>
                    <a:pt x="15632" y="11340"/>
                    <a:pt x="15632" y="11340"/>
                    <a:pt x="15632" y="11340"/>
                  </a:cubicBezTo>
                  <a:cubicBezTo>
                    <a:pt x="15632" y="11340"/>
                    <a:pt x="15632" y="11610"/>
                    <a:pt x="15916" y="11610"/>
                  </a:cubicBezTo>
                  <a:cubicBezTo>
                    <a:pt x="15916" y="11610"/>
                    <a:pt x="15916" y="11340"/>
                    <a:pt x="15916" y="11340"/>
                  </a:cubicBezTo>
                  <a:cubicBezTo>
                    <a:pt x="15916" y="11340"/>
                    <a:pt x="15916" y="11340"/>
                    <a:pt x="16200" y="11340"/>
                  </a:cubicBezTo>
                  <a:cubicBezTo>
                    <a:pt x="16200" y="11340"/>
                    <a:pt x="15916" y="11340"/>
                    <a:pt x="16200" y="11340"/>
                  </a:cubicBezTo>
                  <a:cubicBezTo>
                    <a:pt x="16200" y="11070"/>
                    <a:pt x="16200" y="11070"/>
                    <a:pt x="16200" y="11070"/>
                  </a:cubicBezTo>
                  <a:cubicBezTo>
                    <a:pt x="16200" y="11070"/>
                    <a:pt x="16200" y="10800"/>
                    <a:pt x="16200" y="10800"/>
                  </a:cubicBezTo>
                  <a:cubicBezTo>
                    <a:pt x="16200" y="10530"/>
                    <a:pt x="16200" y="10530"/>
                    <a:pt x="16200" y="10530"/>
                  </a:cubicBezTo>
                  <a:cubicBezTo>
                    <a:pt x="16200" y="10530"/>
                    <a:pt x="16200" y="10260"/>
                    <a:pt x="16200" y="10260"/>
                  </a:cubicBezTo>
                  <a:close/>
                  <a:moveTo>
                    <a:pt x="11084" y="11880"/>
                  </a:moveTo>
                  <a:cubicBezTo>
                    <a:pt x="11084" y="11880"/>
                    <a:pt x="11368" y="11880"/>
                    <a:pt x="11368" y="11880"/>
                  </a:cubicBezTo>
                  <a:cubicBezTo>
                    <a:pt x="11368" y="11880"/>
                    <a:pt x="11653" y="12420"/>
                    <a:pt x="11653" y="12150"/>
                  </a:cubicBezTo>
                  <a:cubicBezTo>
                    <a:pt x="11653" y="11880"/>
                    <a:pt x="11653" y="12150"/>
                    <a:pt x="11937" y="12150"/>
                  </a:cubicBezTo>
                  <a:cubicBezTo>
                    <a:pt x="12221" y="12150"/>
                    <a:pt x="11937" y="11880"/>
                    <a:pt x="11937" y="11610"/>
                  </a:cubicBezTo>
                  <a:cubicBezTo>
                    <a:pt x="11653" y="11610"/>
                    <a:pt x="11368" y="11610"/>
                    <a:pt x="11084" y="11340"/>
                  </a:cubicBezTo>
                  <a:cubicBezTo>
                    <a:pt x="11084" y="11070"/>
                    <a:pt x="10800" y="10530"/>
                    <a:pt x="11084" y="10530"/>
                  </a:cubicBezTo>
                  <a:cubicBezTo>
                    <a:pt x="11084" y="10260"/>
                    <a:pt x="10800" y="10260"/>
                    <a:pt x="10800" y="9990"/>
                  </a:cubicBezTo>
                  <a:cubicBezTo>
                    <a:pt x="10800" y="9990"/>
                    <a:pt x="10516" y="9990"/>
                    <a:pt x="10516" y="9990"/>
                  </a:cubicBezTo>
                  <a:cubicBezTo>
                    <a:pt x="10232" y="9990"/>
                    <a:pt x="9947" y="9990"/>
                    <a:pt x="9947" y="9720"/>
                  </a:cubicBezTo>
                  <a:cubicBezTo>
                    <a:pt x="9947" y="9720"/>
                    <a:pt x="9947" y="9720"/>
                    <a:pt x="9663" y="9720"/>
                  </a:cubicBezTo>
                  <a:cubicBezTo>
                    <a:pt x="9663" y="9720"/>
                    <a:pt x="9663" y="9720"/>
                    <a:pt x="9379" y="9720"/>
                  </a:cubicBezTo>
                  <a:cubicBezTo>
                    <a:pt x="9379" y="9450"/>
                    <a:pt x="9095" y="9450"/>
                    <a:pt x="9095" y="9180"/>
                  </a:cubicBezTo>
                  <a:cubicBezTo>
                    <a:pt x="9095" y="9180"/>
                    <a:pt x="8811" y="8910"/>
                    <a:pt x="8811" y="8910"/>
                  </a:cubicBezTo>
                  <a:cubicBezTo>
                    <a:pt x="8811" y="8910"/>
                    <a:pt x="8242" y="8910"/>
                    <a:pt x="8242" y="8910"/>
                  </a:cubicBezTo>
                  <a:cubicBezTo>
                    <a:pt x="8242" y="8910"/>
                    <a:pt x="7958" y="9180"/>
                    <a:pt x="7958" y="9180"/>
                  </a:cubicBezTo>
                  <a:cubicBezTo>
                    <a:pt x="7958" y="9180"/>
                    <a:pt x="7389" y="9180"/>
                    <a:pt x="7389" y="9450"/>
                  </a:cubicBezTo>
                  <a:cubicBezTo>
                    <a:pt x="7674" y="9450"/>
                    <a:pt x="7958" y="9450"/>
                    <a:pt x="7674" y="9180"/>
                  </a:cubicBezTo>
                  <a:cubicBezTo>
                    <a:pt x="7958" y="9180"/>
                    <a:pt x="7958" y="9450"/>
                    <a:pt x="7958" y="9450"/>
                  </a:cubicBezTo>
                  <a:cubicBezTo>
                    <a:pt x="7958" y="9450"/>
                    <a:pt x="8242" y="9450"/>
                    <a:pt x="8242" y="9450"/>
                  </a:cubicBezTo>
                  <a:cubicBezTo>
                    <a:pt x="8526" y="9450"/>
                    <a:pt x="8811" y="9720"/>
                    <a:pt x="9095" y="9990"/>
                  </a:cubicBezTo>
                  <a:cubicBezTo>
                    <a:pt x="9095" y="9990"/>
                    <a:pt x="9095" y="10260"/>
                    <a:pt x="9379" y="10260"/>
                  </a:cubicBezTo>
                  <a:cubicBezTo>
                    <a:pt x="9379" y="10260"/>
                    <a:pt x="9663" y="10530"/>
                    <a:pt x="9379" y="10800"/>
                  </a:cubicBezTo>
                  <a:cubicBezTo>
                    <a:pt x="9379" y="10530"/>
                    <a:pt x="9379" y="10800"/>
                    <a:pt x="9379" y="10530"/>
                  </a:cubicBezTo>
                  <a:cubicBezTo>
                    <a:pt x="9663" y="11070"/>
                    <a:pt x="10516" y="10800"/>
                    <a:pt x="10516" y="10800"/>
                  </a:cubicBezTo>
                  <a:cubicBezTo>
                    <a:pt x="10800" y="10800"/>
                    <a:pt x="10800" y="11070"/>
                    <a:pt x="10516" y="11070"/>
                  </a:cubicBezTo>
                  <a:cubicBezTo>
                    <a:pt x="10800" y="11070"/>
                    <a:pt x="10800" y="11070"/>
                    <a:pt x="10800" y="11070"/>
                  </a:cubicBezTo>
                  <a:cubicBezTo>
                    <a:pt x="10800" y="11070"/>
                    <a:pt x="10800" y="11070"/>
                    <a:pt x="10800" y="11340"/>
                  </a:cubicBezTo>
                  <a:cubicBezTo>
                    <a:pt x="10800" y="11340"/>
                    <a:pt x="10800" y="11340"/>
                    <a:pt x="10800" y="11340"/>
                  </a:cubicBezTo>
                  <a:cubicBezTo>
                    <a:pt x="10800" y="11340"/>
                    <a:pt x="10800" y="11340"/>
                    <a:pt x="10800" y="11340"/>
                  </a:cubicBezTo>
                  <a:cubicBezTo>
                    <a:pt x="10800" y="11340"/>
                    <a:pt x="10800" y="11340"/>
                    <a:pt x="10800" y="11340"/>
                  </a:cubicBezTo>
                  <a:cubicBezTo>
                    <a:pt x="10800" y="11340"/>
                    <a:pt x="10800" y="11340"/>
                    <a:pt x="10800" y="11340"/>
                  </a:cubicBezTo>
                  <a:cubicBezTo>
                    <a:pt x="11084" y="11340"/>
                    <a:pt x="11084" y="11610"/>
                    <a:pt x="11084" y="11610"/>
                  </a:cubicBezTo>
                  <a:cubicBezTo>
                    <a:pt x="11084" y="11610"/>
                    <a:pt x="11084" y="11610"/>
                    <a:pt x="11084" y="11880"/>
                  </a:cubicBezTo>
                  <a:close/>
                  <a:moveTo>
                    <a:pt x="17337" y="8910"/>
                  </a:moveTo>
                  <a:cubicBezTo>
                    <a:pt x="17053" y="8910"/>
                    <a:pt x="17053" y="8640"/>
                    <a:pt x="17053" y="8640"/>
                  </a:cubicBezTo>
                  <a:cubicBezTo>
                    <a:pt x="17053" y="8370"/>
                    <a:pt x="17053" y="8640"/>
                    <a:pt x="17053" y="8640"/>
                  </a:cubicBezTo>
                  <a:cubicBezTo>
                    <a:pt x="17053" y="8910"/>
                    <a:pt x="17337" y="8910"/>
                    <a:pt x="17337" y="8640"/>
                  </a:cubicBezTo>
                  <a:cubicBezTo>
                    <a:pt x="17337" y="8640"/>
                    <a:pt x="17337" y="8370"/>
                    <a:pt x="17053" y="8370"/>
                  </a:cubicBezTo>
                  <a:cubicBezTo>
                    <a:pt x="17053" y="8370"/>
                    <a:pt x="16484" y="8100"/>
                    <a:pt x="16768" y="7830"/>
                  </a:cubicBezTo>
                  <a:cubicBezTo>
                    <a:pt x="16768" y="7830"/>
                    <a:pt x="16768" y="7830"/>
                    <a:pt x="16768" y="7830"/>
                  </a:cubicBezTo>
                  <a:cubicBezTo>
                    <a:pt x="16484" y="7830"/>
                    <a:pt x="16484" y="7830"/>
                    <a:pt x="16200" y="7830"/>
                  </a:cubicBezTo>
                  <a:cubicBezTo>
                    <a:pt x="16200" y="7830"/>
                    <a:pt x="15916" y="8100"/>
                    <a:pt x="15916" y="7830"/>
                  </a:cubicBezTo>
                  <a:cubicBezTo>
                    <a:pt x="15632" y="8100"/>
                    <a:pt x="15632" y="7830"/>
                    <a:pt x="15347" y="8100"/>
                  </a:cubicBezTo>
                  <a:cubicBezTo>
                    <a:pt x="15347" y="8100"/>
                    <a:pt x="15347" y="8370"/>
                    <a:pt x="15347" y="8370"/>
                  </a:cubicBezTo>
                  <a:cubicBezTo>
                    <a:pt x="15347" y="8370"/>
                    <a:pt x="15916" y="8640"/>
                    <a:pt x="15916" y="8640"/>
                  </a:cubicBezTo>
                  <a:cubicBezTo>
                    <a:pt x="15916" y="8640"/>
                    <a:pt x="16484" y="8100"/>
                    <a:pt x="16484" y="8370"/>
                  </a:cubicBezTo>
                  <a:cubicBezTo>
                    <a:pt x="16484" y="8370"/>
                    <a:pt x="16200" y="8640"/>
                    <a:pt x="15916" y="8640"/>
                  </a:cubicBezTo>
                  <a:cubicBezTo>
                    <a:pt x="16200" y="8640"/>
                    <a:pt x="16200" y="8910"/>
                    <a:pt x="16200" y="8910"/>
                  </a:cubicBezTo>
                  <a:cubicBezTo>
                    <a:pt x="16200" y="8910"/>
                    <a:pt x="16484" y="8910"/>
                    <a:pt x="16484" y="8910"/>
                  </a:cubicBezTo>
                  <a:cubicBezTo>
                    <a:pt x="16768" y="8910"/>
                    <a:pt x="17053" y="9180"/>
                    <a:pt x="17337" y="8910"/>
                  </a:cubicBezTo>
                  <a:close/>
                  <a:moveTo>
                    <a:pt x="1989" y="9180"/>
                  </a:moveTo>
                  <a:cubicBezTo>
                    <a:pt x="1989" y="9180"/>
                    <a:pt x="1989" y="9180"/>
                    <a:pt x="2274" y="9450"/>
                  </a:cubicBezTo>
                  <a:cubicBezTo>
                    <a:pt x="1989" y="9450"/>
                    <a:pt x="1989" y="9450"/>
                    <a:pt x="1989" y="9720"/>
                  </a:cubicBezTo>
                  <a:cubicBezTo>
                    <a:pt x="1989" y="9720"/>
                    <a:pt x="2274" y="9720"/>
                    <a:pt x="2274" y="9720"/>
                  </a:cubicBezTo>
                  <a:cubicBezTo>
                    <a:pt x="2274" y="9450"/>
                    <a:pt x="2274" y="9720"/>
                    <a:pt x="2558" y="9990"/>
                  </a:cubicBezTo>
                  <a:cubicBezTo>
                    <a:pt x="2558" y="9990"/>
                    <a:pt x="2558" y="9990"/>
                    <a:pt x="2558" y="10260"/>
                  </a:cubicBezTo>
                  <a:cubicBezTo>
                    <a:pt x="2842" y="10260"/>
                    <a:pt x="2558" y="10260"/>
                    <a:pt x="2842" y="10530"/>
                  </a:cubicBezTo>
                  <a:cubicBezTo>
                    <a:pt x="2842" y="10530"/>
                    <a:pt x="2842" y="10530"/>
                    <a:pt x="2842" y="10530"/>
                  </a:cubicBezTo>
                  <a:cubicBezTo>
                    <a:pt x="2842" y="10530"/>
                    <a:pt x="2842" y="10530"/>
                    <a:pt x="2842" y="10530"/>
                  </a:cubicBezTo>
                  <a:cubicBezTo>
                    <a:pt x="2842" y="10530"/>
                    <a:pt x="2842" y="10530"/>
                    <a:pt x="2842" y="10530"/>
                  </a:cubicBezTo>
                  <a:cubicBezTo>
                    <a:pt x="2842" y="10530"/>
                    <a:pt x="2842" y="10530"/>
                    <a:pt x="2842" y="10800"/>
                  </a:cubicBezTo>
                  <a:cubicBezTo>
                    <a:pt x="2842" y="10800"/>
                    <a:pt x="2842" y="10800"/>
                    <a:pt x="2842" y="10800"/>
                  </a:cubicBezTo>
                  <a:cubicBezTo>
                    <a:pt x="2842" y="10800"/>
                    <a:pt x="2842" y="10800"/>
                    <a:pt x="2842" y="10800"/>
                  </a:cubicBezTo>
                  <a:cubicBezTo>
                    <a:pt x="2842" y="10800"/>
                    <a:pt x="3126" y="10800"/>
                    <a:pt x="2842" y="10800"/>
                  </a:cubicBezTo>
                  <a:cubicBezTo>
                    <a:pt x="2842" y="10800"/>
                    <a:pt x="2842" y="10800"/>
                    <a:pt x="2842" y="11070"/>
                  </a:cubicBezTo>
                  <a:cubicBezTo>
                    <a:pt x="2842" y="11070"/>
                    <a:pt x="2842" y="10800"/>
                    <a:pt x="2842" y="10800"/>
                  </a:cubicBezTo>
                  <a:cubicBezTo>
                    <a:pt x="2842" y="11070"/>
                    <a:pt x="2842" y="11070"/>
                    <a:pt x="2842" y="11070"/>
                  </a:cubicBezTo>
                  <a:cubicBezTo>
                    <a:pt x="2842" y="11070"/>
                    <a:pt x="3126" y="11070"/>
                    <a:pt x="3126" y="11070"/>
                  </a:cubicBezTo>
                  <a:cubicBezTo>
                    <a:pt x="3126" y="11070"/>
                    <a:pt x="3126" y="11070"/>
                    <a:pt x="3126" y="11070"/>
                  </a:cubicBezTo>
                  <a:cubicBezTo>
                    <a:pt x="3126" y="11070"/>
                    <a:pt x="3126" y="11070"/>
                    <a:pt x="3126" y="11070"/>
                  </a:cubicBezTo>
                  <a:cubicBezTo>
                    <a:pt x="3126" y="11070"/>
                    <a:pt x="3126" y="11070"/>
                    <a:pt x="3126" y="11070"/>
                  </a:cubicBezTo>
                  <a:cubicBezTo>
                    <a:pt x="3411" y="11070"/>
                    <a:pt x="3411" y="11070"/>
                    <a:pt x="3411" y="11070"/>
                  </a:cubicBezTo>
                  <a:cubicBezTo>
                    <a:pt x="3411" y="10800"/>
                    <a:pt x="3695" y="10800"/>
                    <a:pt x="3411" y="10800"/>
                  </a:cubicBezTo>
                  <a:cubicBezTo>
                    <a:pt x="3695" y="10800"/>
                    <a:pt x="3695" y="10800"/>
                    <a:pt x="3695" y="10800"/>
                  </a:cubicBezTo>
                  <a:cubicBezTo>
                    <a:pt x="3411" y="10800"/>
                    <a:pt x="3411" y="10530"/>
                    <a:pt x="3411" y="10530"/>
                  </a:cubicBezTo>
                  <a:cubicBezTo>
                    <a:pt x="3411" y="10530"/>
                    <a:pt x="3695" y="10800"/>
                    <a:pt x="3695" y="11070"/>
                  </a:cubicBezTo>
                  <a:cubicBezTo>
                    <a:pt x="3695" y="10800"/>
                    <a:pt x="3979" y="11070"/>
                    <a:pt x="3979" y="10800"/>
                  </a:cubicBezTo>
                  <a:cubicBezTo>
                    <a:pt x="3979" y="11070"/>
                    <a:pt x="3979" y="11070"/>
                    <a:pt x="3979" y="11070"/>
                  </a:cubicBezTo>
                  <a:cubicBezTo>
                    <a:pt x="3979" y="11070"/>
                    <a:pt x="3979" y="11070"/>
                    <a:pt x="3979" y="11070"/>
                  </a:cubicBezTo>
                  <a:cubicBezTo>
                    <a:pt x="3979" y="11070"/>
                    <a:pt x="3979" y="11070"/>
                    <a:pt x="3979" y="11070"/>
                  </a:cubicBezTo>
                  <a:cubicBezTo>
                    <a:pt x="3979" y="11070"/>
                    <a:pt x="3695" y="11070"/>
                    <a:pt x="3695" y="11070"/>
                  </a:cubicBezTo>
                  <a:cubicBezTo>
                    <a:pt x="3979" y="11070"/>
                    <a:pt x="3979" y="11070"/>
                    <a:pt x="4263" y="11070"/>
                  </a:cubicBezTo>
                  <a:cubicBezTo>
                    <a:pt x="4263" y="11070"/>
                    <a:pt x="4547" y="10800"/>
                    <a:pt x="4547" y="11070"/>
                  </a:cubicBezTo>
                  <a:cubicBezTo>
                    <a:pt x="4547" y="11070"/>
                    <a:pt x="4832" y="10800"/>
                    <a:pt x="4832" y="10800"/>
                  </a:cubicBezTo>
                  <a:cubicBezTo>
                    <a:pt x="4832" y="10800"/>
                    <a:pt x="5116" y="10800"/>
                    <a:pt x="5116" y="10800"/>
                  </a:cubicBezTo>
                  <a:cubicBezTo>
                    <a:pt x="5400" y="10800"/>
                    <a:pt x="5684" y="10800"/>
                    <a:pt x="5684" y="11070"/>
                  </a:cubicBezTo>
                  <a:cubicBezTo>
                    <a:pt x="5968" y="10800"/>
                    <a:pt x="6253" y="11070"/>
                    <a:pt x="6253" y="10800"/>
                  </a:cubicBezTo>
                  <a:cubicBezTo>
                    <a:pt x="6253" y="10800"/>
                    <a:pt x="6253" y="10800"/>
                    <a:pt x="6253" y="10800"/>
                  </a:cubicBezTo>
                  <a:cubicBezTo>
                    <a:pt x="6253" y="10800"/>
                    <a:pt x="6253" y="10800"/>
                    <a:pt x="6253" y="10800"/>
                  </a:cubicBezTo>
                  <a:cubicBezTo>
                    <a:pt x="6537" y="10800"/>
                    <a:pt x="6537" y="11070"/>
                    <a:pt x="6821" y="11070"/>
                  </a:cubicBezTo>
                  <a:cubicBezTo>
                    <a:pt x="6821" y="11340"/>
                    <a:pt x="6821" y="11070"/>
                    <a:pt x="7105" y="11070"/>
                  </a:cubicBezTo>
                  <a:cubicBezTo>
                    <a:pt x="6821" y="10800"/>
                    <a:pt x="7105" y="11070"/>
                    <a:pt x="6821" y="10800"/>
                  </a:cubicBezTo>
                  <a:cubicBezTo>
                    <a:pt x="7105" y="10800"/>
                    <a:pt x="7105" y="11070"/>
                    <a:pt x="7105" y="11070"/>
                  </a:cubicBezTo>
                  <a:cubicBezTo>
                    <a:pt x="7105" y="11070"/>
                    <a:pt x="7105" y="11070"/>
                    <a:pt x="7389" y="11340"/>
                  </a:cubicBezTo>
                  <a:cubicBezTo>
                    <a:pt x="7389" y="11340"/>
                    <a:pt x="7389" y="11340"/>
                    <a:pt x="7389" y="11340"/>
                  </a:cubicBezTo>
                  <a:cubicBezTo>
                    <a:pt x="7389" y="11340"/>
                    <a:pt x="7389" y="11340"/>
                    <a:pt x="7674" y="11340"/>
                  </a:cubicBezTo>
                  <a:cubicBezTo>
                    <a:pt x="7674" y="11340"/>
                    <a:pt x="7674" y="11340"/>
                    <a:pt x="7674" y="11340"/>
                  </a:cubicBezTo>
                  <a:cubicBezTo>
                    <a:pt x="7674" y="11340"/>
                    <a:pt x="7674" y="11340"/>
                    <a:pt x="7674" y="11610"/>
                  </a:cubicBezTo>
                  <a:cubicBezTo>
                    <a:pt x="7674" y="11610"/>
                    <a:pt x="7674" y="11610"/>
                    <a:pt x="7958" y="11610"/>
                  </a:cubicBezTo>
                  <a:cubicBezTo>
                    <a:pt x="7674" y="11340"/>
                    <a:pt x="7674" y="11340"/>
                    <a:pt x="7674" y="11340"/>
                  </a:cubicBezTo>
                  <a:cubicBezTo>
                    <a:pt x="7674" y="11340"/>
                    <a:pt x="7958" y="11340"/>
                    <a:pt x="7958" y="11610"/>
                  </a:cubicBezTo>
                  <a:cubicBezTo>
                    <a:pt x="7958" y="11610"/>
                    <a:pt x="7958" y="11610"/>
                    <a:pt x="7958" y="11610"/>
                  </a:cubicBezTo>
                  <a:cubicBezTo>
                    <a:pt x="8242" y="11610"/>
                    <a:pt x="8242" y="11340"/>
                    <a:pt x="8242" y="11610"/>
                  </a:cubicBezTo>
                  <a:cubicBezTo>
                    <a:pt x="8242" y="11610"/>
                    <a:pt x="8242" y="11610"/>
                    <a:pt x="8242" y="11610"/>
                  </a:cubicBezTo>
                  <a:cubicBezTo>
                    <a:pt x="8242" y="11610"/>
                    <a:pt x="8526" y="11610"/>
                    <a:pt x="8526" y="11610"/>
                  </a:cubicBezTo>
                  <a:cubicBezTo>
                    <a:pt x="8242" y="11610"/>
                    <a:pt x="8526" y="11610"/>
                    <a:pt x="8242" y="11880"/>
                  </a:cubicBezTo>
                  <a:cubicBezTo>
                    <a:pt x="8242" y="11880"/>
                    <a:pt x="7958" y="11880"/>
                    <a:pt x="7958" y="11880"/>
                  </a:cubicBezTo>
                  <a:cubicBezTo>
                    <a:pt x="7674" y="11880"/>
                    <a:pt x="7674" y="11880"/>
                    <a:pt x="7389" y="11880"/>
                  </a:cubicBezTo>
                  <a:cubicBezTo>
                    <a:pt x="7674" y="11880"/>
                    <a:pt x="7674" y="11880"/>
                    <a:pt x="7674" y="11880"/>
                  </a:cubicBezTo>
                  <a:cubicBezTo>
                    <a:pt x="7674" y="11880"/>
                    <a:pt x="7674" y="11880"/>
                    <a:pt x="7674" y="11880"/>
                  </a:cubicBezTo>
                  <a:cubicBezTo>
                    <a:pt x="7958" y="12150"/>
                    <a:pt x="7958" y="12420"/>
                    <a:pt x="7674" y="12150"/>
                  </a:cubicBezTo>
                  <a:cubicBezTo>
                    <a:pt x="7389" y="12150"/>
                    <a:pt x="7105" y="11880"/>
                    <a:pt x="7105" y="11880"/>
                  </a:cubicBezTo>
                  <a:cubicBezTo>
                    <a:pt x="6821" y="11880"/>
                    <a:pt x="6537" y="11610"/>
                    <a:pt x="6253" y="11610"/>
                  </a:cubicBezTo>
                  <a:cubicBezTo>
                    <a:pt x="5968" y="11610"/>
                    <a:pt x="5968" y="11610"/>
                    <a:pt x="5684" y="11340"/>
                  </a:cubicBezTo>
                  <a:cubicBezTo>
                    <a:pt x="5684" y="11340"/>
                    <a:pt x="5684" y="11340"/>
                    <a:pt x="5684" y="11340"/>
                  </a:cubicBezTo>
                  <a:cubicBezTo>
                    <a:pt x="5684" y="11340"/>
                    <a:pt x="5400" y="11070"/>
                    <a:pt x="5400" y="11070"/>
                  </a:cubicBezTo>
                  <a:cubicBezTo>
                    <a:pt x="5116" y="11070"/>
                    <a:pt x="5116" y="11070"/>
                    <a:pt x="4832" y="11070"/>
                  </a:cubicBezTo>
                  <a:cubicBezTo>
                    <a:pt x="4547" y="11070"/>
                    <a:pt x="4547" y="11610"/>
                    <a:pt x="4263" y="11610"/>
                  </a:cubicBezTo>
                  <a:cubicBezTo>
                    <a:pt x="3979" y="11610"/>
                    <a:pt x="3979" y="11610"/>
                    <a:pt x="3695" y="11340"/>
                  </a:cubicBezTo>
                  <a:cubicBezTo>
                    <a:pt x="3695" y="11340"/>
                    <a:pt x="3695" y="11610"/>
                    <a:pt x="3695" y="11610"/>
                  </a:cubicBezTo>
                  <a:cubicBezTo>
                    <a:pt x="3695" y="11340"/>
                    <a:pt x="3695" y="11340"/>
                    <a:pt x="3695" y="11340"/>
                  </a:cubicBezTo>
                  <a:cubicBezTo>
                    <a:pt x="3695" y="11610"/>
                    <a:pt x="3695" y="11880"/>
                    <a:pt x="3411" y="12150"/>
                  </a:cubicBezTo>
                  <a:cubicBezTo>
                    <a:pt x="3411" y="12150"/>
                    <a:pt x="3411" y="11880"/>
                    <a:pt x="3411" y="11880"/>
                  </a:cubicBezTo>
                  <a:cubicBezTo>
                    <a:pt x="3411" y="12150"/>
                    <a:pt x="3126" y="12420"/>
                    <a:pt x="3126" y="12150"/>
                  </a:cubicBezTo>
                  <a:cubicBezTo>
                    <a:pt x="2842" y="12690"/>
                    <a:pt x="2842" y="12690"/>
                    <a:pt x="3126" y="12690"/>
                  </a:cubicBezTo>
                  <a:cubicBezTo>
                    <a:pt x="3411" y="12960"/>
                    <a:pt x="3411" y="12960"/>
                    <a:pt x="3411" y="13230"/>
                  </a:cubicBezTo>
                  <a:cubicBezTo>
                    <a:pt x="3411" y="12960"/>
                    <a:pt x="3979" y="13230"/>
                    <a:pt x="3979" y="13500"/>
                  </a:cubicBezTo>
                  <a:cubicBezTo>
                    <a:pt x="4263" y="13500"/>
                    <a:pt x="4263" y="13770"/>
                    <a:pt x="4547" y="14040"/>
                  </a:cubicBezTo>
                  <a:cubicBezTo>
                    <a:pt x="4547" y="14310"/>
                    <a:pt x="4263" y="14310"/>
                    <a:pt x="4263" y="14580"/>
                  </a:cubicBezTo>
                  <a:cubicBezTo>
                    <a:pt x="3979" y="14850"/>
                    <a:pt x="4263" y="15120"/>
                    <a:pt x="4263" y="15390"/>
                  </a:cubicBezTo>
                  <a:cubicBezTo>
                    <a:pt x="4547" y="15390"/>
                    <a:pt x="4263" y="15390"/>
                    <a:pt x="4547" y="15390"/>
                  </a:cubicBezTo>
                  <a:cubicBezTo>
                    <a:pt x="4547" y="15390"/>
                    <a:pt x="4263" y="15390"/>
                    <a:pt x="4263" y="15390"/>
                  </a:cubicBezTo>
                  <a:cubicBezTo>
                    <a:pt x="4547" y="15390"/>
                    <a:pt x="4547" y="15390"/>
                    <a:pt x="4547" y="15660"/>
                  </a:cubicBezTo>
                  <a:cubicBezTo>
                    <a:pt x="4547" y="15660"/>
                    <a:pt x="4547" y="15660"/>
                    <a:pt x="4547" y="15930"/>
                  </a:cubicBezTo>
                  <a:cubicBezTo>
                    <a:pt x="4547" y="15930"/>
                    <a:pt x="4832" y="15930"/>
                    <a:pt x="4832" y="15930"/>
                  </a:cubicBezTo>
                  <a:cubicBezTo>
                    <a:pt x="4832" y="15930"/>
                    <a:pt x="4832" y="15930"/>
                    <a:pt x="4832" y="15930"/>
                  </a:cubicBezTo>
                  <a:cubicBezTo>
                    <a:pt x="5116" y="16200"/>
                    <a:pt x="5116" y="15930"/>
                    <a:pt x="5116" y="15930"/>
                  </a:cubicBezTo>
                  <a:cubicBezTo>
                    <a:pt x="5116" y="15660"/>
                    <a:pt x="5116" y="15390"/>
                    <a:pt x="5116" y="15390"/>
                  </a:cubicBezTo>
                  <a:cubicBezTo>
                    <a:pt x="5116" y="15120"/>
                    <a:pt x="5400" y="15120"/>
                    <a:pt x="5684" y="15120"/>
                  </a:cubicBezTo>
                  <a:cubicBezTo>
                    <a:pt x="5684" y="15120"/>
                    <a:pt x="5684" y="15390"/>
                    <a:pt x="5684" y="15390"/>
                  </a:cubicBezTo>
                  <a:cubicBezTo>
                    <a:pt x="5684" y="15660"/>
                    <a:pt x="5684" y="15390"/>
                    <a:pt x="5968" y="15660"/>
                  </a:cubicBezTo>
                  <a:cubicBezTo>
                    <a:pt x="5968" y="15660"/>
                    <a:pt x="5968" y="16200"/>
                    <a:pt x="6253" y="16200"/>
                  </a:cubicBezTo>
                  <a:cubicBezTo>
                    <a:pt x="6253" y="16200"/>
                    <a:pt x="6253" y="16200"/>
                    <a:pt x="6253" y="16470"/>
                  </a:cubicBezTo>
                  <a:cubicBezTo>
                    <a:pt x="6253" y="16470"/>
                    <a:pt x="6253" y="16470"/>
                    <a:pt x="6253" y="16470"/>
                  </a:cubicBezTo>
                  <a:cubicBezTo>
                    <a:pt x="6253" y="16740"/>
                    <a:pt x="6253" y="16740"/>
                    <a:pt x="6253" y="16740"/>
                  </a:cubicBezTo>
                  <a:cubicBezTo>
                    <a:pt x="6253" y="16740"/>
                    <a:pt x="6253" y="16740"/>
                    <a:pt x="6537" y="17010"/>
                  </a:cubicBezTo>
                  <a:cubicBezTo>
                    <a:pt x="6537" y="17010"/>
                    <a:pt x="6537" y="17010"/>
                    <a:pt x="6537" y="17010"/>
                  </a:cubicBezTo>
                  <a:cubicBezTo>
                    <a:pt x="6537" y="17010"/>
                    <a:pt x="6537" y="16470"/>
                    <a:pt x="6537" y="16470"/>
                  </a:cubicBezTo>
                  <a:cubicBezTo>
                    <a:pt x="6537" y="16470"/>
                    <a:pt x="6537" y="16470"/>
                    <a:pt x="6537" y="16470"/>
                  </a:cubicBezTo>
                  <a:cubicBezTo>
                    <a:pt x="6537" y="16470"/>
                    <a:pt x="6537" y="16200"/>
                    <a:pt x="6821" y="16200"/>
                  </a:cubicBezTo>
                  <a:cubicBezTo>
                    <a:pt x="6821" y="16200"/>
                    <a:pt x="6821" y="16200"/>
                    <a:pt x="6537" y="16200"/>
                  </a:cubicBezTo>
                  <a:cubicBezTo>
                    <a:pt x="6821" y="15930"/>
                    <a:pt x="6821" y="15660"/>
                    <a:pt x="7105" y="15930"/>
                  </a:cubicBezTo>
                  <a:cubicBezTo>
                    <a:pt x="7389" y="15930"/>
                    <a:pt x="7389" y="15930"/>
                    <a:pt x="7389" y="16200"/>
                  </a:cubicBezTo>
                  <a:cubicBezTo>
                    <a:pt x="7389" y="16200"/>
                    <a:pt x="7674" y="16200"/>
                    <a:pt x="7674" y="16470"/>
                  </a:cubicBezTo>
                  <a:cubicBezTo>
                    <a:pt x="7674" y="16470"/>
                    <a:pt x="7674" y="16740"/>
                    <a:pt x="7958" y="16740"/>
                  </a:cubicBezTo>
                  <a:cubicBezTo>
                    <a:pt x="7958" y="16740"/>
                    <a:pt x="7958" y="16740"/>
                    <a:pt x="7958" y="16740"/>
                  </a:cubicBezTo>
                  <a:cubicBezTo>
                    <a:pt x="8242" y="16740"/>
                    <a:pt x="7958" y="17010"/>
                    <a:pt x="8242" y="17010"/>
                  </a:cubicBezTo>
                  <a:cubicBezTo>
                    <a:pt x="8242" y="17010"/>
                    <a:pt x="8242" y="17010"/>
                    <a:pt x="8526" y="17010"/>
                  </a:cubicBezTo>
                  <a:cubicBezTo>
                    <a:pt x="8526" y="17010"/>
                    <a:pt x="8242" y="16740"/>
                    <a:pt x="8242" y="16740"/>
                  </a:cubicBezTo>
                  <a:cubicBezTo>
                    <a:pt x="8242" y="16740"/>
                    <a:pt x="8242" y="16740"/>
                    <a:pt x="8242" y="16740"/>
                  </a:cubicBezTo>
                  <a:cubicBezTo>
                    <a:pt x="8242" y="16470"/>
                    <a:pt x="7958" y="16200"/>
                    <a:pt x="7958" y="16200"/>
                  </a:cubicBezTo>
                  <a:cubicBezTo>
                    <a:pt x="7958" y="16200"/>
                    <a:pt x="7958" y="16200"/>
                    <a:pt x="7958" y="16200"/>
                  </a:cubicBezTo>
                  <a:cubicBezTo>
                    <a:pt x="7958" y="16200"/>
                    <a:pt x="7958" y="16200"/>
                    <a:pt x="7958" y="15930"/>
                  </a:cubicBezTo>
                  <a:cubicBezTo>
                    <a:pt x="8242" y="16200"/>
                    <a:pt x="8242" y="15930"/>
                    <a:pt x="8242" y="15930"/>
                  </a:cubicBezTo>
                  <a:cubicBezTo>
                    <a:pt x="8242" y="15930"/>
                    <a:pt x="8242" y="15930"/>
                    <a:pt x="8242" y="15930"/>
                  </a:cubicBezTo>
                  <a:cubicBezTo>
                    <a:pt x="8242" y="15660"/>
                    <a:pt x="7958" y="15390"/>
                    <a:pt x="7958" y="15390"/>
                  </a:cubicBezTo>
                  <a:cubicBezTo>
                    <a:pt x="7958" y="15390"/>
                    <a:pt x="7958" y="15390"/>
                    <a:pt x="7958" y="15390"/>
                  </a:cubicBezTo>
                  <a:cubicBezTo>
                    <a:pt x="7958" y="15390"/>
                    <a:pt x="7958" y="15390"/>
                    <a:pt x="7958" y="15390"/>
                  </a:cubicBezTo>
                  <a:cubicBezTo>
                    <a:pt x="7958" y="15120"/>
                    <a:pt x="7958" y="15120"/>
                    <a:pt x="7674" y="14850"/>
                  </a:cubicBezTo>
                  <a:cubicBezTo>
                    <a:pt x="7958" y="14850"/>
                    <a:pt x="7958" y="14850"/>
                    <a:pt x="7958" y="14850"/>
                  </a:cubicBezTo>
                  <a:cubicBezTo>
                    <a:pt x="7958" y="14850"/>
                    <a:pt x="7674" y="14850"/>
                    <a:pt x="7674" y="14850"/>
                  </a:cubicBezTo>
                  <a:cubicBezTo>
                    <a:pt x="7674" y="14850"/>
                    <a:pt x="7674" y="14850"/>
                    <a:pt x="7674" y="14580"/>
                  </a:cubicBezTo>
                  <a:cubicBezTo>
                    <a:pt x="7674" y="14580"/>
                    <a:pt x="7389" y="14310"/>
                    <a:pt x="7389" y="14310"/>
                  </a:cubicBezTo>
                  <a:cubicBezTo>
                    <a:pt x="7389" y="14310"/>
                    <a:pt x="7389" y="14040"/>
                    <a:pt x="7389" y="13770"/>
                  </a:cubicBezTo>
                  <a:cubicBezTo>
                    <a:pt x="7105" y="13770"/>
                    <a:pt x="7105" y="13230"/>
                    <a:pt x="7389" y="13500"/>
                  </a:cubicBezTo>
                  <a:cubicBezTo>
                    <a:pt x="7389" y="13500"/>
                    <a:pt x="7389" y="13500"/>
                    <a:pt x="7389" y="13500"/>
                  </a:cubicBezTo>
                  <a:cubicBezTo>
                    <a:pt x="7674" y="13500"/>
                    <a:pt x="7674" y="13500"/>
                    <a:pt x="7674" y="13500"/>
                  </a:cubicBezTo>
                  <a:cubicBezTo>
                    <a:pt x="7674" y="13500"/>
                    <a:pt x="7674" y="13500"/>
                    <a:pt x="7674" y="13500"/>
                  </a:cubicBezTo>
                  <a:cubicBezTo>
                    <a:pt x="7674" y="13500"/>
                    <a:pt x="7958" y="13770"/>
                    <a:pt x="7958" y="13770"/>
                  </a:cubicBezTo>
                  <a:cubicBezTo>
                    <a:pt x="7958" y="13770"/>
                    <a:pt x="7958" y="13770"/>
                    <a:pt x="7958" y="13770"/>
                  </a:cubicBezTo>
                  <a:cubicBezTo>
                    <a:pt x="7958" y="13770"/>
                    <a:pt x="7958" y="13770"/>
                    <a:pt x="7958" y="13770"/>
                  </a:cubicBezTo>
                  <a:cubicBezTo>
                    <a:pt x="8242" y="13770"/>
                    <a:pt x="8242" y="13770"/>
                    <a:pt x="8242" y="14040"/>
                  </a:cubicBezTo>
                  <a:cubicBezTo>
                    <a:pt x="8242" y="14040"/>
                    <a:pt x="8242" y="14040"/>
                    <a:pt x="8242" y="13770"/>
                  </a:cubicBezTo>
                  <a:cubicBezTo>
                    <a:pt x="8242" y="14040"/>
                    <a:pt x="8242" y="14040"/>
                    <a:pt x="7958" y="14040"/>
                  </a:cubicBezTo>
                  <a:cubicBezTo>
                    <a:pt x="7958" y="14040"/>
                    <a:pt x="8242" y="14040"/>
                    <a:pt x="8242" y="14310"/>
                  </a:cubicBezTo>
                  <a:cubicBezTo>
                    <a:pt x="8242" y="14310"/>
                    <a:pt x="8242" y="14310"/>
                    <a:pt x="8242" y="14310"/>
                  </a:cubicBezTo>
                  <a:cubicBezTo>
                    <a:pt x="8242" y="14310"/>
                    <a:pt x="8242" y="14310"/>
                    <a:pt x="8242" y="14310"/>
                  </a:cubicBezTo>
                  <a:cubicBezTo>
                    <a:pt x="8242" y="14310"/>
                    <a:pt x="8242" y="14310"/>
                    <a:pt x="8242" y="14310"/>
                  </a:cubicBezTo>
                  <a:cubicBezTo>
                    <a:pt x="8242" y="14310"/>
                    <a:pt x="8242" y="14310"/>
                    <a:pt x="8526" y="14310"/>
                  </a:cubicBezTo>
                  <a:cubicBezTo>
                    <a:pt x="8242" y="14040"/>
                    <a:pt x="8526" y="14040"/>
                    <a:pt x="8526" y="14040"/>
                  </a:cubicBezTo>
                  <a:cubicBezTo>
                    <a:pt x="8526" y="14040"/>
                    <a:pt x="8526" y="14040"/>
                    <a:pt x="8526" y="14040"/>
                  </a:cubicBezTo>
                  <a:cubicBezTo>
                    <a:pt x="8526" y="14040"/>
                    <a:pt x="8526" y="14040"/>
                    <a:pt x="8526" y="14040"/>
                  </a:cubicBezTo>
                  <a:cubicBezTo>
                    <a:pt x="8526" y="14040"/>
                    <a:pt x="8526" y="14040"/>
                    <a:pt x="8811" y="14040"/>
                  </a:cubicBezTo>
                  <a:cubicBezTo>
                    <a:pt x="8811" y="13770"/>
                    <a:pt x="9095" y="14040"/>
                    <a:pt x="9379" y="13770"/>
                  </a:cubicBezTo>
                  <a:cubicBezTo>
                    <a:pt x="9379" y="13770"/>
                    <a:pt x="9095" y="13770"/>
                    <a:pt x="8811" y="13500"/>
                  </a:cubicBezTo>
                  <a:cubicBezTo>
                    <a:pt x="8811" y="13500"/>
                    <a:pt x="9095" y="13500"/>
                    <a:pt x="9095" y="13500"/>
                  </a:cubicBezTo>
                  <a:cubicBezTo>
                    <a:pt x="8811" y="13500"/>
                    <a:pt x="9095" y="13230"/>
                    <a:pt x="8811" y="13230"/>
                  </a:cubicBezTo>
                  <a:cubicBezTo>
                    <a:pt x="8811" y="13230"/>
                    <a:pt x="8811" y="13230"/>
                    <a:pt x="8811" y="13230"/>
                  </a:cubicBezTo>
                  <a:cubicBezTo>
                    <a:pt x="8811" y="13230"/>
                    <a:pt x="8811" y="13500"/>
                    <a:pt x="8811" y="13500"/>
                  </a:cubicBezTo>
                  <a:cubicBezTo>
                    <a:pt x="8811" y="13770"/>
                    <a:pt x="8526" y="13500"/>
                    <a:pt x="8526" y="13500"/>
                  </a:cubicBezTo>
                  <a:cubicBezTo>
                    <a:pt x="8242" y="13230"/>
                    <a:pt x="8242" y="13230"/>
                    <a:pt x="8242" y="12960"/>
                  </a:cubicBezTo>
                  <a:cubicBezTo>
                    <a:pt x="7958" y="12960"/>
                    <a:pt x="8242" y="12960"/>
                    <a:pt x="8242" y="12690"/>
                  </a:cubicBezTo>
                  <a:cubicBezTo>
                    <a:pt x="8242" y="12420"/>
                    <a:pt x="7958" y="12690"/>
                    <a:pt x="7958" y="12690"/>
                  </a:cubicBezTo>
                  <a:cubicBezTo>
                    <a:pt x="7674" y="12420"/>
                    <a:pt x="8242" y="12420"/>
                    <a:pt x="8242" y="12420"/>
                  </a:cubicBezTo>
                  <a:cubicBezTo>
                    <a:pt x="8242" y="12420"/>
                    <a:pt x="8526" y="12150"/>
                    <a:pt x="8526" y="12150"/>
                  </a:cubicBezTo>
                  <a:cubicBezTo>
                    <a:pt x="8811" y="12150"/>
                    <a:pt x="8811" y="12150"/>
                    <a:pt x="9095" y="12150"/>
                  </a:cubicBezTo>
                  <a:cubicBezTo>
                    <a:pt x="9095" y="12150"/>
                    <a:pt x="9095" y="12150"/>
                    <a:pt x="8811" y="12150"/>
                  </a:cubicBezTo>
                  <a:cubicBezTo>
                    <a:pt x="9095" y="12150"/>
                    <a:pt x="9095" y="11880"/>
                    <a:pt x="9379" y="11880"/>
                  </a:cubicBezTo>
                  <a:cubicBezTo>
                    <a:pt x="9379" y="11880"/>
                    <a:pt x="9663" y="12150"/>
                    <a:pt x="9379" y="12150"/>
                  </a:cubicBezTo>
                  <a:cubicBezTo>
                    <a:pt x="9379" y="12150"/>
                    <a:pt x="9663" y="12150"/>
                    <a:pt x="9663" y="12150"/>
                  </a:cubicBezTo>
                  <a:cubicBezTo>
                    <a:pt x="9663" y="12150"/>
                    <a:pt x="9663" y="12420"/>
                    <a:pt x="9663" y="12420"/>
                  </a:cubicBezTo>
                  <a:cubicBezTo>
                    <a:pt x="9663" y="12150"/>
                    <a:pt x="9947" y="12690"/>
                    <a:pt x="9947" y="12690"/>
                  </a:cubicBezTo>
                  <a:cubicBezTo>
                    <a:pt x="9947" y="12690"/>
                    <a:pt x="9947" y="12690"/>
                    <a:pt x="9947" y="12690"/>
                  </a:cubicBezTo>
                  <a:cubicBezTo>
                    <a:pt x="10232" y="12690"/>
                    <a:pt x="10232" y="12690"/>
                    <a:pt x="10232" y="12690"/>
                  </a:cubicBezTo>
                  <a:cubicBezTo>
                    <a:pt x="10232" y="12960"/>
                    <a:pt x="10232" y="12960"/>
                    <a:pt x="10516" y="12960"/>
                  </a:cubicBezTo>
                  <a:cubicBezTo>
                    <a:pt x="10232" y="13230"/>
                    <a:pt x="10800" y="13230"/>
                    <a:pt x="10800" y="12960"/>
                  </a:cubicBezTo>
                  <a:cubicBezTo>
                    <a:pt x="10800" y="12960"/>
                    <a:pt x="10800" y="12960"/>
                    <a:pt x="10800" y="12960"/>
                  </a:cubicBezTo>
                  <a:cubicBezTo>
                    <a:pt x="10800" y="12960"/>
                    <a:pt x="10800" y="12960"/>
                    <a:pt x="10800" y="12960"/>
                  </a:cubicBezTo>
                  <a:cubicBezTo>
                    <a:pt x="10800" y="12690"/>
                    <a:pt x="10800" y="12420"/>
                    <a:pt x="10516" y="12420"/>
                  </a:cubicBezTo>
                  <a:cubicBezTo>
                    <a:pt x="10800" y="12420"/>
                    <a:pt x="10800" y="12420"/>
                    <a:pt x="10516" y="12420"/>
                  </a:cubicBezTo>
                  <a:cubicBezTo>
                    <a:pt x="10516" y="12150"/>
                    <a:pt x="10516" y="12150"/>
                    <a:pt x="10516" y="11880"/>
                  </a:cubicBezTo>
                  <a:cubicBezTo>
                    <a:pt x="10516" y="11880"/>
                    <a:pt x="10516" y="11610"/>
                    <a:pt x="10800" y="11610"/>
                  </a:cubicBezTo>
                  <a:cubicBezTo>
                    <a:pt x="10800" y="11340"/>
                    <a:pt x="10516" y="11070"/>
                    <a:pt x="10232" y="11070"/>
                  </a:cubicBezTo>
                  <a:cubicBezTo>
                    <a:pt x="9947" y="11070"/>
                    <a:pt x="9663" y="11070"/>
                    <a:pt x="9663" y="10800"/>
                  </a:cubicBezTo>
                  <a:cubicBezTo>
                    <a:pt x="9379" y="10800"/>
                    <a:pt x="9379" y="10800"/>
                    <a:pt x="9379" y="10530"/>
                  </a:cubicBezTo>
                  <a:cubicBezTo>
                    <a:pt x="9379" y="10530"/>
                    <a:pt x="9379" y="10530"/>
                    <a:pt x="9379" y="10530"/>
                  </a:cubicBezTo>
                  <a:cubicBezTo>
                    <a:pt x="9095" y="10530"/>
                    <a:pt x="8811" y="10530"/>
                    <a:pt x="8811" y="10530"/>
                  </a:cubicBezTo>
                  <a:cubicBezTo>
                    <a:pt x="8811" y="10530"/>
                    <a:pt x="8811" y="10530"/>
                    <a:pt x="8811" y="10530"/>
                  </a:cubicBezTo>
                  <a:cubicBezTo>
                    <a:pt x="8811" y="10260"/>
                    <a:pt x="8811" y="10260"/>
                    <a:pt x="8526" y="10260"/>
                  </a:cubicBezTo>
                  <a:cubicBezTo>
                    <a:pt x="8811" y="9990"/>
                    <a:pt x="8526" y="9990"/>
                    <a:pt x="8242" y="9990"/>
                  </a:cubicBezTo>
                  <a:cubicBezTo>
                    <a:pt x="8242" y="9990"/>
                    <a:pt x="8526" y="9990"/>
                    <a:pt x="8526" y="9990"/>
                  </a:cubicBezTo>
                  <a:cubicBezTo>
                    <a:pt x="8242" y="10260"/>
                    <a:pt x="8242" y="9990"/>
                    <a:pt x="7958" y="9990"/>
                  </a:cubicBezTo>
                  <a:cubicBezTo>
                    <a:pt x="7958" y="9720"/>
                    <a:pt x="7958" y="9720"/>
                    <a:pt x="7674" y="9720"/>
                  </a:cubicBezTo>
                  <a:cubicBezTo>
                    <a:pt x="7674" y="9720"/>
                    <a:pt x="7674" y="9450"/>
                    <a:pt x="7674" y="9720"/>
                  </a:cubicBezTo>
                  <a:cubicBezTo>
                    <a:pt x="7389" y="9720"/>
                    <a:pt x="7389" y="9720"/>
                    <a:pt x="7389" y="9720"/>
                  </a:cubicBezTo>
                  <a:cubicBezTo>
                    <a:pt x="7389" y="9720"/>
                    <a:pt x="7105" y="9450"/>
                    <a:pt x="7105" y="9450"/>
                  </a:cubicBezTo>
                  <a:cubicBezTo>
                    <a:pt x="7105" y="9450"/>
                    <a:pt x="7105" y="9450"/>
                    <a:pt x="7105" y="9450"/>
                  </a:cubicBezTo>
                  <a:cubicBezTo>
                    <a:pt x="7105" y="9450"/>
                    <a:pt x="6821" y="9450"/>
                    <a:pt x="6821" y="9450"/>
                  </a:cubicBezTo>
                  <a:cubicBezTo>
                    <a:pt x="6821" y="9450"/>
                    <a:pt x="6821" y="9450"/>
                    <a:pt x="6821" y="9450"/>
                  </a:cubicBezTo>
                  <a:cubicBezTo>
                    <a:pt x="6821" y="9450"/>
                    <a:pt x="6821" y="9450"/>
                    <a:pt x="6821" y="9450"/>
                  </a:cubicBezTo>
                  <a:cubicBezTo>
                    <a:pt x="6821" y="9450"/>
                    <a:pt x="6821" y="9450"/>
                    <a:pt x="6537" y="9450"/>
                  </a:cubicBezTo>
                  <a:cubicBezTo>
                    <a:pt x="6537" y="9450"/>
                    <a:pt x="6537" y="9450"/>
                    <a:pt x="6537" y="9180"/>
                  </a:cubicBezTo>
                  <a:cubicBezTo>
                    <a:pt x="6821" y="9180"/>
                    <a:pt x="6821" y="9180"/>
                    <a:pt x="6821" y="9180"/>
                  </a:cubicBezTo>
                  <a:cubicBezTo>
                    <a:pt x="7105" y="9180"/>
                    <a:pt x="7105" y="9450"/>
                    <a:pt x="7105" y="9450"/>
                  </a:cubicBezTo>
                  <a:cubicBezTo>
                    <a:pt x="7389" y="9450"/>
                    <a:pt x="7389" y="9180"/>
                    <a:pt x="7389" y="9180"/>
                  </a:cubicBezTo>
                  <a:cubicBezTo>
                    <a:pt x="7389" y="9180"/>
                    <a:pt x="7674" y="9180"/>
                    <a:pt x="7674" y="9180"/>
                  </a:cubicBezTo>
                  <a:cubicBezTo>
                    <a:pt x="7674" y="9180"/>
                    <a:pt x="7674" y="9180"/>
                    <a:pt x="7674" y="9180"/>
                  </a:cubicBezTo>
                  <a:cubicBezTo>
                    <a:pt x="7674" y="9180"/>
                    <a:pt x="7958" y="8910"/>
                    <a:pt x="7958" y="8910"/>
                  </a:cubicBezTo>
                  <a:cubicBezTo>
                    <a:pt x="7958" y="8910"/>
                    <a:pt x="7958" y="8910"/>
                    <a:pt x="7674" y="8910"/>
                  </a:cubicBezTo>
                  <a:cubicBezTo>
                    <a:pt x="7958" y="8640"/>
                    <a:pt x="7958" y="8640"/>
                    <a:pt x="7674" y="8370"/>
                  </a:cubicBezTo>
                  <a:cubicBezTo>
                    <a:pt x="7674" y="8640"/>
                    <a:pt x="7674" y="8640"/>
                    <a:pt x="7674" y="8640"/>
                  </a:cubicBezTo>
                  <a:cubicBezTo>
                    <a:pt x="7674" y="8370"/>
                    <a:pt x="7674" y="8370"/>
                    <a:pt x="7674" y="8370"/>
                  </a:cubicBezTo>
                  <a:cubicBezTo>
                    <a:pt x="7674" y="8370"/>
                    <a:pt x="7674" y="8370"/>
                    <a:pt x="7389" y="8370"/>
                  </a:cubicBezTo>
                  <a:cubicBezTo>
                    <a:pt x="7389" y="8100"/>
                    <a:pt x="7389" y="8100"/>
                    <a:pt x="7674" y="7830"/>
                  </a:cubicBezTo>
                  <a:cubicBezTo>
                    <a:pt x="7674" y="7830"/>
                    <a:pt x="7674" y="7830"/>
                    <a:pt x="7674" y="7830"/>
                  </a:cubicBezTo>
                  <a:cubicBezTo>
                    <a:pt x="7958" y="7830"/>
                    <a:pt x="7958" y="7830"/>
                    <a:pt x="7958" y="7830"/>
                  </a:cubicBezTo>
                  <a:cubicBezTo>
                    <a:pt x="8242" y="7830"/>
                    <a:pt x="8242" y="7830"/>
                    <a:pt x="8242" y="8100"/>
                  </a:cubicBezTo>
                  <a:cubicBezTo>
                    <a:pt x="8526" y="8100"/>
                    <a:pt x="8526" y="8370"/>
                    <a:pt x="8242" y="8370"/>
                  </a:cubicBezTo>
                  <a:cubicBezTo>
                    <a:pt x="8242" y="8640"/>
                    <a:pt x="8242" y="8640"/>
                    <a:pt x="8242" y="8640"/>
                  </a:cubicBezTo>
                  <a:cubicBezTo>
                    <a:pt x="8242" y="8640"/>
                    <a:pt x="8242" y="8370"/>
                    <a:pt x="8242" y="8370"/>
                  </a:cubicBezTo>
                  <a:cubicBezTo>
                    <a:pt x="8242" y="8370"/>
                    <a:pt x="7958" y="8640"/>
                    <a:pt x="7958" y="8640"/>
                  </a:cubicBezTo>
                  <a:cubicBezTo>
                    <a:pt x="8242" y="8640"/>
                    <a:pt x="8242" y="8640"/>
                    <a:pt x="8526" y="8640"/>
                  </a:cubicBezTo>
                  <a:cubicBezTo>
                    <a:pt x="8526" y="8640"/>
                    <a:pt x="8526" y="8640"/>
                    <a:pt x="8526" y="8370"/>
                  </a:cubicBezTo>
                  <a:cubicBezTo>
                    <a:pt x="8811" y="8370"/>
                    <a:pt x="8811" y="8370"/>
                    <a:pt x="8526" y="8100"/>
                  </a:cubicBezTo>
                  <a:cubicBezTo>
                    <a:pt x="8526" y="7830"/>
                    <a:pt x="8242" y="7560"/>
                    <a:pt x="8242" y="7290"/>
                  </a:cubicBezTo>
                  <a:cubicBezTo>
                    <a:pt x="7958" y="7290"/>
                    <a:pt x="7958" y="7290"/>
                    <a:pt x="7674" y="7020"/>
                  </a:cubicBezTo>
                  <a:cubicBezTo>
                    <a:pt x="7674" y="7020"/>
                    <a:pt x="7674" y="6750"/>
                    <a:pt x="7674" y="6480"/>
                  </a:cubicBezTo>
                  <a:cubicBezTo>
                    <a:pt x="7389" y="6480"/>
                    <a:pt x="7389" y="6210"/>
                    <a:pt x="7105" y="5940"/>
                  </a:cubicBezTo>
                  <a:cubicBezTo>
                    <a:pt x="7105" y="5940"/>
                    <a:pt x="7105" y="5940"/>
                    <a:pt x="7105" y="5940"/>
                  </a:cubicBezTo>
                  <a:cubicBezTo>
                    <a:pt x="7105" y="5670"/>
                    <a:pt x="6821" y="5670"/>
                    <a:pt x="6821" y="5670"/>
                  </a:cubicBezTo>
                  <a:cubicBezTo>
                    <a:pt x="6537" y="5400"/>
                    <a:pt x="6821" y="5130"/>
                    <a:pt x="6821" y="4860"/>
                  </a:cubicBezTo>
                  <a:cubicBezTo>
                    <a:pt x="6821" y="4860"/>
                    <a:pt x="7105" y="4590"/>
                    <a:pt x="7105" y="4590"/>
                  </a:cubicBezTo>
                  <a:cubicBezTo>
                    <a:pt x="7105" y="4320"/>
                    <a:pt x="6821" y="4590"/>
                    <a:pt x="6821" y="4320"/>
                  </a:cubicBezTo>
                  <a:cubicBezTo>
                    <a:pt x="6821" y="4320"/>
                    <a:pt x="6821" y="4050"/>
                    <a:pt x="7105" y="4050"/>
                  </a:cubicBezTo>
                  <a:cubicBezTo>
                    <a:pt x="7105" y="4050"/>
                    <a:pt x="7105" y="4050"/>
                    <a:pt x="7105" y="4050"/>
                  </a:cubicBezTo>
                  <a:cubicBezTo>
                    <a:pt x="6821" y="4050"/>
                    <a:pt x="7105" y="4050"/>
                    <a:pt x="7105" y="4050"/>
                  </a:cubicBezTo>
                  <a:cubicBezTo>
                    <a:pt x="7105" y="4050"/>
                    <a:pt x="7105" y="4050"/>
                    <a:pt x="7105" y="4050"/>
                  </a:cubicBezTo>
                  <a:cubicBezTo>
                    <a:pt x="7105" y="4050"/>
                    <a:pt x="7105" y="4050"/>
                    <a:pt x="7105" y="4050"/>
                  </a:cubicBezTo>
                  <a:cubicBezTo>
                    <a:pt x="7105" y="4050"/>
                    <a:pt x="7674" y="3510"/>
                    <a:pt x="7674" y="3510"/>
                  </a:cubicBezTo>
                  <a:cubicBezTo>
                    <a:pt x="7674" y="3510"/>
                    <a:pt x="7958" y="3780"/>
                    <a:pt x="7958" y="3780"/>
                  </a:cubicBezTo>
                  <a:cubicBezTo>
                    <a:pt x="7674" y="4050"/>
                    <a:pt x="7674" y="4050"/>
                    <a:pt x="7389" y="4050"/>
                  </a:cubicBezTo>
                  <a:cubicBezTo>
                    <a:pt x="7389" y="4050"/>
                    <a:pt x="7674" y="4320"/>
                    <a:pt x="7674" y="4320"/>
                  </a:cubicBezTo>
                  <a:cubicBezTo>
                    <a:pt x="7674" y="4320"/>
                    <a:pt x="7958" y="4590"/>
                    <a:pt x="8242" y="4590"/>
                  </a:cubicBezTo>
                  <a:cubicBezTo>
                    <a:pt x="8242" y="4860"/>
                    <a:pt x="8242" y="4860"/>
                    <a:pt x="8526" y="4860"/>
                  </a:cubicBezTo>
                  <a:cubicBezTo>
                    <a:pt x="8811" y="5130"/>
                    <a:pt x="8526" y="5130"/>
                    <a:pt x="8811" y="5400"/>
                  </a:cubicBezTo>
                  <a:cubicBezTo>
                    <a:pt x="8811" y="5400"/>
                    <a:pt x="9095" y="5670"/>
                    <a:pt x="8811" y="5940"/>
                  </a:cubicBezTo>
                  <a:cubicBezTo>
                    <a:pt x="9095" y="5670"/>
                    <a:pt x="9663" y="6210"/>
                    <a:pt x="9947" y="5940"/>
                  </a:cubicBezTo>
                  <a:cubicBezTo>
                    <a:pt x="9663" y="5940"/>
                    <a:pt x="9663" y="5670"/>
                    <a:pt x="9663" y="5670"/>
                  </a:cubicBezTo>
                  <a:cubicBezTo>
                    <a:pt x="9379" y="5670"/>
                    <a:pt x="9379" y="5670"/>
                    <a:pt x="9095" y="5400"/>
                  </a:cubicBezTo>
                  <a:cubicBezTo>
                    <a:pt x="9095" y="5400"/>
                    <a:pt x="8526" y="5130"/>
                    <a:pt x="8811" y="4860"/>
                  </a:cubicBezTo>
                  <a:cubicBezTo>
                    <a:pt x="9095" y="4860"/>
                    <a:pt x="9379" y="4860"/>
                    <a:pt x="9663" y="4860"/>
                  </a:cubicBezTo>
                  <a:cubicBezTo>
                    <a:pt x="9947" y="5130"/>
                    <a:pt x="9947" y="5400"/>
                    <a:pt x="9947" y="5670"/>
                  </a:cubicBezTo>
                  <a:cubicBezTo>
                    <a:pt x="10232" y="5670"/>
                    <a:pt x="10232" y="5670"/>
                    <a:pt x="10232" y="5670"/>
                  </a:cubicBezTo>
                  <a:cubicBezTo>
                    <a:pt x="10232" y="5940"/>
                    <a:pt x="10516" y="5940"/>
                    <a:pt x="10516" y="5940"/>
                  </a:cubicBezTo>
                  <a:cubicBezTo>
                    <a:pt x="10516" y="5940"/>
                    <a:pt x="10516" y="5940"/>
                    <a:pt x="10516" y="5940"/>
                  </a:cubicBezTo>
                  <a:cubicBezTo>
                    <a:pt x="10516" y="5940"/>
                    <a:pt x="10516" y="5670"/>
                    <a:pt x="10516" y="5670"/>
                  </a:cubicBezTo>
                  <a:cubicBezTo>
                    <a:pt x="10516" y="5670"/>
                    <a:pt x="10516" y="5670"/>
                    <a:pt x="10516" y="5670"/>
                  </a:cubicBezTo>
                  <a:cubicBezTo>
                    <a:pt x="10516" y="5670"/>
                    <a:pt x="10516" y="5400"/>
                    <a:pt x="10516" y="5400"/>
                  </a:cubicBezTo>
                  <a:cubicBezTo>
                    <a:pt x="10516" y="5130"/>
                    <a:pt x="10232" y="5130"/>
                    <a:pt x="9947" y="5130"/>
                  </a:cubicBezTo>
                  <a:cubicBezTo>
                    <a:pt x="9947" y="4860"/>
                    <a:pt x="9663" y="4860"/>
                    <a:pt x="9663" y="4590"/>
                  </a:cubicBezTo>
                  <a:cubicBezTo>
                    <a:pt x="9947" y="4320"/>
                    <a:pt x="10232" y="4590"/>
                    <a:pt x="10516" y="4590"/>
                  </a:cubicBezTo>
                  <a:cubicBezTo>
                    <a:pt x="10516" y="4590"/>
                    <a:pt x="10800" y="4590"/>
                    <a:pt x="10800" y="4860"/>
                  </a:cubicBezTo>
                  <a:cubicBezTo>
                    <a:pt x="11084" y="4860"/>
                    <a:pt x="11084" y="4860"/>
                    <a:pt x="11084" y="5130"/>
                  </a:cubicBezTo>
                  <a:cubicBezTo>
                    <a:pt x="11368" y="5130"/>
                    <a:pt x="11653" y="5400"/>
                    <a:pt x="11653" y="5130"/>
                  </a:cubicBezTo>
                  <a:cubicBezTo>
                    <a:pt x="11653" y="4860"/>
                    <a:pt x="11084" y="4590"/>
                    <a:pt x="11084" y="4590"/>
                  </a:cubicBezTo>
                  <a:cubicBezTo>
                    <a:pt x="10800" y="4590"/>
                    <a:pt x="10800" y="4590"/>
                    <a:pt x="10800" y="4590"/>
                  </a:cubicBezTo>
                  <a:cubicBezTo>
                    <a:pt x="10516" y="4320"/>
                    <a:pt x="10516" y="4320"/>
                    <a:pt x="10516" y="4320"/>
                  </a:cubicBezTo>
                  <a:cubicBezTo>
                    <a:pt x="10800" y="4590"/>
                    <a:pt x="9947" y="4320"/>
                    <a:pt x="9947" y="4050"/>
                  </a:cubicBezTo>
                  <a:cubicBezTo>
                    <a:pt x="10232" y="4050"/>
                    <a:pt x="10516" y="4050"/>
                    <a:pt x="10232" y="3780"/>
                  </a:cubicBezTo>
                  <a:cubicBezTo>
                    <a:pt x="10232" y="3780"/>
                    <a:pt x="9947" y="3780"/>
                    <a:pt x="9947" y="3780"/>
                  </a:cubicBezTo>
                  <a:cubicBezTo>
                    <a:pt x="9663" y="3510"/>
                    <a:pt x="9663" y="3240"/>
                    <a:pt x="10232" y="3240"/>
                  </a:cubicBezTo>
                  <a:cubicBezTo>
                    <a:pt x="10516" y="3240"/>
                    <a:pt x="10516" y="3510"/>
                    <a:pt x="10800" y="3240"/>
                  </a:cubicBezTo>
                  <a:cubicBezTo>
                    <a:pt x="11084" y="3240"/>
                    <a:pt x="11368" y="2970"/>
                    <a:pt x="11368" y="2970"/>
                  </a:cubicBezTo>
                  <a:cubicBezTo>
                    <a:pt x="11084" y="2970"/>
                    <a:pt x="11653" y="2700"/>
                    <a:pt x="11653" y="2700"/>
                  </a:cubicBezTo>
                  <a:cubicBezTo>
                    <a:pt x="11937" y="2700"/>
                    <a:pt x="11937" y="2700"/>
                    <a:pt x="12221" y="2700"/>
                  </a:cubicBezTo>
                  <a:cubicBezTo>
                    <a:pt x="12221" y="2700"/>
                    <a:pt x="12221" y="2970"/>
                    <a:pt x="12221" y="2970"/>
                  </a:cubicBezTo>
                  <a:cubicBezTo>
                    <a:pt x="12221" y="2970"/>
                    <a:pt x="12221" y="2700"/>
                    <a:pt x="12221" y="2970"/>
                  </a:cubicBezTo>
                  <a:cubicBezTo>
                    <a:pt x="12505" y="2970"/>
                    <a:pt x="12505" y="2970"/>
                    <a:pt x="12789" y="2700"/>
                  </a:cubicBezTo>
                  <a:cubicBezTo>
                    <a:pt x="12789" y="2700"/>
                    <a:pt x="13074" y="2700"/>
                    <a:pt x="13074" y="2430"/>
                  </a:cubicBezTo>
                  <a:cubicBezTo>
                    <a:pt x="13358" y="2430"/>
                    <a:pt x="13358" y="2430"/>
                    <a:pt x="13642" y="2430"/>
                  </a:cubicBezTo>
                  <a:cubicBezTo>
                    <a:pt x="13358" y="2430"/>
                    <a:pt x="13642" y="2700"/>
                    <a:pt x="13926" y="2700"/>
                  </a:cubicBezTo>
                  <a:cubicBezTo>
                    <a:pt x="13926" y="2700"/>
                    <a:pt x="13926" y="2700"/>
                    <a:pt x="14211" y="2700"/>
                  </a:cubicBezTo>
                  <a:cubicBezTo>
                    <a:pt x="14211" y="2700"/>
                    <a:pt x="14495" y="2700"/>
                    <a:pt x="14495" y="2970"/>
                  </a:cubicBezTo>
                  <a:cubicBezTo>
                    <a:pt x="15063" y="2970"/>
                    <a:pt x="15632" y="2700"/>
                    <a:pt x="15916" y="2970"/>
                  </a:cubicBezTo>
                  <a:cubicBezTo>
                    <a:pt x="15916" y="2970"/>
                    <a:pt x="15916" y="2970"/>
                    <a:pt x="15916" y="2970"/>
                  </a:cubicBezTo>
                  <a:cubicBezTo>
                    <a:pt x="15916" y="2970"/>
                    <a:pt x="15916" y="2970"/>
                    <a:pt x="15916" y="2970"/>
                  </a:cubicBezTo>
                  <a:cubicBezTo>
                    <a:pt x="15916" y="2970"/>
                    <a:pt x="15916" y="2970"/>
                    <a:pt x="15916" y="2970"/>
                  </a:cubicBezTo>
                  <a:cubicBezTo>
                    <a:pt x="15916" y="3240"/>
                    <a:pt x="15916" y="3240"/>
                    <a:pt x="15916" y="3240"/>
                  </a:cubicBezTo>
                  <a:cubicBezTo>
                    <a:pt x="16200" y="3240"/>
                    <a:pt x="16200" y="2970"/>
                    <a:pt x="16484" y="2700"/>
                  </a:cubicBezTo>
                  <a:cubicBezTo>
                    <a:pt x="16484" y="2700"/>
                    <a:pt x="16484" y="2700"/>
                    <a:pt x="16484" y="2700"/>
                  </a:cubicBezTo>
                  <a:cubicBezTo>
                    <a:pt x="16484" y="2700"/>
                    <a:pt x="16484" y="2700"/>
                    <a:pt x="16484" y="2700"/>
                  </a:cubicBezTo>
                  <a:cubicBezTo>
                    <a:pt x="16484" y="2700"/>
                    <a:pt x="16484" y="2700"/>
                    <a:pt x="16484" y="2700"/>
                  </a:cubicBezTo>
                  <a:cubicBezTo>
                    <a:pt x="16484" y="2700"/>
                    <a:pt x="16484" y="2700"/>
                    <a:pt x="16768" y="2430"/>
                  </a:cubicBezTo>
                  <a:cubicBezTo>
                    <a:pt x="16484" y="2430"/>
                    <a:pt x="16768" y="2430"/>
                    <a:pt x="16768" y="2430"/>
                  </a:cubicBezTo>
                  <a:cubicBezTo>
                    <a:pt x="16768" y="2160"/>
                    <a:pt x="16484" y="2160"/>
                    <a:pt x="16484" y="1890"/>
                  </a:cubicBezTo>
                  <a:cubicBezTo>
                    <a:pt x="16484" y="1890"/>
                    <a:pt x="16768" y="1620"/>
                    <a:pt x="16768" y="1620"/>
                  </a:cubicBezTo>
                  <a:cubicBezTo>
                    <a:pt x="16768" y="1620"/>
                    <a:pt x="17053" y="1620"/>
                    <a:pt x="17053" y="1350"/>
                  </a:cubicBezTo>
                  <a:cubicBezTo>
                    <a:pt x="17053" y="1350"/>
                    <a:pt x="17053" y="1350"/>
                    <a:pt x="17337" y="1350"/>
                  </a:cubicBezTo>
                  <a:cubicBezTo>
                    <a:pt x="17621" y="1620"/>
                    <a:pt x="17337" y="540"/>
                    <a:pt x="17337" y="540"/>
                  </a:cubicBezTo>
                  <a:cubicBezTo>
                    <a:pt x="17337" y="540"/>
                    <a:pt x="17337" y="540"/>
                    <a:pt x="17337" y="540"/>
                  </a:cubicBezTo>
                  <a:cubicBezTo>
                    <a:pt x="17053" y="540"/>
                    <a:pt x="17053" y="270"/>
                    <a:pt x="17053" y="270"/>
                  </a:cubicBezTo>
                  <a:cubicBezTo>
                    <a:pt x="16768" y="270"/>
                    <a:pt x="16484" y="0"/>
                    <a:pt x="16200" y="0"/>
                  </a:cubicBezTo>
                  <a:cubicBezTo>
                    <a:pt x="16200" y="0"/>
                    <a:pt x="15916" y="0"/>
                    <a:pt x="15916" y="0"/>
                  </a:cubicBezTo>
                  <a:cubicBezTo>
                    <a:pt x="15916" y="270"/>
                    <a:pt x="15916" y="270"/>
                    <a:pt x="16200" y="270"/>
                  </a:cubicBezTo>
                  <a:cubicBezTo>
                    <a:pt x="16200" y="810"/>
                    <a:pt x="16200" y="1350"/>
                    <a:pt x="15632" y="1350"/>
                  </a:cubicBezTo>
                  <a:cubicBezTo>
                    <a:pt x="15347" y="1350"/>
                    <a:pt x="15347" y="1350"/>
                    <a:pt x="15347" y="1350"/>
                  </a:cubicBezTo>
                  <a:cubicBezTo>
                    <a:pt x="15063" y="1350"/>
                    <a:pt x="15063" y="1350"/>
                    <a:pt x="15063" y="1350"/>
                  </a:cubicBezTo>
                  <a:cubicBezTo>
                    <a:pt x="14779" y="1350"/>
                    <a:pt x="14779" y="1350"/>
                    <a:pt x="14495" y="1350"/>
                  </a:cubicBezTo>
                  <a:cubicBezTo>
                    <a:pt x="14495" y="1620"/>
                    <a:pt x="14211" y="1620"/>
                    <a:pt x="13926" y="1620"/>
                  </a:cubicBezTo>
                  <a:cubicBezTo>
                    <a:pt x="13642" y="1620"/>
                    <a:pt x="13358" y="1350"/>
                    <a:pt x="13074" y="1350"/>
                  </a:cubicBezTo>
                  <a:cubicBezTo>
                    <a:pt x="13074" y="1080"/>
                    <a:pt x="12789" y="1080"/>
                    <a:pt x="12789" y="1080"/>
                  </a:cubicBezTo>
                  <a:cubicBezTo>
                    <a:pt x="12505" y="1080"/>
                    <a:pt x="12789" y="1350"/>
                    <a:pt x="12505" y="1080"/>
                  </a:cubicBezTo>
                  <a:cubicBezTo>
                    <a:pt x="12221" y="1080"/>
                    <a:pt x="12221" y="1080"/>
                    <a:pt x="11937" y="1080"/>
                  </a:cubicBezTo>
                  <a:cubicBezTo>
                    <a:pt x="11937" y="810"/>
                    <a:pt x="11937" y="540"/>
                    <a:pt x="11937" y="540"/>
                  </a:cubicBezTo>
                  <a:cubicBezTo>
                    <a:pt x="11653" y="540"/>
                    <a:pt x="11368" y="810"/>
                    <a:pt x="11368" y="810"/>
                  </a:cubicBezTo>
                  <a:cubicBezTo>
                    <a:pt x="11368" y="810"/>
                    <a:pt x="11084" y="540"/>
                    <a:pt x="11084" y="810"/>
                  </a:cubicBezTo>
                  <a:cubicBezTo>
                    <a:pt x="10800" y="810"/>
                    <a:pt x="10800" y="540"/>
                    <a:pt x="10800" y="810"/>
                  </a:cubicBezTo>
                  <a:cubicBezTo>
                    <a:pt x="10516" y="810"/>
                    <a:pt x="10800" y="810"/>
                    <a:pt x="10516" y="1080"/>
                  </a:cubicBezTo>
                  <a:cubicBezTo>
                    <a:pt x="10800" y="810"/>
                    <a:pt x="10516" y="1080"/>
                    <a:pt x="10516" y="1080"/>
                  </a:cubicBezTo>
                  <a:cubicBezTo>
                    <a:pt x="10516" y="1080"/>
                    <a:pt x="10232" y="810"/>
                    <a:pt x="10232" y="810"/>
                  </a:cubicBezTo>
                  <a:cubicBezTo>
                    <a:pt x="10232" y="810"/>
                    <a:pt x="9947" y="1080"/>
                    <a:pt x="9947" y="1080"/>
                  </a:cubicBezTo>
                  <a:cubicBezTo>
                    <a:pt x="9947" y="1080"/>
                    <a:pt x="9663" y="1080"/>
                    <a:pt x="9663" y="1080"/>
                  </a:cubicBezTo>
                  <a:cubicBezTo>
                    <a:pt x="9663" y="1080"/>
                    <a:pt x="9663" y="1080"/>
                    <a:pt x="9379" y="1080"/>
                  </a:cubicBezTo>
                  <a:cubicBezTo>
                    <a:pt x="9379" y="1080"/>
                    <a:pt x="9379" y="1080"/>
                    <a:pt x="9379" y="1080"/>
                  </a:cubicBezTo>
                  <a:cubicBezTo>
                    <a:pt x="9095" y="1080"/>
                    <a:pt x="9095" y="1080"/>
                    <a:pt x="8811" y="1080"/>
                  </a:cubicBezTo>
                  <a:cubicBezTo>
                    <a:pt x="8811" y="1080"/>
                    <a:pt x="8811" y="1080"/>
                    <a:pt x="8526" y="1080"/>
                  </a:cubicBezTo>
                  <a:cubicBezTo>
                    <a:pt x="8526" y="1080"/>
                    <a:pt x="8526" y="1350"/>
                    <a:pt x="8242" y="1350"/>
                  </a:cubicBezTo>
                  <a:cubicBezTo>
                    <a:pt x="8242" y="1620"/>
                    <a:pt x="7674" y="1080"/>
                    <a:pt x="7389" y="1350"/>
                  </a:cubicBezTo>
                  <a:cubicBezTo>
                    <a:pt x="7105" y="1350"/>
                    <a:pt x="7105" y="1620"/>
                    <a:pt x="7105" y="1620"/>
                  </a:cubicBezTo>
                  <a:cubicBezTo>
                    <a:pt x="7105" y="1620"/>
                    <a:pt x="7105" y="1890"/>
                    <a:pt x="7105" y="1890"/>
                  </a:cubicBezTo>
                  <a:cubicBezTo>
                    <a:pt x="7105" y="1890"/>
                    <a:pt x="7105" y="1890"/>
                    <a:pt x="7105" y="1890"/>
                  </a:cubicBezTo>
                  <a:cubicBezTo>
                    <a:pt x="7105" y="1890"/>
                    <a:pt x="6821" y="1890"/>
                    <a:pt x="6821" y="1890"/>
                  </a:cubicBezTo>
                  <a:cubicBezTo>
                    <a:pt x="6821" y="1890"/>
                    <a:pt x="6821" y="1890"/>
                    <a:pt x="6537" y="2160"/>
                  </a:cubicBezTo>
                  <a:cubicBezTo>
                    <a:pt x="6253" y="2160"/>
                    <a:pt x="6253" y="1890"/>
                    <a:pt x="5968" y="1890"/>
                  </a:cubicBezTo>
                  <a:cubicBezTo>
                    <a:pt x="5684" y="1890"/>
                    <a:pt x="5684" y="1890"/>
                    <a:pt x="5684" y="2160"/>
                  </a:cubicBezTo>
                  <a:cubicBezTo>
                    <a:pt x="5400" y="2160"/>
                    <a:pt x="5400" y="1890"/>
                    <a:pt x="5400" y="1890"/>
                  </a:cubicBezTo>
                  <a:cubicBezTo>
                    <a:pt x="5116" y="2160"/>
                    <a:pt x="4832" y="2430"/>
                    <a:pt x="4832" y="2430"/>
                  </a:cubicBezTo>
                  <a:cubicBezTo>
                    <a:pt x="4832" y="2430"/>
                    <a:pt x="4832" y="2700"/>
                    <a:pt x="4547" y="2700"/>
                  </a:cubicBezTo>
                  <a:cubicBezTo>
                    <a:pt x="4547" y="2700"/>
                    <a:pt x="4547" y="2700"/>
                    <a:pt x="4547" y="2700"/>
                  </a:cubicBezTo>
                  <a:cubicBezTo>
                    <a:pt x="4263" y="2700"/>
                    <a:pt x="4263" y="2700"/>
                    <a:pt x="4263" y="2700"/>
                  </a:cubicBezTo>
                  <a:cubicBezTo>
                    <a:pt x="4263" y="2700"/>
                    <a:pt x="4263" y="2970"/>
                    <a:pt x="3979" y="2970"/>
                  </a:cubicBezTo>
                  <a:cubicBezTo>
                    <a:pt x="3979" y="2970"/>
                    <a:pt x="3979" y="2700"/>
                    <a:pt x="3695" y="2700"/>
                  </a:cubicBezTo>
                  <a:cubicBezTo>
                    <a:pt x="3695" y="2700"/>
                    <a:pt x="3411" y="2970"/>
                    <a:pt x="3411" y="2970"/>
                  </a:cubicBezTo>
                  <a:cubicBezTo>
                    <a:pt x="3126" y="2970"/>
                    <a:pt x="2842" y="2970"/>
                    <a:pt x="2842" y="2970"/>
                  </a:cubicBezTo>
                  <a:cubicBezTo>
                    <a:pt x="2558" y="2970"/>
                    <a:pt x="2558" y="2970"/>
                    <a:pt x="2558" y="3240"/>
                  </a:cubicBezTo>
                  <a:cubicBezTo>
                    <a:pt x="2558" y="3240"/>
                    <a:pt x="2558" y="3240"/>
                    <a:pt x="2558" y="3510"/>
                  </a:cubicBezTo>
                  <a:cubicBezTo>
                    <a:pt x="2842" y="3510"/>
                    <a:pt x="2842" y="3780"/>
                    <a:pt x="2558" y="4050"/>
                  </a:cubicBezTo>
                  <a:cubicBezTo>
                    <a:pt x="2558" y="4320"/>
                    <a:pt x="2274" y="4050"/>
                    <a:pt x="2274" y="4320"/>
                  </a:cubicBezTo>
                  <a:cubicBezTo>
                    <a:pt x="1989" y="4320"/>
                    <a:pt x="1989" y="4590"/>
                    <a:pt x="1989" y="4860"/>
                  </a:cubicBezTo>
                  <a:cubicBezTo>
                    <a:pt x="1705" y="5130"/>
                    <a:pt x="1989" y="5400"/>
                    <a:pt x="1421" y="5400"/>
                  </a:cubicBezTo>
                  <a:cubicBezTo>
                    <a:pt x="1421" y="5400"/>
                    <a:pt x="1137" y="5400"/>
                    <a:pt x="1137" y="5400"/>
                  </a:cubicBezTo>
                  <a:cubicBezTo>
                    <a:pt x="853" y="5670"/>
                    <a:pt x="1137" y="5670"/>
                    <a:pt x="853" y="5670"/>
                  </a:cubicBezTo>
                  <a:cubicBezTo>
                    <a:pt x="853" y="5940"/>
                    <a:pt x="1137" y="6210"/>
                    <a:pt x="1137" y="6210"/>
                  </a:cubicBezTo>
                  <a:cubicBezTo>
                    <a:pt x="1137" y="6480"/>
                    <a:pt x="853" y="6210"/>
                    <a:pt x="853" y="6480"/>
                  </a:cubicBezTo>
                  <a:cubicBezTo>
                    <a:pt x="568" y="6480"/>
                    <a:pt x="853" y="6210"/>
                    <a:pt x="853" y="6480"/>
                  </a:cubicBezTo>
                  <a:cubicBezTo>
                    <a:pt x="853" y="6480"/>
                    <a:pt x="853" y="6480"/>
                    <a:pt x="853" y="6750"/>
                  </a:cubicBezTo>
                  <a:cubicBezTo>
                    <a:pt x="853" y="6750"/>
                    <a:pt x="568" y="6750"/>
                    <a:pt x="568" y="6750"/>
                  </a:cubicBezTo>
                  <a:cubicBezTo>
                    <a:pt x="568" y="6750"/>
                    <a:pt x="568" y="6750"/>
                    <a:pt x="568" y="6750"/>
                  </a:cubicBezTo>
                  <a:cubicBezTo>
                    <a:pt x="284" y="6750"/>
                    <a:pt x="284" y="6750"/>
                    <a:pt x="0" y="6750"/>
                  </a:cubicBezTo>
                  <a:cubicBezTo>
                    <a:pt x="284" y="6750"/>
                    <a:pt x="853" y="7020"/>
                    <a:pt x="284" y="7020"/>
                  </a:cubicBezTo>
                  <a:cubicBezTo>
                    <a:pt x="284" y="7020"/>
                    <a:pt x="284" y="7290"/>
                    <a:pt x="284" y="7290"/>
                  </a:cubicBezTo>
                  <a:cubicBezTo>
                    <a:pt x="568" y="7290"/>
                    <a:pt x="568" y="7290"/>
                    <a:pt x="568" y="7290"/>
                  </a:cubicBezTo>
                  <a:cubicBezTo>
                    <a:pt x="568" y="7290"/>
                    <a:pt x="568" y="7290"/>
                    <a:pt x="568" y="7290"/>
                  </a:cubicBezTo>
                  <a:cubicBezTo>
                    <a:pt x="568" y="7290"/>
                    <a:pt x="568" y="7290"/>
                    <a:pt x="568" y="7290"/>
                  </a:cubicBezTo>
                  <a:cubicBezTo>
                    <a:pt x="568" y="7290"/>
                    <a:pt x="853" y="7290"/>
                    <a:pt x="568" y="7290"/>
                  </a:cubicBezTo>
                  <a:cubicBezTo>
                    <a:pt x="568" y="7290"/>
                    <a:pt x="568" y="7560"/>
                    <a:pt x="853" y="7560"/>
                  </a:cubicBezTo>
                  <a:cubicBezTo>
                    <a:pt x="568" y="7560"/>
                    <a:pt x="568" y="7560"/>
                    <a:pt x="568" y="7560"/>
                  </a:cubicBezTo>
                  <a:cubicBezTo>
                    <a:pt x="568" y="7830"/>
                    <a:pt x="853" y="8100"/>
                    <a:pt x="1421" y="8100"/>
                  </a:cubicBezTo>
                  <a:cubicBezTo>
                    <a:pt x="1137" y="8370"/>
                    <a:pt x="1421" y="8370"/>
                    <a:pt x="1705" y="8640"/>
                  </a:cubicBezTo>
                  <a:cubicBezTo>
                    <a:pt x="1989" y="8640"/>
                    <a:pt x="1705" y="8910"/>
                    <a:pt x="1989" y="9180"/>
                  </a:cubicBezTo>
                  <a:cubicBezTo>
                    <a:pt x="1989" y="9180"/>
                    <a:pt x="1989" y="8910"/>
                    <a:pt x="1989" y="8910"/>
                  </a:cubicBezTo>
                  <a:cubicBezTo>
                    <a:pt x="1989" y="9180"/>
                    <a:pt x="1989" y="9180"/>
                    <a:pt x="1989" y="918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3" name="Shape 2722"/>
            <p:cNvSpPr/>
            <p:nvPr/>
          </p:nvSpPr>
          <p:spPr>
            <a:xfrm>
              <a:off x="2465733" y="4810016"/>
              <a:ext cx="1488923" cy="2244105"/>
            </a:xfrm>
            <a:custGeom>
              <a:avLst/>
              <a:gdLst/>
              <a:ahLst/>
              <a:cxnLst>
                <a:cxn ang="0">
                  <a:pos x="wd2" y="hd2"/>
                </a:cxn>
                <a:cxn ang="5400000">
                  <a:pos x="wd2" y="hd2"/>
                </a:cxn>
                <a:cxn ang="10800000">
                  <a:pos x="wd2" y="hd2"/>
                </a:cxn>
                <a:cxn ang="16200000">
                  <a:pos x="wd2" y="hd2"/>
                </a:cxn>
              </a:cxnLst>
              <a:rect l="0" t="0" r="r" b="b"/>
              <a:pathLst>
                <a:path w="21470" h="21600" extrusionOk="0">
                  <a:moveTo>
                    <a:pt x="15496" y="19722"/>
                  </a:moveTo>
                  <a:cubicBezTo>
                    <a:pt x="15730" y="19565"/>
                    <a:pt x="15496" y="19722"/>
                    <a:pt x="15496" y="19722"/>
                  </a:cubicBezTo>
                  <a:cubicBezTo>
                    <a:pt x="15496" y="19722"/>
                    <a:pt x="15496" y="19722"/>
                    <a:pt x="15730" y="19722"/>
                  </a:cubicBezTo>
                  <a:cubicBezTo>
                    <a:pt x="15730" y="19722"/>
                    <a:pt x="15730" y="19722"/>
                    <a:pt x="15496" y="19722"/>
                  </a:cubicBezTo>
                  <a:close/>
                  <a:moveTo>
                    <a:pt x="19722" y="18313"/>
                  </a:moveTo>
                  <a:cubicBezTo>
                    <a:pt x="19487" y="18313"/>
                    <a:pt x="19017" y="18157"/>
                    <a:pt x="19252" y="18313"/>
                  </a:cubicBezTo>
                  <a:cubicBezTo>
                    <a:pt x="19487" y="18470"/>
                    <a:pt x="19957" y="18470"/>
                    <a:pt x="19722" y="18313"/>
                  </a:cubicBezTo>
                  <a:close/>
                  <a:moveTo>
                    <a:pt x="5400" y="11583"/>
                  </a:moveTo>
                  <a:cubicBezTo>
                    <a:pt x="5400" y="11583"/>
                    <a:pt x="5635" y="11426"/>
                    <a:pt x="5635" y="11426"/>
                  </a:cubicBezTo>
                  <a:cubicBezTo>
                    <a:pt x="5635" y="11426"/>
                    <a:pt x="5635" y="11270"/>
                    <a:pt x="5635" y="11270"/>
                  </a:cubicBezTo>
                  <a:cubicBezTo>
                    <a:pt x="5635" y="11113"/>
                    <a:pt x="5400" y="11270"/>
                    <a:pt x="5400" y="11270"/>
                  </a:cubicBezTo>
                  <a:cubicBezTo>
                    <a:pt x="5400" y="11113"/>
                    <a:pt x="5400" y="10957"/>
                    <a:pt x="5400" y="10800"/>
                  </a:cubicBezTo>
                  <a:cubicBezTo>
                    <a:pt x="5400" y="10800"/>
                    <a:pt x="5400" y="10800"/>
                    <a:pt x="5400" y="10800"/>
                  </a:cubicBezTo>
                  <a:cubicBezTo>
                    <a:pt x="5400" y="10800"/>
                    <a:pt x="5400" y="10800"/>
                    <a:pt x="5165" y="10800"/>
                  </a:cubicBezTo>
                  <a:cubicBezTo>
                    <a:pt x="5400" y="10800"/>
                    <a:pt x="5400" y="10800"/>
                    <a:pt x="5400" y="10643"/>
                  </a:cubicBezTo>
                  <a:cubicBezTo>
                    <a:pt x="5635" y="10643"/>
                    <a:pt x="5635" y="10957"/>
                    <a:pt x="5635" y="11113"/>
                  </a:cubicBezTo>
                  <a:cubicBezTo>
                    <a:pt x="5635" y="11113"/>
                    <a:pt x="5635" y="11270"/>
                    <a:pt x="5870" y="11270"/>
                  </a:cubicBezTo>
                  <a:cubicBezTo>
                    <a:pt x="5870" y="11270"/>
                    <a:pt x="5870" y="10957"/>
                    <a:pt x="5870" y="10957"/>
                  </a:cubicBezTo>
                  <a:cubicBezTo>
                    <a:pt x="5870" y="10800"/>
                    <a:pt x="5870" y="10800"/>
                    <a:pt x="5635" y="10643"/>
                  </a:cubicBezTo>
                  <a:cubicBezTo>
                    <a:pt x="5635" y="10487"/>
                    <a:pt x="5635" y="10330"/>
                    <a:pt x="5165" y="10487"/>
                  </a:cubicBezTo>
                  <a:cubicBezTo>
                    <a:pt x="5165" y="10487"/>
                    <a:pt x="4696" y="10800"/>
                    <a:pt x="4930" y="10487"/>
                  </a:cubicBezTo>
                  <a:cubicBezTo>
                    <a:pt x="4930" y="10330"/>
                    <a:pt x="5400" y="10330"/>
                    <a:pt x="5400" y="10174"/>
                  </a:cubicBezTo>
                  <a:cubicBezTo>
                    <a:pt x="5400" y="10017"/>
                    <a:pt x="4930" y="9861"/>
                    <a:pt x="5165" y="10174"/>
                  </a:cubicBezTo>
                  <a:cubicBezTo>
                    <a:pt x="5165" y="10174"/>
                    <a:pt x="5165" y="10174"/>
                    <a:pt x="5165" y="10017"/>
                  </a:cubicBezTo>
                  <a:cubicBezTo>
                    <a:pt x="4930" y="10017"/>
                    <a:pt x="4930" y="9861"/>
                    <a:pt x="4930" y="9704"/>
                  </a:cubicBezTo>
                  <a:cubicBezTo>
                    <a:pt x="4930" y="9704"/>
                    <a:pt x="4696" y="9704"/>
                    <a:pt x="4696" y="9704"/>
                  </a:cubicBezTo>
                  <a:cubicBezTo>
                    <a:pt x="4696" y="9704"/>
                    <a:pt x="4696" y="9548"/>
                    <a:pt x="4696" y="9548"/>
                  </a:cubicBezTo>
                  <a:cubicBezTo>
                    <a:pt x="4696" y="9391"/>
                    <a:pt x="4461" y="9548"/>
                    <a:pt x="4461" y="9391"/>
                  </a:cubicBezTo>
                  <a:cubicBezTo>
                    <a:pt x="4461" y="9391"/>
                    <a:pt x="4696" y="9235"/>
                    <a:pt x="4696" y="9235"/>
                  </a:cubicBezTo>
                  <a:cubicBezTo>
                    <a:pt x="4461" y="9078"/>
                    <a:pt x="4226" y="9078"/>
                    <a:pt x="4226" y="9078"/>
                  </a:cubicBezTo>
                  <a:cubicBezTo>
                    <a:pt x="3991" y="9078"/>
                    <a:pt x="3757" y="8922"/>
                    <a:pt x="3522" y="9078"/>
                  </a:cubicBezTo>
                  <a:cubicBezTo>
                    <a:pt x="3522" y="9078"/>
                    <a:pt x="3522" y="9078"/>
                    <a:pt x="3522" y="9078"/>
                  </a:cubicBezTo>
                  <a:cubicBezTo>
                    <a:pt x="3287" y="9078"/>
                    <a:pt x="3287" y="9078"/>
                    <a:pt x="3287" y="9078"/>
                  </a:cubicBezTo>
                  <a:cubicBezTo>
                    <a:pt x="3052" y="9078"/>
                    <a:pt x="3052" y="9235"/>
                    <a:pt x="2817" y="9235"/>
                  </a:cubicBezTo>
                  <a:cubicBezTo>
                    <a:pt x="2817" y="9235"/>
                    <a:pt x="2583" y="9078"/>
                    <a:pt x="2583" y="9078"/>
                  </a:cubicBezTo>
                  <a:cubicBezTo>
                    <a:pt x="2583" y="9235"/>
                    <a:pt x="2583" y="9391"/>
                    <a:pt x="2583" y="9391"/>
                  </a:cubicBezTo>
                  <a:cubicBezTo>
                    <a:pt x="2348" y="9548"/>
                    <a:pt x="2113" y="9391"/>
                    <a:pt x="1878" y="9548"/>
                  </a:cubicBezTo>
                  <a:cubicBezTo>
                    <a:pt x="1878" y="9548"/>
                    <a:pt x="1878" y="9548"/>
                    <a:pt x="1878" y="9391"/>
                  </a:cubicBezTo>
                  <a:cubicBezTo>
                    <a:pt x="1878" y="9548"/>
                    <a:pt x="1878" y="9548"/>
                    <a:pt x="1643" y="9548"/>
                  </a:cubicBezTo>
                  <a:cubicBezTo>
                    <a:pt x="1643" y="9548"/>
                    <a:pt x="1643" y="9704"/>
                    <a:pt x="1643" y="9704"/>
                  </a:cubicBezTo>
                  <a:cubicBezTo>
                    <a:pt x="1409" y="9861"/>
                    <a:pt x="1409" y="10017"/>
                    <a:pt x="1409" y="10017"/>
                  </a:cubicBezTo>
                  <a:cubicBezTo>
                    <a:pt x="1409" y="10174"/>
                    <a:pt x="1409" y="10330"/>
                    <a:pt x="1409" y="10330"/>
                  </a:cubicBezTo>
                  <a:cubicBezTo>
                    <a:pt x="1174" y="10330"/>
                    <a:pt x="1174" y="10330"/>
                    <a:pt x="1174" y="10330"/>
                  </a:cubicBezTo>
                  <a:cubicBezTo>
                    <a:pt x="939" y="10330"/>
                    <a:pt x="939" y="10330"/>
                    <a:pt x="704" y="10330"/>
                  </a:cubicBezTo>
                  <a:cubicBezTo>
                    <a:pt x="704" y="10330"/>
                    <a:pt x="704" y="10330"/>
                    <a:pt x="704" y="10330"/>
                  </a:cubicBezTo>
                  <a:cubicBezTo>
                    <a:pt x="704" y="10330"/>
                    <a:pt x="470" y="10330"/>
                    <a:pt x="470" y="10330"/>
                  </a:cubicBezTo>
                  <a:cubicBezTo>
                    <a:pt x="470" y="10487"/>
                    <a:pt x="470" y="10487"/>
                    <a:pt x="704" y="10487"/>
                  </a:cubicBezTo>
                  <a:cubicBezTo>
                    <a:pt x="704" y="10643"/>
                    <a:pt x="939" y="10487"/>
                    <a:pt x="939" y="10643"/>
                  </a:cubicBezTo>
                  <a:cubicBezTo>
                    <a:pt x="939" y="10800"/>
                    <a:pt x="704" y="10800"/>
                    <a:pt x="470" y="10800"/>
                  </a:cubicBezTo>
                  <a:cubicBezTo>
                    <a:pt x="470" y="10800"/>
                    <a:pt x="470" y="10800"/>
                    <a:pt x="235" y="10800"/>
                  </a:cubicBezTo>
                  <a:cubicBezTo>
                    <a:pt x="235" y="10800"/>
                    <a:pt x="235" y="10800"/>
                    <a:pt x="235" y="10957"/>
                  </a:cubicBezTo>
                  <a:cubicBezTo>
                    <a:pt x="235" y="10957"/>
                    <a:pt x="0" y="10957"/>
                    <a:pt x="0" y="10957"/>
                  </a:cubicBezTo>
                  <a:cubicBezTo>
                    <a:pt x="0" y="11113"/>
                    <a:pt x="0" y="11113"/>
                    <a:pt x="0" y="11113"/>
                  </a:cubicBezTo>
                  <a:cubicBezTo>
                    <a:pt x="235" y="11270"/>
                    <a:pt x="235" y="11270"/>
                    <a:pt x="235" y="11270"/>
                  </a:cubicBezTo>
                  <a:cubicBezTo>
                    <a:pt x="470" y="11270"/>
                    <a:pt x="470" y="11270"/>
                    <a:pt x="470" y="11426"/>
                  </a:cubicBezTo>
                  <a:cubicBezTo>
                    <a:pt x="470" y="11426"/>
                    <a:pt x="470" y="11426"/>
                    <a:pt x="470" y="11426"/>
                  </a:cubicBezTo>
                  <a:cubicBezTo>
                    <a:pt x="470" y="11426"/>
                    <a:pt x="470" y="11583"/>
                    <a:pt x="704" y="11583"/>
                  </a:cubicBezTo>
                  <a:cubicBezTo>
                    <a:pt x="704" y="11583"/>
                    <a:pt x="704" y="11583"/>
                    <a:pt x="939" y="11583"/>
                  </a:cubicBezTo>
                  <a:cubicBezTo>
                    <a:pt x="939" y="11583"/>
                    <a:pt x="939" y="11739"/>
                    <a:pt x="1174" y="11739"/>
                  </a:cubicBezTo>
                  <a:cubicBezTo>
                    <a:pt x="1409" y="11896"/>
                    <a:pt x="1409" y="11739"/>
                    <a:pt x="1643" y="11739"/>
                  </a:cubicBezTo>
                  <a:cubicBezTo>
                    <a:pt x="1643" y="11739"/>
                    <a:pt x="1643" y="11739"/>
                    <a:pt x="1643" y="11739"/>
                  </a:cubicBezTo>
                  <a:cubicBezTo>
                    <a:pt x="1643" y="11896"/>
                    <a:pt x="1643" y="11896"/>
                    <a:pt x="1878" y="11896"/>
                  </a:cubicBezTo>
                  <a:cubicBezTo>
                    <a:pt x="1643" y="11739"/>
                    <a:pt x="1643" y="11739"/>
                    <a:pt x="1878" y="11739"/>
                  </a:cubicBezTo>
                  <a:cubicBezTo>
                    <a:pt x="1878" y="11739"/>
                    <a:pt x="1878" y="11739"/>
                    <a:pt x="1878" y="11896"/>
                  </a:cubicBezTo>
                  <a:cubicBezTo>
                    <a:pt x="1878" y="11739"/>
                    <a:pt x="1878" y="11739"/>
                    <a:pt x="1878" y="11583"/>
                  </a:cubicBezTo>
                  <a:cubicBezTo>
                    <a:pt x="2113" y="11583"/>
                    <a:pt x="2113" y="11583"/>
                    <a:pt x="2113" y="11583"/>
                  </a:cubicBezTo>
                  <a:cubicBezTo>
                    <a:pt x="2113" y="11426"/>
                    <a:pt x="2113" y="11426"/>
                    <a:pt x="2113" y="11426"/>
                  </a:cubicBezTo>
                  <a:cubicBezTo>
                    <a:pt x="2113" y="11270"/>
                    <a:pt x="2348" y="11113"/>
                    <a:pt x="2348" y="11113"/>
                  </a:cubicBezTo>
                  <a:cubicBezTo>
                    <a:pt x="2583" y="11113"/>
                    <a:pt x="2817" y="11426"/>
                    <a:pt x="2817" y="11426"/>
                  </a:cubicBezTo>
                  <a:cubicBezTo>
                    <a:pt x="2817" y="11426"/>
                    <a:pt x="2817" y="11583"/>
                    <a:pt x="3052" y="11583"/>
                  </a:cubicBezTo>
                  <a:cubicBezTo>
                    <a:pt x="3052" y="11739"/>
                    <a:pt x="3287" y="11583"/>
                    <a:pt x="3287" y="11739"/>
                  </a:cubicBezTo>
                  <a:cubicBezTo>
                    <a:pt x="3287" y="11739"/>
                    <a:pt x="3287" y="11896"/>
                    <a:pt x="3287" y="11896"/>
                  </a:cubicBezTo>
                  <a:cubicBezTo>
                    <a:pt x="3287" y="12052"/>
                    <a:pt x="3287" y="12052"/>
                    <a:pt x="3287" y="12052"/>
                  </a:cubicBezTo>
                  <a:cubicBezTo>
                    <a:pt x="3522" y="12052"/>
                    <a:pt x="3757" y="12052"/>
                    <a:pt x="3757" y="12052"/>
                  </a:cubicBezTo>
                  <a:cubicBezTo>
                    <a:pt x="3991" y="11896"/>
                    <a:pt x="3757" y="11896"/>
                    <a:pt x="3991" y="11896"/>
                  </a:cubicBezTo>
                  <a:cubicBezTo>
                    <a:pt x="3991" y="11896"/>
                    <a:pt x="3991" y="11896"/>
                    <a:pt x="3991" y="11896"/>
                  </a:cubicBezTo>
                  <a:cubicBezTo>
                    <a:pt x="4226" y="11896"/>
                    <a:pt x="4226" y="11896"/>
                    <a:pt x="4461" y="12052"/>
                  </a:cubicBezTo>
                  <a:cubicBezTo>
                    <a:pt x="4461" y="12052"/>
                    <a:pt x="4461" y="12052"/>
                    <a:pt x="4461" y="12052"/>
                  </a:cubicBezTo>
                  <a:cubicBezTo>
                    <a:pt x="4696" y="12052"/>
                    <a:pt x="4930" y="11896"/>
                    <a:pt x="4930" y="11896"/>
                  </a:cubicBezTo>
                  <a:cubicBezTo>
                    <a:pt x="4930" y="11739"/>
                    <a:pt x="4930" y="11583"/>
                    <a:pt x="4930" y="11583"/>
                  </a:cubicBezTo>
                  <a:cubicBezTo>
                    <a:pt x="4930" y="11583"/>
                    <a:pt x="5400" y="11583"/>
                    <a:pt x="5400" y="11583"/>
                  </a:cubicBezTo>
                  <a:close/>
                  <a:moveTo>
                    <a:pt x="6104" y="7826"/>
                  </a:moveTo>
                  <a:cubicBezTo>
                    <a:pt x="5870" y="7983"/>
                    <a:pt x="6104" y="8139"/>
                    <a:pt x="6104" y="8139"/>
                  </a:cubicBezTo>
                  <a:cubicBezTo>
                    <a:pt x="6104" y="8139"/>
                    <a:pt x="6104" y="8296"/>
                    <a:pt x="6104" y="8296"/>
                  </a:cubicBezTo>
                  <a:cubicBezTo>
                    <a:pt x="6104" y="8296"/>
                    <a:pt x="6104" y="8452"/>
                    <a:pt x="6104" y="8452"/>
                  </a:cubicBezTo>
                  <a:cubicBezTo>
                    <a:pt x="6104" y="8452"/>
                    <a:pt x="6339" y="8609"/>
                    <a:pt x="6574" y="8609"/>
                  </a:cubicBezTo>
                  <a:cubicBezTo>
                    <a:pt x="6809" y="8452"/>
                    <a:pt x="6574" y="8452"/>
                    <a:pt x="6574" y="8296"/>
                  </a:cubicBezTo>
                  <a:cubicBezTo>
                    <a:pt x="6574" y="8296"/>
                    <a:pt x="6574" y="8296"/>
                    <a:pt x="6574" y="8296"/>
                  </a:cubicBezTo>
                  <a:cubicBezTo>
                    <a:pt x="6574" y="8296"/>
                    <a:pt x="6574" y="8139"/>
                    <a:pt x="6574" y="8139"/>
                  </a:cubicBezTo>
                  <a:cubicBezTo>
                    <a:pt x="6574" y="8139"/>
                    <a:pt x="6574" y="8139"/>
                    <a:pt x="6574" y="8139"/>
                  </a:cubicBezTo>
                  <a:cubicBezTo>
                    <a:pt x="6574" y="7983"/>
                    <a:pt x="6574" y="7826"/>
                    <a:pt x="6104" y="7826"/>
                  </a:cubicBezTo>
                  <a:cubicBezTo>
                    <a:pt x="6104" y="7826"/>
                    <a:pt x="6104" y="7826"/>
                    <a:pt x="6104" y="7826"/>
                  </a:cubicBezTo>
                  <a:cubicBezTo>
                    <a:pt x="6104" y="7826"/>
                    <a:pt x="6104" y="7826"/>
                    <a:pt x="6104" y="7826"/>
                  </a:cubicBezTo>
                  <a:close/>
                  <a:moveTo>
                    <a:pt x="4461" y="7983"/>
                  </a:moveTo>
                  <a:cubicBezTo>
                    <a:pt x="4461" y="7983"/>
                    <a:pt x="4461" y="7983"/>
                    <a:pt x="4461" y="7983"/>
                  </a:cubicBezTo>
                  <a:cubicBezTo>
                    <a:pt x="4461" y="7983"/>
                    <a:pt x="4461" y="7983"/>
                    <a:pt x="4461" y="7983"/>
                  </a:cubicBezTo>
                  <a:cubicBezTo>
                    <a:pt x="4696" y="7826"/>
                    <a:pt x="4461" y="7670"/>
                    <a:pt x="4461" y="7513"/>
                  </a:cubicBezTo>
                  <a:cubicBezTo>
                    <a:pt x="4461" y="7357"/>
                    <a:pt x="4461" y="7200"/>
                    <a:pt x="4226" y="7200"/>
                  </a:cubicBezTo>
                  <a:cubicBezTo>
                    <a:pt x="4226" y="7357"/>
                    <a:pt x="3991" y="7513"/>
                    <a:pt x="3991" y="7513"/>
                  </a:cubicBezTo>
                  <a:cubicBezTo>
                    <a:pt x="3991" y="7513"/>
                    <a:pt x="3991" y="7513"/>
                    <a:pt x="3991" y="7357"/>
                  </a:cubicBezTo>
                  <a:cubicBezTo>
                    <a:pt x="3757" y="7357"/>
                    <a:pt x="3757" y="7513"/>
                    <a:pt x="3522" y="7670"/>
                  </a:cubicBezTo>
                  <a:cubicBezTo>
                    <a:pt x="3757" y="7670"/>
                    <a:pt x="3522" y="7826"/>
                    <a:pt x="3522" y="7983"/>
                  </a:cubicBezTo>
                  <a:cubicBezTo>
                    <a:pt x="3757" y="7983"/>
                    <a:pt x="3757" y="7513"/>
                    <a:pt x="4226" y="7670"/>
                  </a:cubicBezTo>
                  <a:cubicBezTo>
                    <a:pt x="3991" y="7670"/>
                    <a:pt x="3991" y="7826"/>
                    <a:pt x="3991" y="7826"/>
                  </a:cubicBezTo>
                  <a:cubicBezTo>
                    <a:pt x="3991" y="7826"/>
                    <a:pt x="3991" y="7826"/>
                    <a:pt x="3991" y="7826"/>
                  </a:cubicBezTo>
                  <a:cubicBezTo>
                    <a:pt x="3991" y="7826"/>
                    <a:pt x="4226" y="7983"/>
                    <a:pt x="4226" y="7983"/>
                  </a:cubicBezTo>
                  <a:cubicBezTo>
                    <a:pt x="4226" y="7983"/>
                    <a:pt x="3991" y="7983"/>
                    <a:pt x="3991" y="8139"/>
                  </a:cubicBezTo>
                  <a:cubicBezTo>
                    <a:pt x="3991" y="8139"/>
                    <a:pt x="3991" y="8139"/>
                    <a:pt x="4226" y="8139"/>
                  </a:cubicBezTo>
                  <a:cubicBezTo>
                    <a:pt x="4226" y="8139"/>
                    <a:pt x="4226" y="7983"/>
                    <a:pt x="4461" y="7983"/>
                  </a:cubicBezTo>
                  <a:close/>
                  <a:moveTo>
                    <a:pt x="4696" y="7670"/>
                  </a:moveTo>
                  <a:cubicBezTo>
                    <a:pt x="4696" y="7513"/>
                    <a:pt x="4930" y="7357"/>
                    <a:pt x="4930" y="7357"/>
                  </a:cubicBezTo>
                  <a:cubicBezTo>
                    <a:pt x="5165" y="7200"/>
                    <a:pt x="5400" y="6887"/>
                    <a:pt x="5400" y="6730"/>
                  </a:cubicBezTo>
                  <a:cubicBezTo>
                    <a:pt x="5400" y="6574"/>
                    <a:pt x="4226" y="7357"/>
                    <a:pt x="4930" y="7200"/>
                  </a:cubicBezTo>
                  <a:cubicBezTo>
                    <a:pt x="4696" y="7200"/>
                    <a:pt x="4461" y="7200"/>
                    <a:pt x="4461" y="7357"/>
                  </a:cubicBezTo>
                  <a:cubicBezTo>
                    <a:pt x="4461" y="7513"/>
                    <a:pt x="4461" y="7670"/>
                    <a:pt x="4696" y="7670"/>
                  </a:cubicBezTo>
                  <a:close/>
                  <a:moveTo>
                    <a:pt x="5400" y="6574"/>
                  </a:moveTo>
                  <a:cubicBezTo>
                    <a:pt x="5400" y="6574"/>
                    <a:pt x="5165" y="6574"/>
                    <a:pt x="5165" y="6730"/>
                  </a:cubicBezTo>
                  <a:cubicBezTo>
                    <a:pt x="5400" y="6730"/>
                    <a:pt x="5400" y="6574"/>
                    <a:pt x="5400" y="6574"/>
                  </a:cubicBezTo>
                  <a:close/>
                  <a:moveTo>
                    <a:pt x="5400" y="6574"/>
                  </a:moveTo>
                  <a:cubicBezTo>
                    <a:pt x="5400" y="6574"/>
                    <a:pt x="5400" y="6574"/>
                    <a:pt x="5400" y="6574"/>
                  </a:cubicBezTo>
                  <a:cubicBezTo>
                    <a:pt x="5400" y="6574"/>
                    <a:pt x="5400" y="6417"/>
                    <a:pt x="5400" y="6417"/>
                  </a:cubicBezTo>
                  <a:cubicBezTo>
                    <a:pt x="5400" y="6417"/>
                    <a:pt x="5400" y="6417"/>
                    <a:pt x="5400" y="6574"/>
                  </a:cubicBezTo>
                  <a:close/>
                  <a:moveTo>
                    <a:pt x="5635" y="6261"/>
                  </a:moveTo>
                  <a:cubicBezTo>
                    <a:pt x="5635" y="6261"/>
                    <a:pt x="5400" y="6261"/>
                    <a:pt x="5400" y="6261"/>
                  </a:cubicBezTo>
                  <a:cubicBezTo>
                    <a:pt x="5400" y="6417"/>
                    <a:pt x="5635" y="6417"/>
                    <a:pt x="5635" y="6261"/>
                  </a:cubicBezTo>
                  <a:close/>
                  <a:moveTo>
                    <a:pt x="5635" y="6104"/>
                  </a:moveTo>
                  <a:cubicBezTo>
                    <a:pt x="5635" y="6104"/>
                    <a:pt x="5635" y="5948"/>
                    <a:pt x="5635" y="5948"/>
                  </a:cubicBezTo>
                  <a:cubicBezTo>
                    <a:pt x="5635" y="5948"/>
                    <a:pt x="5635" y="6104"/>
                    <a:pt x="5635" y="6104"/>
                  </a:cubicBezTo>
                  <a:cubicBezTo>
                    <a:pt x="5635" y="6104"/>
                    <a:pt x="5635" y="6104"/>
                    <a:pt x="5635" y="6104"/>
                  </a:cubicBezTo>
                  <a:close/>
                  <a:moveTo>
                    <a:pt x="4226" y="5948"/>
                  </a:moveTo>
                  <a:cubicBezTo>
                    <a:pt x="4226" y="5948"/>
                    <a:pt x="4226" y="5948"/>
                    <a:pt x="4226" y="5948"/>
                  </a:cubicBezTo>
                  <a:cubicBezTo>
                    <a:pt x="4226" y="5635"/>
                    <a:pt x="3991" y="5791"/>
                    <a:pt x="4226" y="5948"/>
                  </a:cubicBezTo>
                  <a:close/>
                  <a:moveTo>
                    <a:pt x="4461" y="5478"/>
                  </a:moveTo>
                  <a:cubicBezTo>
                    <a:pt x="4461" y="5322"/>
                    <a:pt x="4226" y="5478"/>
                    <a:pt x="4226" y="5478"/>
                  </a:cubicBezTo>
                  <a:cubicBezTo>
                    <a:pt x="4226" y="5478"/>
                    <a:pt x="4226" y="5478"/>
                    <a:pt x="4226" y="5478"/>
                  </a:cubicBezTo>
                  <a:cubicBezTo>
                    <a:pt x="4226" y="5478"/>
                    <a:pt x="3991" y="5478"/>
                    <a:pt x="3991" y="5478"/>
                  </a:cubicBezTo>
                  <a:cubicBezTo>
                    <a:pt x="3991" y="5635"/>
                    <a:pt x="3991" y="5635"/>
                    <a:pt x="3991" y="5635"/>
                  </a:cubicBezTo>
                  <a:cubicBezTo>
                    <a:pt x="3991" y="5791"/>
                    <a:pt x="4226" y="5635"/>
                    <a:pt x="4226" y="5791"/>
                  </a:cubicBezTo>
                  <a:cubicBezTo>
                    <a:pt x="4226" y="5791"/>
                    <a:pt x="4226" y="5791"/>
                    <a:pt x="4461" y="5791"/>
                  </a:cubicBezTo>
                  <a:cubicBezTo>
                    <a:pt x="4461" y="5948"/>
                    <a:pt x="4930" y="5791"/>
                    <a:pt x="4461" y="5948"/>
                  </a:cubicBezTo>
                  <a:cubicBezTo>
                    <a:pt x="4461" y="5948"/>
                    <a:pt x="4461" y="5948"/>
                    <a:pt x="4461" y="5948"/>
                  </a:cubicBezTo>
                  <a:cubicBezTo>
                    <a:pt x="4461" y="5948"/>
                    <a:pt x="4226" y="6104"/>
                    <a:pt x="4226" y="6104"/>
                  </a:cubicBezTo>
                  <a:cubicBezTo>
                    <a:pt x="4226" y="6261"/>
                    <a:pt x="4461" y="6104"/>
                    <a:pt x="4696" y="6104"/>
                  </a:cubicBezTo>
                  <a:cubicBezTo>
                    <a:pt x="4461" y="6104"/>
                    <a:pt x="4226" y="6261"/>
                    <a:pt x="4226" y="6261"/>
                  </a:cubicBezTo>
                  <a:cubicBezTo>
                    <a:pt x="4226" y="6261"/>
                    <a:pt x="4226" y="6261"/>
                    <a:pt x="4226" y="6261"/>
                  </a:cubicBezTo>
                  <a:cubicBezTo>
                    <a:pt x="4226" y="6261"/>
                    <a:pt x="4226" y="6261"/>
                    <a:pt x="4226" y="6261"/>
                  </a:cubicBezTo>
                  <a:cubicBezTo>
                    <a:pt x="3991" y="6104"/>
                    <a:pt x="3991" y="6104"/>
                    <a:pt x="3991" y="6261"/>
                  </a:cubicBezTo>
                  <a:cubicBezTo>
                    <a:pt x="3991" y="6261"/>
                    <a:pt x="3991" y="6417"/>
                    <a:pt x="3991" y="6417"/>
                  </a:cubicBezTo>
                  <a:cubicBezTo>
                    <a:pt x="4226" y="6417"/>
                    <a:pt x="3991" y="6417"/>
                    <a:pt x="4226" y="6417"/>
                  </a:cubicBezTo>
                  <a:cubicBezTo>
                    <a:pt x="4461" y="6261"/>
                    <a:pt x="4461" y="6417"/>
                    <a:pt x="4696" y="6261"/>
                  </a:cubicBezTo>
                  <a:cubicBezTo>
                    <a:pt x="4696" y="6261"/>
                    <a:pt x="5165" y="6104"/>
                    <a:pt x="4930" y="6261"/>
                  </a:cubicBezTo>
                  <a:cubicBezTo>
                    <a:pt x="5165" y="6261"/>
                    <a:pt x="5165" y="6261"/>
                    <a:pt x="5400" y="6104"/>
                  </a:cubicBezTo>
                  <a:cubicBezTo>
                    <a:pt x="5165" y="6104"/>
                    <a:pt x="5165" y="6104"/>
                    <a:pt x="5165" y="6104"/>
                  </a:cubicBezTo>
                  <a:cubicBezTo>
                    <a:pt x="5165" y="6104"/>
                    <a:pt x="5165" y="6104"/>
                    <a:pt x="5165" y="5948"/>
                  </a:cubicBezTo>
                  <a:cubicBezTo>
                    <a:pt x="5400" y="6104"/>
                    <a:pt x="5400" y="6104"/>
                    <a:pt x="5400" y="5948"/>
                  </a:cubicBezTo>
                  <a:cubicBezTo>
                    <a:pt x="5400" y="5948"/>
                    <a:pt x="5400" y="5948"/>
                    <a:pt x="5400" y="5948"/>
                  </a:cubicBezTo>
                  <a:cubicBezTo>
                    <a:pt x="5400" y="5948"/>
                    <a:pt x="5165" y="5791"/>
                    <a:pt x="5165" y="5791"/>
                  </a:cubicBezTo>
                  <a:cubicBezTo>
                    <a:pt x="4930" y="5791"/>
                    <a:pt x="4930" y="5791"/>
                    <a:pt x="4696" y="5791"/>
                  </a:cubicBezTo>
                  <a:cubicBezTo>
                    <a:pt x="4696" y="5635"/>
                    <a:pt x="4696" y="5478"/>
                    <a:pt x="4461" y="5478"/>
                  </a:cubicBezTo>
                  <a:cubicBezTo>
                    <a:pt x="4461" y="5478"/>
                    <a:pt x="4461" y="5478"/>
                    <a:pt x="4461" y="5478"/>
                  </a:cubicBezTo>
                  <a:close/>
                  <a:moveTo>
                    <a:pt x="1878" y="3913"/>
                  </a:moveTo>
                  <a:cubicBezTo>
                    <a:pt x="1878" y="3757"/>
                    <a:pt x="2113" y="3757"/>
                    <a:pt x="2113" y="3600"/>
                  </a:cubicBezTo>
                  <a:cubicBezTo>
                    <a:pt x="1878" y="3600"/>
                    <a:pt x="1643" y="3600"/>
                    <a:pt x="1643" y="3443"/>
                  </a:cubicBezTo>
                  <a:cubicBezTo>
                    <a:pt x="1878" y="3443"/>
                    <a:pt x="1878" y="3600"/>
                    <a:pt x="2113" y="3600"/>
                  </a:cubicBezTo>
                  <a:cubicBezTo>
                    <a:pt x="1878" y="3600"/>
                    <a:pt x="1878" y="3443"/>
                    <a:pt x="1878" y="3443"/>
                  </a:cubicBezTo>
                  <a:cubicBezTo>
                    <a:pt x="1878" y="3443"/>
                    <a:pt x="1878" y="3443"/>
                    <a:pt x="1878" y="3443"/>
                  </a:cubicBezTo>
                  <a:cubicBezTo>
                    <a:pt x="1878" y="3443"/>
                    <a:pt x="1878" y="3443"/>
                    <a:pt x="1643" y="3443"/>
                  </a:cubicBezTo>
                  <a:cubicBezTo>
                    <a:pt x="1409" y="3443"/>
                    <a:pt x="1643" y="3443"/>
                    <a:pt x="1643" y="3600"/>
                  </a:cubicBezTo>
                  <a:cubicBezTo>
                    <a:pt x="1643" y="3600"/>
                    <a:pt x="1643" y="3600"/>
                    <a:pt x="1643" y="3757"/>
                  </a:cubicBezTo>
                  <a:cubicBezTo>
                    <a:pt x="1643" y="3757"/>
                    <a:pt x="1409" y="3757"/>
                    <a:pt x="1409" y="3913"/>
                  </a:cubicBezTo>
                  <a:cubicBezTo>
                    <a:pt x="1409" y="3913"/>
                    <a:pt x="1643" y="3913"/>
                    <a:pt x="1643" y="3913"/>
                  </a:cubicBezTo>
                  <a:cubicBezTo>
                    <a:pt x="1643" y="3913"/>
                    <a:pt x="1643" y="4070"/>
                    <a:pt x="1643" y="4070"/>
                  </a:cubicBezTo>
                  <a:cubicBezTo>
                    <a:pt x="1643" y="4226"/>
                    <a:pt x="1878" y="4226"/>
                    <a:pt x="2113" y="4226"/>
                  </a:cubicBezTo>
                  <a:cubicBezTo>
                    <a:pt x="1878" y="4070"/>
                    <a:pt x="1878" y="4070"/>
                    <a:pt x="1643" y="4070"/>
                  </a:cubicBezTo>
                  <a:cubicBezTo>
                    <a:pt x="1878" y="4070"/>
                    <a:pt x="1878" y="4070"/>
                    <a:pt x="1878" y="4070"/>
                  </a:cubicBezTo>
                  <a:cubicBezTo>
                    <a:pt x="1878" y="3913"/>
                    <a:pt x="1878" y="3913"/>
                    <a:pt x="1643" y="3757"/>
                  </a:cubicBezTo>
                  <a:cubicBezTo>
                    <a:pt x="1878" y="3913"/>
                    <a:pt x="1878" y="3913"/>
                    <a:pt x="1878" y="3913"/>
                  </a:cubicBezTo>
                  <a:close/>
                  <a:moveTo>
                    <a:pt x="1409" y="2974"/>
                  </a:moveTo>
                  <a:cubicBezTo>
                    <a:pt x="1643" y="2974"/>
                    <a:pt x="1643" y="2974"/>
                    <a:pt x="1878" y="2974"/>
                  </a:cubicBezTo>
                  <a:cubicBezTo>
                    <a:pt x="1878" y="2974"/>
                    <a:pt x="1878" y="2974"/>
                    <a:pt x="1643" y="2974"/>
                  </a:cubicBezTo>
                  <a:cubicBezTo>
                    <a:pt x="1878" y="3287"/>
                    <a:pt x="2583" y="2974"/>
                    <a:pt x="1878" y="2974"/>
                  </a:cubicBezTo>
                  <a:cubicBezTo>
                    <a:pt x="1878" y="2974"/>
                    <a:pt x="1878" y="2974"/>
                    <a:pt x="1878" y="2974"/>
                  </a:cubicBezTo>
                  <a:cubicBezTo>
                    <a:pt x="2113" y="2974"/>
                    <a:pt x="2348" y="2974"/>
                    <a:pt x="2348" y="2817"/>
                  </a:cubicBezTo>
                  <a:cubicBezTo>
                    <a:pt x="2113" y="2974"/>
                    <a:pt x="2113" y="2817"/>
                    <a:pt x="2113" y="2817"/>
                  </a:cubicBezTo>
                  <a:cubicBezTo>
                    <a:pt x="2113" y="2817"/>
                    <a:pt x="2113" y="2817"/>
                    <a:pt x="2113" y="2817"/>
                  </a:cubicBezTo>
                  <a:cubicBezTo>
                    <a:pt x="2113" y="2817"/>
                    <a:pt x="2113" y="2817"/>
                    <a:pt x="2113" y="2817"/>
                  </a:cubicBezTo>
                  <a:cubicBezTo>
                    <a:pt x="2113" y="2817"/>
                    <a:pt x="2348" y="2974"/>
                    <a:pt x="2348" y="2817"/>
                  </a:cubicBezTo>
                  <a:cubicBezTo>
                    <a:pt x="2348" y="2661"/>
                    <a:pt x="2113" y="2661"/>
                    <a:pt x="2113" y="2661"/>
                  </a:cubicBezTo>
                  <a:cubicBezTo>
                    <a:pt x="2348" y="2661"/>
                    <a:pt x="1878" y="2661"/>
                    <a:pt x="1878" y="2661"/>
                  </a:cubicBezTo>
                  <a:cubicBezTo>
                    <a:pt x="1878" y="2661"/>
                    <a:pt x="1878" y="2661"/>
                    <a:pt x="1878" y="2817"/>
                  </a:cubicBezTo>
                  <a:cubicBezTo>
                    <a:pt x="1878" y="2817"/>
                    <a:pt x="1878" y="2661"/>
                    <a:pt x="1878" y="2661"/>
                  </a:cubicBezTo>
                  <a:cubicBezTo>
                    <a:pt x="1878" y="2661"/>
                    <a:pt x="1878" y="2661"/>
                    <a:pt x="1878" y="2661"/>
                  </a:cubicBezTo>
                  <a:cubicBezTo>
                    <a:pt x="1643" y="2661"/>
                    <a:pt x="1643" y="2661"/>
                    <a:pt x="1643" y="2817"/>
                  </a:cubicBezTo>
                  <a:cubicBezTo>
                    <a:pt x="1643" y="2817"/>
                    <a:pt x="1643" y="2817"/>
                    <a:pt x="1643" y="2817"/>
                  </a:cubicBezTo>
                  <a:cubicBezTo>
                    <a:pt x="1643" y="2661"/>
                    <a:pt x="1643" y="2661"/>
                    <a:pt x="1643" y="2661"/>
                  </a:cubicBezTo>
                  <a:cubicBezTo>
                    <a:pt x="1643" y="2661"/>
                    <a:pt x="1643" y="2661"/>
                    <a:pt x="1409" y="2661"/>
                  </a:cubicBezTo>
                  <a:cubicBezTo>
                    <a:pt x="1409" y="2817"/>
                    <a:pt x="1174" y="2974"/>
                    <a:pt x="1409" y="2974"/>
                  </a:cubicBezTo>
                  <a:close/>
                  <a:moveTo>
                    <a:pt x="4226" y="2817"/>
                  </a:moveTo>
                  <a:cubicBezTo>
                    <a:pt x="4226" y="2817"/>
                    <a:pt x="3991" y="2661"/>
                    <a:pt x="3991" y="2661"/>
                  </a:cubicBezTo>
                  <a:cubicBezTo>
                    <a:pt x="3991" y="2661"/>
                    <a:pt x="3522" y="2817"/>
                    <a:pt x="3991" y="2817"/>
                  </a:cubicBezTo>
                  <a:cubicBezTo>
                    <a:pt x="3757" y="2974"/>
                    <a:pt x="3991" y="3130"/>
                    <a:pt x="3991" y="3287"/>
                  </a:cubicBezTo>
                  <a:cubicBezTo>
                    <a:pt x="3991" y="3130"/>
                    <a:pt x="3757" y="3130"/>
                    <a:pt x="3757" y="3130"/>
                  </a:cubicBezTo>
                  <a:cubicBezTo>
                    <a:pt x="3757" y="3130"/>
                    <a:pt x="3757" y="3130"/>
                    <a:pt x="3757" y="3130"/>
                  </a:cubicBezTo>
                  <a:cubicBezTo>
                    <a:pt x="3757" y="3130"/>
                    <a:pt x="3757" y="3130"/>
                    <a:pt x="3757" y="3130"/>
                  </a:cubicBezTo>
                  <a:cubicBezTo>
                    <a:pt x="3522" y="3130"/>
                    <a:pt x="3522" y="2817"/>
                    <a:pt x="3287" y="2817"/>
                  </a:cubicBezTo>
                  <a:cubicBezTo>
                    <a:pt x="3287" y="2974"/>
                    <a:pt x="3287" y="2974"/>
                    <a:pt x="3287" y="2974"/>
                  </a:cubicBezTo>
                  <a:cubicBezTo>
                    <a:pt x="3287" y="2974"/>
                    <a:pt x="3522" y="3130"/>
                    <a:pt x="3522" y="3130"/>
                  </a:cubicBezTo>
                  <a:cubicBezTo>
                    <a:pt x="3287" y="3130"/>
                    <a:pt x="3287" y="3287"/>
                    <a:pt x="3287" y="3287"/>
                  </a:cubicBezTo>
                  <a:cubicBezTo>
                    <a:pt x="3287" y="3287"/>
                    <a:pt x="3287" y="3130"/>
                    <a:pt x="3052" y="3130"/>
                  </a:cubicBezTo>
                  <a:cubicBezTo>
                    <a:pt x="3052" y="3130"/>
                    <a:pt x="3052" y="3287"/>
                    <a:pt x="3052" y="3287"/>
                  </a:cubicBezTo>
                  <a:cubicBezTo>
                    <a:pt x="3052" y="3287"/>
                    <a:pt x="3052" y="3287"/>
                    <a:pt x="3052" y="3287"/>
                  </a:cubicBezTo>
                  <a:cubicBezTo>
                    <a:pt x="3052" y="3287"/>
                    <a:pt x="3287" y="3600"/>
                    <a:pt x="3287" y="3600"/>
                  </a:cubicBezTo>
                  <a:cubicBezTo>
                    <a:pt x="3522" y="3600"/>
                    <a:pt x="3522" y="3443"/>
                    <a:pt x="3522" y="3443"/>
                  </a:cubicBezTo>
                  <a:cubicBezTo>
                    <a:pt x="3522" y="3443"/>
                    <a:pt x="3522" y="3443"/>
                    <a:pt x="3522" y="3443"/>
                  </a:cubicBezTo>
                  <a:cubicBezTo>
                    <a:pt x="3522" y="3443"/>
                    <a:pt x="3522" y="3443"/>
                    <a:pt x="3522" y="3443"/>
                  </a:cubicBezTo>
                  <a:cubicBezTo>
                    <a:pt x="3522" y="3443"/>
                    <a:pt x="3522" y="3443"/>
                    <a:pt x="3522" y="3443"/>
                  </a:cubicBezTo>
                  <a:cubicBezTo>
                    <a:pt x="3757" y="3600"/>
                    <a:pt x="3757" y="3443"/>
                    <a:pt x="3757" y="3600"/>
                  </a:cubicBezTo>
                  <a:cubicBezTo>
                    <a:pt x="3757" y="3443"/>
                    <a:pt x="3991" y="3600"/>
                    <a:pt x="3991" y="3757"/>
                  </a:cubicBezTo>
                  <a:cubicBezTo>
                    <a:pt x="3991" y="3600"/>
                    <a:pt x="3757" y="3443"/>
                    <a:pt x="3522" y="3600"/>
                  </a:cubicBezTo>
                  <a:cubicBezTo>
                    <a:pt x="3522" y="3757"/>
                    <a:pt x="3757" y="3913"/>
                    <a:pt x="3991" y="3757"/>
                  </a:cubicBezTo>
                  <a:cubicBezTo>
                    <a:pt x="3757" y="3913"/>
                    <a:pt x="3757" y="3913"/>
                    <a:pt x="3991" y="3913"/>
                  </a:cubicBezTo>
                  <a:cubicBezTo>
                    <a:pt x="3991" y="3913"/>
                    <a:pt x="3991" y="3913"/>
                    <a:pt x="3991" y="3913"/>
                  </a:cubicBezTo>
                  <a:cubicBezTo>
                    <a:pt x="3991" y="3913"/>
                    <a:pt x="3991" y="4070"/>
                    <a:pt x="3991" y="4070"/>
                  </a:cubicBezTo>
                  <a:cubicBezTo>
                    <a:pt x="3991" y="4070"/>
                    <a:pt x="4226" y="4070"/>
                    <a:pt x="4226" y="3913"/>
                  </a:cubicBezTo>
                  <a:cubicBezTo>
                    <a:pt x="4226" y="3913"/>
                    <a:pt x="4226" y="3913"/>
                    <a:pt x="4226" y="3913"/>
                  </a:cubicBezTo>
                  <a:cubicBezTo>
                    <a:pt x="4461" y="3913"/>
                    <a:pt x="4461" y="4070"/>
                    <a:pt x="4461" y="4070"/>
                  </a:cubicBezTo>
                  <a:cubicBezTo>
                    <a:pt x="4461" y="4226"/>
                    <a:pt x="4696" y="3913"/>
                    <a:pt x="4461" y="3913"/>
                  </a:cubicBezTo>
                  <a:cubicBezTo>
                    <a:pt x="4696" y="3913"/>
                    <a:pt x="4696" y="4070"/>
                    <a:pt x="4930" y="3913"/>
                  </a:cubicBezTo>
                  <a:cubicBezTo>
                    <a:pt x="4930" y="4070"/>
                    <a:pt x="4696" y="4070"/>
                    <a:pt x="4696" y="4226"/>
                  </a:cubicBezTo>
                  <a:cubicBezTo>
                    <a:pt x="4696" y="4383"/>
                    <a:pt x="4461" y="4383"/>
                    <a:pt x="4696" y="4383"/>
                  </a:cubicBezTo>
                  <a:cubicBezTo>
                    <a:pt x="4930" y="4383"/>
                    <a:pt x="5165" y="4070"/>
                    <a:pt x="5165" y="4070"/>
                  </a:cubicBezTo>
                  <a:cubicBezTo>
                    <a:pt x="5165" y="4070"/>
                    <a:pt x="5400" y="3913"/>
                    <a:pt x="5400" y="3913"/>
                  </a:cubicBezTo>
                  <a:cubicBezTo>
                    <a:pt x="5400" y="3913"/>
                    <a:pt x="5400" y="3757"/>
                    <a:pt x="5400" y="3757"/>
                  </a:cubicBezTo>
                  <a:cubicBezTo>
                    <a:pt x="5400" y="3757"/>
                    <a:pt x="5165" y="3757"/>
                    <a:pt x="5165" y="3757"/>
                  </a:cubicBezTo>
                  <a:cubicBezTo>
                    <a:pt x="5165" y="3757"/>
                    <a:pt x="4930" y="3757"/>
                    <a:pt x="4930" y="3757"/>
                  </a:cubicBezTo>
                  <a:cubicBezTo>
                    <a:pt x="4930" y="3757"/>
                    <a:pt x="4696" y="3600"/>
                    <a:pt x="4461" y="3757"/>
                  </a:cubicBezTo>
                  <a:cubicBezTo>
                    <a:pt x="4696" y="3600"/>
                    <a:pt x="4461" y="3600"/>
                    <a:pt x="4226" y="3600"/>
                  </a:cubicBezTo>
                  <a:cubicBezTo>
                    <a:pt x="4461" y="3600"/>
                    <a:pt x="4461" y="3600"/>
                    <a:pt x="4461" y="3443"/>
                  </a:cubicBezTo>
                  <a:cubicBezTo>
                    <a:pt x="4226" y="3443"/>
                    <a:pt x="4461" y="3287"/>
                    <a:pt x="4226" y="3443"/>
                  </a:cubicBezTo>
                  <a:cubicBezTo>
                    <a:pt x="4461" y="3287"/>
                    <a:pt x="4226" y="2974"/>
                    <a:pt x="4226" y="2817"/>
                  </a:cubicBezTo>
                  <a:close/>
                  <a:moveTo>
                    <a:pt x="2348" y="1409"/>
                  </a:moveTo>
                  <a:cubicBezTo>
                    <a:pt x="2348" y="1565"/>
                    <a:pt x="2348" y="1722"/>
                    <a:pt x="2348" y="1565"/>
                  </a:cubicBezTo>
                  <a:cubicBezTo>
                    <a:pt x="2348" y="1565"/>
                    <a:pt x="2348" y="1565"/>
                    <a:pt x="2348" y="1565"/>
                  </a:cubicBezTo>
                  <a:cubicBezTo>
                    <a:pt x="2348" y="1565"/>
                    <a:pt x="2348" y="1565"/>
                    <a:pt x="2348" y="1565"/>
                  </a:cubicBezTo>
                  <a:cubicBezTo>
                    <a:pt x="2348" y="1565"/>
                    <a:pt x="2348" y="1722"/>
                    <a:pt x="2348" y="1722"/>
                  </a:cubicBezTo>
                  <a:cubicBezTo>
                    <a:pt x="2348" y="1722"/>
                    <a:pt x="2583" y="1722"/>
                    <a:pt x="2583" y="1722"/>
                  </a:cubicBezTo>
                  <a:cubicBezTo>
                    <a:pt x="2583" y="1722"/>
                    <a:pt x="2348" y="1722"/>
                    <a:pt x="2348" y="1722"/>
                  </a:cubicBezTo>
                  <a:cubicBezTo>
                    <a:pt x="2348" y="1722"/>
                    <a:pt x="2348" y="1722"/>
                    <a:pt x="2348" y="1878"/>
                  </a:cubicBezTo>
                  <a:cubicBezTo>
                    <a:pt x="2348" y="1878"/>
                    <a:pt x="2348" y="1878"/>
                    <a:pt x="2348" y="1878"/>
                  </a:cubicBezTo>
                  <a:cubicBezTo>
                    <a:pt x="2348" y="1878"/>
                    <a:pt x="2817" y="2035"/>
                    <a:pt x="2817" y="2035"/>
                  </a:cubicBezTo>
                  <a:cubicBezTo>
                    <a:pt x="2817" y="2035"/>
                    <a:pt x="2817" y="2035"/>
                    <a:pt x="2817" y="2035"/>
                  </a:cubicBezTo>
                  <a:cubicBezTo>
                    <a:pt x="2817" y="2035"/>
                    <a:pt x="2817" y="2035"/>
                    <a:pt x="2817" y="2035"/>
                  </a:cubicBezTo>
                  <a:cubicBezTo>
                    <a:pt x="2817" y="2035"/>
                    <a:pt x="2348" y="2035"/>
                    <a:pt x="2583" y="2191"/>
                  </a:cubicBezTo>
                  <a:cubicBezTo>
                    <a:pt x="2583" y="2191"/>
                    <a:pt x="2348" y="2191"/>
                    <a:pt x="2348" y="2348"/>
                  </a:cubicBezTo>
                  <a:cubicBezTo>
                    <a:pt x="2348" y="2191"/>
                    <a:pt x="2348" y="2191"/>
                    <a:pt x="2113" y="2191"/>
                  </a:cubicBezTo>
                  <a:cubicBezTo>
                    <a:pt x="2348" y="2348"/>
                    <a:pt x="2583" y="2504"/>
                    <a:pt x="2583" y="2504"/>
                  </a:cubicBezTo>
                  <a:cubicBezTo>
                    <a:pt x="2817" y="2504"/>
                    <a:pt x="2817" y="2348"/>
                    <a:pt x="2817" y="2191"/>
                  </a:cubicBezTo>
                  <a:cubicBezTo>
                    <a:pt x="2817" y="2348"/>
                    <a:pt x="2817" y="2348"/>
                    <a:pt x="3052" y="2348"/>
                  </a:cubicBezTo>
                  <a:cubicBezTo>
                    <a:pt x="3052" y="2348"/>
                    <a:pt x="3052" y="2348"/>
                    <a:pt x="3052" y="2191"/>
                  </a:cubicBezTo>
                  <a:cubicBezTo>
                    <a:pt x="3287" y="2348"/>
                    <a:pt x="2583" y="2035"/>
                    <a:pt x="3287" y="2191"/>
                  </a:cubicBezTo>
                  <a:cubicBezTo>
                    <a:pt x="3287" y="2035"/>
                    <a:pt x="3287" y="2035"/>
                    <a:pt x="3052" y="2035"/>
                  </a:cubicBezTo>
                  <a:cubicBezTo>
                    <a:pt x="3287" y="1878"/>
                    <a:pt x="3052" y="1878"/>
                    <a:pt x="3052" y="1878"/>
                  </a:cubicBezTo>
                  <a:cubicBezTo>
                    <a:pt x="3052" y="1722"/>
                    <a:pt x="3287" y="1565"/>
                    <a:pt x="3287" y="1565"/>
                  </a:cubicBezTo>
                  <a:cubicBezTo>
                    <a:pt x="3287" y="1722"/>
                    <a:pt x="3052" y="1722"/>
                    <a:pt x="3052" y="1722"/>
                  </a:cubicBezTo>
                  <a:cubicBezTo>
                    <a:pt x="3052" y="1878"/>
                    <a:pt x="3287" y="2035"/>
                    <a:pt x="3287" y="2035"/>
                  </a:cubicBezTo>
                  <a:cubicBezTo>
                    <a:pt x="3287" y="2035"/>
                    <a:pt x="3287" y="1878"/>
                    <a:pt x="3287" y="1878"/>
                  </a:cubicBezTo>
                  <a:cubicBezTo>
                    <a:pt x="3287" y="2035"/>
                    <a:pt x="3522" y="2035"/>
                    <a:pt x="3522" y="1878"/>
                  </a:cubicBezTo>
                  <a:cubicBezTo>
                    <a:pt x="3522" y="2035"/>
                    <a:pt x="3757" y="1878"/>
                    <a:pt x="3757" y="1878"/>
                  </a:cubicBezTo>
                  <a:cubicBezTo>
                    <a:pt x="3757" y="1878"/>
                    <a:pt x="3522" y="1878"/>
                    <a:pt x="3522" y="1722"/>
                  </a:cubicBezTo>
                  <a:cubicBezTo>
                    <a:pt x="3522" y="1722"/>
                    <a:pt x="3522" y="1722"/>
                    <a:pt x="3757" y="1722"/>
                  </a:cubicBezTo>
                  <a:cubicBezTo>
                    <a:pt x="3757" y="1722"/>
                    <a:pt x="3757" y="1722"/>
                    <a:pt x="3991" y="1722"/>
                  </a:cubicBezTo>
                  <a:cubicBezTo>
                    <a:pt x="3757" y="1722"/>
                    <a:pt x="3757" y="1722"/>
                    <a:pt x="3757" y="1722"/>
                  </a:cubicBezTo>
                  <a:cubicBezTo>
                    <a:pt x="3757" y="1722"/>
                    <a:pt x="3991" y="1565"/>
                    <a:pt x="3757" y="1565"/>
                  </a:cubicBezTo>
                  <a:cubicBezTo>
                    <a:pt x="3757" y="1409"/>
                    <a:pt x="3522" y="1565"/>
                    <a:pt x="3287" y="1565"/>
                  </a:cubicBezTo>
                  <a:cubicBezTo>
                    <a:pt x="3522" y="1565"/>
                    <a:pt x="3991" y="1409"/>
                    <a:pt x="3757" y="1252"/>
                  </a:cubicBezTo>
                  <a:cubicBezTo>
                    <a:pt x="4226" y="1409"/>
                    <a:pt x="4226" y="1252"/>
                    <a:pt x="4226" y="1096"/>
                  </a:cubicBezTo>
                  <a:cubicBezTo>
                    <a:pt x="4226" y="1096"/>
                    <a:pt x="3991" y="1252"/>
                    <a:pt x="3757" y="1096"/>
                  </a:cubicBezTo>
                  <a:cubicBezTo>
                    <a:pt x="3991" y="1096"/>
                    <a:pt x="3991" y="1096"/>
                    <a:pt x="3991" y="939"/>
                  </a:cubicBezTo>
                  <a:cubicBezTo>
                    <a:pt x="4226" y="939"/>
                    <a:pt x="4226" y="939"/>
                    <a:pt x="4226" y="783"/>
                  </a:cubicBezTo>
                  <a:cubicBezTo>
                    <a:pt x="3991" y="783"/>
                    <a:pt x="4226" y="626"/>
                    <a:pt x="4226" y="626"/>
                  </a:cubicBezTo>
                  <a:cubicBezTo>
                    <a:pt x="4226" y="313"/>
                    <a:pt x="4226" y="313"/>
                    <a:pt x="3991" y="470"/>
                  </a:cubicBezTo>
                  <a:cubicBezTo>
                    <a:pt x="3757" y="626"/>
                    <a:pt x="3522" y="783"/>
                    <a:pt x="3287" y="783"/>
                  </a:cubicBezTo>
                  <a:cubicBezTo>
                    <a:pt x="3052" y="939"/>
                    <a:pt x="3052" y="939"/>
                    <a:pt x="2817" y="939"/>
                  </a:cubicBezTo>
                  <a:cubicBezTo>
                    <a:pt x="2817" y="1096"/>
                    <a:pt x="2817" y="1096"/>
                    <a:pt x="3052" y="1096"/>
                  </a:cubicBezTo>
                  <a:cubicBezTo>
                    <a:pt x="2817" y="1096"/>
                    <a:pt x="3287" y="1252"/>
                    <a:pt x="3052" y="1409"/>
                  </a:cubicBezTo>
                  <a:cubicBezTo>
                    <a:pt x="3052" y="1252"/>
                    <a:pt x="2817" y="1252"/>
                    <a:pt x="2817" y="1252"/>
                  </a:cubicBezTo>
                  <a:cubicBezTo>
                    <a:pt x="2583" y="1252"/>
                    <a:pt x="2817" y="1409"/>
                    <a:pt x="2817" y="1565"/>
                  </a:cubicBezTo>
                  <a:cubicBezTo>
                    <a:pt x="2817" y="1409"/>
                    <a:pt x="2583" y="1252"/>
                    <a:pt x="2583" y="1252"/>
                  </a:cubicBezTo>
                  <a:cubicBezTo>
                    <a:pt x="2583" y="1252"/>
                    <a:pt x="2583" y="1252"/>
                    <a:pt x="2583" y="1252"/>
                  </a:cubicBezTo>
                  <a:cubicBezTo>
                    <a:pt x="2583" y="1252"/>
                    <a:pt x="2583" y="1096"/>
                    <a:pt x="2583" y="1096"/>
                  </a:cubicBezTo>
                  <a:cubicBezTo>
                    <a:pt x="2348" y="1096"/>
                    <a:pt x="2348" y="1252"/>
                    <a:pt x="2348" y="1252"/>
                  </a:cubicBezTo>
                  <a:cubicBezTo>
                    <a:pt x="2348" y="1252"/>
                    <a:pt x="2348" y="1252"/>
                    <a:pt x="2348" y="1252"/>
                  </a:cubicBezTo>
                  <a:cubicBezTo>
                    <a:pt x="2348" y="1409"/>
                    <a:pt x="2113" y="1409"/>
                    <a:pt x="2348" y="1409"/>
                  </a:cubicBezTo>
                  <a:close/>
                  <a:moveTo>
                    <a:pt x="21365" y="15652"/>
                  </a:moveTo>
                  <a:cubicBezTo>
                    <a:pt x="21365" y="15496"/>
                    <a:pt x="21365" y="15339"/>
                    <a:pt x="21365" y="15183"/>
                  </a:cubicBezTo>
                  <a:cubicBezTo>
                    <a:pt x="21365" y="15026"/>
                    <a:pt x="21130" y="15026"/>
                    <a:pt x="20896" y="14870"/>
                  </a:cubicBezTo>
                  <a:cubicBezTo>
                    <a:pt x="20661" y="14713"/>
                    <a:pt x="20191" y="14713"/>
                    <a:pt x="19722" y="14557"/>
                  </a:cubicBezTo>
                  <a:cubicBezTo>
                    <a:pt x="19722" y="14557"/>
                    <a:pt x="19957" y="14713"/>
                    <a:pt x="19957" y="14713"/>
                  </a:cubicBezTo>
                  <a:cubicBezTo>
                    <a:pt x="19722" y="14713"/>
                    <a:pt x="19252" y="14557"/>
                    <a:pt x="19252" y="14557"/>
                  </a:cubicBezTo>
                  <a:cubicBezTo>
                    <a:pt x="19017" y="14557"/>
                    <a:pt x="18783" y="14557"/>
                    <a:pt x="18783" y="14713"/>
                  </a:cubicBezTo>
                  <a:cubicBezTo>
                    <a:pt x="18548" y="14870"/>
                    <a:pt x="18548" y="15026"/>
                    <a:pt x="18548" y="15183"/>
                  </a:cubicBezTo>
                  <a:cubicBezTo>
                    <a:pt x="18313" y="15026"/>
                    <a:pt x="18313" y="15026"/>
                    <a:pt x="18313" y="15026"/>
                  </a:cubicBezTo>
                  <a:cubicBezTo>
                    <a:pt x="18078" y="15026"/>
                    <a:pt x="18078" y="14713"/>
                    <a:pt x="17609" y="14870"/>
                  </a:cubicBezTo>
                  <a:cubicBezTo>
                    <a:pt x="17843" y="14557"/>
                    <a:pt x="18313" y="14400"/>
                    <a:pt x="18548" y="14243"/>
                  </a:cubicBezTo>
                  <a:cubicBezTo>
                    <a:pt x="18548" y="13930"/>
                    <a:pt x="18313" y="13617"/>
                    <a:pt x="18078" y="13461"/>
                  </a:cubicBezTo>
                  <a:cubicBezTo>
                    <a:pt x="17843" y="13461"/>
                    <a:pt x="17843" y="13304"/>
                    <a:pt x="17609" y="13148"/>
                  </a:cubicBezTo>
                  <a:cubicBezTo>
                    <a:pt x="17374" y="13148"/>
                    <a:pt x="17374" y="12991"/>
                    <a:pt x="17139" y="12835"/>
                  </a:cubicBezTo>
                  <a:cubicBezTo>
                    <a:pt x="16904" y="12835"/>
                    <a:pt x="16904" y="12835"/>
                    <a:pt x="16670" y="12835"/>
                  </a:cubicBezTo>
                  <a:cubicBezTo>
                    <a:pt x="16670" y="12835"/>
                    <a:pt x="16670" y="12835"/>
                    <a:pt x="16435" y="12835"/>
                  </a:cubicBezTo>
                  <a:cubicBezTo>
                    <a:pt x="16435" y="12835"/>
                    <a:pt x="16435" y="12835"/>
                    <a:pt x="16435" y="12835"/>
                  </a:cubicBezTo>
                  <a:cubicBezTo>
                    <a:pt x="16200" y="12835"/>
                    <a:pt x="16200" y="12835"/>
                    <a:pt x="16200" y="12835"/>
                  </a:cubicBezTo>
                  <a:cubicBezTo>
                    <a:pt x="16200" y="12835"/>
                    <a:pt x="16200" y="12835"/>
                    <a:pt x="16200" y="12835"/>
                  </a:cubicBezTo>
                  <a:cubicBezTo>
                    <a:pt x="16435" y="12835"/>
                    <a:pt x="16435" y="12835"/>
                    <a:pt x="16435" y="12835"/>
                  </a:cubicBezTo>
                  <a:cubicBezTo>
                    <a:pt x="16670" y="12835"/>
                    <a:pt x="16904" y="12678"/>
                    <a:pt x="17139" y="12835"/>
                  </a:cubicBezTo>
                  <a:cubicBezTo>
                    <a:pt x="17374" y="12835"/>
                    <a:pt x="17374" y="12991"/>
                    <a:pt x="17609" y="12991"/>
                  </a:cubicBezTo>
                  <a:cubicBezTo>
                    <a:pt x="17843" y="12991"/>
                    <a:pt x="17843" y="12991"/>
                    <a:pt x="17843" y="12991"/>
                  </a:cubicBezTo>
                  <a:cubicBezTo>
                    <a:pt x="18078" y="13148"/>
                    <a:pt x="18078" y="13148"/>
                    <a:pt x="17843" y="13148"/>
                  </a:cubicBezTo>
                  <a:cubicBezTo>
                    <a:pt x="18078" y="13148"/>
                    <a:pt x="17609" y="12522"/>
                    <a:pt x="17609" y="12522"/>
                  </a:cubicBezTo>
                  <a:cubicBezTo>
                    <a:pt x="17374" y="12209"/>
                    <a:pt x="17139" y="12052"/>
                    <a:pt x="17609" y="11896"/>
                  </a:cubicBezTo>
                  <a:cubicBezTo>
                    <a:pt x="17374" y="11739"/>
                    <a:pt x="17139" y="11739"/>
                    <a:pt x="17139" y="11739"/>
                  </a:cubicBezTo>
                  <a:cubicBezTo>
                    <a:pt x="17139" y="11739"/>
                    <a:pt x="17139" y="11583"/>
                    <a:pt x="17139" y="11583"/>
                  </a:cubicBezTo>
                  <a:cubicBezTo>
                    <a:pt x="17139" y="11583"/>
                    <a:pt x="16904" y="11583"/>
                    <a:pt x="16904" y="11583"/>
                  </a:cubicBezTo>
                  <a:cubicBezTo>
                    <a:pt x="16904" y="11426"/>
                    <a:pt x="16904" y="11426"/>
                    <a:pt x="16670" y="11426"/>
                  </a:cubicBezTo>
                  <a:cubicBezTo>
                    <a:pt x="16670" y="11270"/>
                    <a:pt x="16670" y="11270"/>
                    <a:pt x="16670" y="11113"/>
                  </a:cubicBezTo>
                  <a:cubicBezTo>
                    <a:pt x="16435" y="10957"/>
                    <a:pt x="16435" y="10957"/>
                    <a:pt x="15965" y="10800"/>
                  </a:cubicBezTo>
                  <a:cubicBezTo>
                    <a:pt x="15730" y="10800"/>
                    <a:pt x="15261" y="10643"/>
                    <a:pt x="15261" y="10487"/>
                  </a:cubicBezTo>
                  <a:cubicBezTo>
                    <a:pt x="15261" y="10643"/>
                    <a:pt x="15261" y="10643"/>
                    <a:pt x="15261" y="10643"/>
                  </a:cubicBezTo>
                  <a:cubicBezTo>
                    <a:pt x="15261" y="10643"/>
                    <a:pt x="15026" y="10643"/>
                    <a:pt x="15026" y="10643"/>
                  </a:cubicBezTo>
                  <a:cubicBezTo>
                    <a:pt x="15026" y="10643"/>
                    <a:pt x="15026" y="10643"/>
                    <a:pt x="15026" y="10487"/>
                  </a:cubicBezTo>
                  <a:cubicBezTo>
                    <a:pt x="15026" y="10487"/>
                    <a:pt x="15026" y="10487"/>
                    <a:pt x="15026" y="10330"/>
                  </a:cubicBezTo>
                  <a:cubicBezTo>
                    <a:pt x="14791" y="10174"/>
                    <a:pt x="14791" y="10017"/>
                    <a:pt x="14791" y="9704"/>
                  </a:cubicBezTo>
                  <a:cubicBezTo>
                    <a:pt x="14557" y="9548"/>
                    <a:pt x="14557" y="9548"/>
                    <a:pt x="14557" y="9391"/>
                  </a:cubicBezTo>
                  <a:cubicBezTo>
                    <a:pt x="14322" y="9235"/>
                    <a:pt x="14322" y="9235"/>
                    <a:pt x="14322" y="9078"/>
                  </a:cubicBezTo>
                  <a:cubicBezTo>
                    <a:pt x="14322" y="8922"/>
                    <a:pt x="14322" y="8922"/>
                    <a:pt x="14322" y="8765"/>
                  </a:cubicBezTo>
                  <a:cubicBezTo>
                    <a:pt x="14322" y="8609"/>
                    <a:pt x="14322" y="8452"/>
                    <a:pt x="14087" y="8296"/>
                  </a:cubicBezTo>
                  <a:cubicBezTo>
                    <a:pt x="14087" y="8296"/>
                    <a:pt x="14087" y="7983"/>
                    <a:pt x="13852" y="8139"/>
                  </a:cubicBezTo>
                  <a:cubicBezTo>
                    <a:pt x="13852" y="8139"/>
                    <a:pt x="13852" y="8139"/>
                    <a:pt x="13852" y="8139"/>
                  </a:cubicBezTo>
                  <a:cubicBezTo>
                    <a:pt x="13852" y="7983"/>
                    <a:pt x="13852" y="7983"/>
                    <a:pt x="13852" y="7983"/>
                  </a:cubicBezTo>
                  <a:cubicBezTo>
                    <a:pt x="13617" y="7826"/>
                    <a:pt x="13383" y="7513"/>
                    <a:pt x="13148" y="7357"/>
                  </a:cubicBezTo>
                  <a:cubicBezTo>
                    <a:pt x="12913" y="7200"/>
                    <a:pt x="12678" y="7200"/>
                    <a:pt x="12443" y="7200"/>
                  </a:cubicBezTo>
                  <a:cubicBezTo>
                    <a:pt x="12443" y="7200"/>
                    <a:pt x="12209" y="7043"/>
                    <a:pt x="12209" y="7043"/>
                  </a:cubicBezTo>
                  <a:cubicBezTo>
                    <a:pt x="12209" y="7043"/>
                    <a:pt x="12209" y="7043"/>
                    <a:pt x="11974" y="7043"/>
                  </a:cubicBezTo>
                  <a:cubicBezTo>
                    <a:pt x="12209" y="6887"/>
                    <a:pt x="11270" y="6887"/>
                    <a:pt x="11504" y="7043"/>
                  </a:cubicBezTo>
                  <a:cubicBezTo>
                    <a:pt x="11270" y="7200"/>
                    <a:pt x="11270" y="7200"/>
                    <a:pt x="11035" y="7200"/>
                  </a:cubicBezTo>
                  <a:cubicBezTo>
                    <a:pt x="10800" y="7200"/>
                    <a:pt x="10565" y="7200"/>
                    <a:pt x="10330" y="7043"/>
                  </a:cubicBezTo>
                  <a:cubicBezTo>
                    <a:pt x="10096" y="7043"/>
                    <a:pt x="9861" y="7043"/>
                    <a:pt x="9626" y="7043"/>
                  </a:cubicBezTo>
                  <a:cubicBezTo>
                    <a:pt x="9626" y="7043"/>
                    <a:pt x="9391" y="6887"/>
                    <a:pt x="9391" y="6730"/>
                  </a:cubicBezTo>
                  <a:cubicBezTo>
                    <a:pt x="9391" y="6887"/>
                    <a:pt x="9626" y="6887"/>
                    <a:pt x="9626" y="6887"/>
                  </a:cubicBezTo>
                  <a:cubicBezTo>
                    <a:pt x="9861" y="6887"/>
                    <a:pt x="10330" y="7043"/>
                    <a:pt x="10330" y="7043"/>
                  </a:cubicBezTo>
                  <a:cubicBezTo>
                    <a:pt x="10565" y="7043"/>
                    <a:pt x="10800" y="6887"/>
                    <a:pt x="10800" y="6887"/>
                  </a:cubicBezTo>
                  <a:cubicBezTo>
                    <a:pt x="10800" y="6887"/>
                    <a:pt x="10800" y="6887"/>
                    <a:pt x="10800" y="6730"/>
                  </a:cubicBezTo>
                  <a:cubicBezTo>
                    <a:pt x="11035" y="6730"/>
                    <a:pt x="11035" y="6730"/>
                    <a:pt x="11035" y="6574"/>
                  </a:cubicBezTo>
                  <a:cubicBezTo>
                    <a:pt x="11270" y="6574"/>
                    <a:pt x="11270" y="6574"/>
                    <a:pt x="11270" y="6574"/>
                  </a:cubicBezTo>
                  <a:cubicBezTo>
                    <a:pt x="11504" y="6574"/>
                    <a:pt x="11504" y="6574"/>
                    <a:pt x="11504" y="6574"/>
                  </a:cubicBezTo>
                  <a:cubicBezTo>
                    <a:pt x="11739" y="6574"/>
                    <a:pt x="11974" y="6574"/>
                    <a:pt x="11974" y="6417"/>
                  </a:cubicBezTo>
                  <a:cubicBezTo>
                    <a:pt x="12209" y="6261"/>
                    <a:pt x="11974" y="6261"/>
                    <a:pt x="11739" y="6261"/>
                  </a:cubicBezTo>
                  <a:cubicBezTo>
                    <a:pt x="11739" y="6261"/>
                    <a:pt x="11504" y="6104"/>
                    <a:pt x="11504" y="6104"/>
                  </a:cubicBezTo>
                  <a:cubicBezTo>
                    <a:pt x="11504" y="6104"/>
                    <a:pt x="11504" y="5948"/>
                    <a:pt x="11504" y="5948"/>
                  </a:cubicBezTo>
                  <a:cubicBezTo>
                    <a:pt x="11504" y="5791"/>
                    <a:pt x="11270" y="5948"/>
                    <a:pt x="11270" y="5948"/>
                  </a:cubicBezTo>
                  <a:cubicBezTo>
                    <a:pt x="11035" y="5948"/>
                    <a:pt x="10565" y="6261"/>
                    <a:pt x="10565" y="6104"/>
                  </a:cubicBezTo>
                  <a:cubicBezTo>
                    <a:pt x="10565" y="6261"/>
                    <a:pt x="10800" y="5948"/>
                    <a:pt x="11035" y="5948"/>
                  </a:cubicBezTo>
                  <a:cubicBezTo>
                    <a:pt x="11270" y="5948"/>
                    <a:pt x="11739" y="5948"/>
                    <a:pt x="11739" y="5791"/>
                  </a:cubicBezTo>
                  <a:cubicBezTo>
                    <a:pt x="11739" y="5791"/>
                    <a:pt x="11974" y="5635"/>
                    <a:pt x="11974" y="5635"/>
                  </a:cubicBezTo>
                  <a:cubicBezTo>
                    <a:pt x="12209" y="5635"/>
                    <a:pt x="12209" y="5635"/>
                    <a:pt x="12209" y="5478"/>
                  </a:cubicBezTo>
                  <a:cubicBezTo>
                    <a:pt x="12443" y="5322"/>
                    <a:pt x="12443" y="5165"/>
                    <a:pt x="12678" y="5009"/>
                  </a:cubicBezTo>
                  <a:cubicBezTo>
                    <a:pt x="12678" y="5009"/>
                    <a:pt x="12913" y="4852"/>
                    <a:pt x="12913" y="4852"/>
                  </a:cubicBezTo>
                  <a:cubicBezTo>
                    <a:pt x="12913" y="4696"/>
                    <a:pt x="12913" y="4696"/>
                    <a:pt x="12913" y="4539"/>
                  </a:cubicBezTo>
                  <a:cubicBezTo>
                    <a:pt x="12913" y="4539"/>
                    <a:pt x="13148" y="4383"/>
                    <a:pt x="13148" y="4226"/>
                  </a:cubicBezTo>
                  <a:cubicBezTo>
                    <a:pt x="13148" y="4226"/>
                    <a:pt x="13148" y="4226"/>
                    <a:pt x="13148" y="4070"/>
                  </a:cubicBezTo>
                  <a:cubicBezTo>
                    <a:pt x="13148" y="3913"/>
                    <a:pt x="13383" y="3757"/>
                    <a:pt x="13383" y="3600"/>
                  </a:cubicBezTo>
                  <a:cubicBezTo>
                    <a:pt x="13383" y="3443"/>
                    <a:pt x="13617" y="3287"/>
                    <a:pt x="13852" y="3287"/>
                  </a:cubicBezTo>
                  <a:cubicBezTo>
                    <a:pt x="13852" y="3130"/>
                    <a:pt x="13852" y="3130"/>
                    <a:pt x="13852" y="3130"/>
                  </a:cubicBezTo>
                  <a:cubicBezTo>
                    <a:pt x="13617" y="2974"/>
                    <a:pt x="13852" y="2817"/>
                    <a:pt x="13617" y="2661"/>
                  </a:cubicBezTo>
                  <a:cubicBezTo>
                    <a:pt x="13383" y="2661"/>
                    <a:pt x="13383" y="2661"/>
                    <a:pt x="13383" y="2661"/>
                  </a:cubicBezTo>
                  <a:cubicBezTo>
                    <a:pt x="13383" y="2661"/>
                    <a:pt x="13383" y="2661"/>
                    <a:pt x="13383" y="2661"/>
                  </a:cubicBezTo>
                  <a:cubicBezTo>
                    <a:pt x="13148" y="2661"/>
                    <a:pt x="13148" y="2661"/>
                    <a:pt x="13148" y="2661"/>
                  </a:cubicBezTo>
                  <a:cubicBezTo>
                    <a:pt x="12913" y="2661"/>
                    <a:pt x="12913" y="2661"/>
                    <a:pt x="12913" y="2661"/>
                  </a:cubicBezTo>
                  <a:cubicBezTo>
                    <a:pt x="12913" y="2661"/>
                    <a:pt x="12678" y="2661"/>
                    <a:pt x="12678" y="2661"/>
                  </a:cubicBezTo>
                  <a:cubicBezTo>
                    <a:pt x="12678" y="2661"/>
                    <a:pt x="12678" y="2661"/>
                    <a:pt x="12443" y="2661"/>
                  </a:cubicBezTo>
                  <a:cubicBezTo>
                    <a:pt x="12443" y="2661"/>
                    <a:pt x="12209" y="2661"/>
                    <a:pt x="12209" y="2661"/>
                  </a:cubicBezTo>
                  <a:cubicBezTo>
                    <a:pt x="12209" y="2661"/>
                    <a:pt x="11739" y="2661"/>
                    <a:pt x="11739" y="2661"/>
                  </a:cubicBezTo>
                  <a:cubicBezTo>
                    <a:pt x="11739" y="2661"/>
                    <a:pt x="11504" y="2661"/>
                    <a:pt x="11270" y="2661"/>
                  </a:cubicBezTo>
                  <a:cubicBezTo>
                    <a:pt x="11270" y="2661"/>
                    <a:pt x="11270" y="2661"/>
                    <a:pt x="11035" y="2661"/>
                  </a:cubicBezTo>
                  <a:cubicBezTo>
                    <a:pt x="10800" y="2661"/>
                    <a:pt x="10565" y="2504"/>
                    <a:pt x="10330" y="2504"/>
                  </a:cubicBezTo>
                  <a:cubicBezTo>
                    <a:pt x="10096" y="2661"/>
                    <a:pt x="10096" y="2661"/>
                    <a:pt x="10096" y="2661"/>
                  </a:cubicBezTo>
                  <a:cubicBezTo>
                    <a:pt x="10096" y="2661"/>
                    <a:pt x="10096" y="2817"/>
                    <a:pt x="9861" y="2661"/>
                  </a:cubicBezTo>
                  <a:cubicBezTo>
                    <a:pt x="9861" y="2661"/>
                    <a:pt x="9861" y="2817"/>
                    <a:pt x="9861" y="2817"/>
                  </a:cubicBezTo>
                  <a:cubicBezTo>
                    <a:pt x="9861" y="2817"/>
                    <a:pt x="9861" y="2817"/>
                    <a:pt x="9861" y="2661"/>
                  </a:cubicBezTo>
                  <a:cubicBezTo>
                    <a:pt x="9626" y="2661"/>
                    <a:pt x="9391" y="2817"/>
                    <a:pt x="9391" y="2817"/>
                  </a:cubicBezTo>
                  <a:cubicBezTo>
                    <a:pt x="9157" y="2974"/>
                    <a:pt x="8922" y="2974"/>
                    <a:pt x="8922" y="2974"/>
                  </a:cubicBezTo>
                  <a:cubicBezTo>
                    <a:pt x="8922" y="2974"/>
                    <a:pt x="8922" y="2974"/>
                    <a:pt x="8922" y="2974"/>
                  </a:cubicBezTo>
                  <a:cubicBezTo>
                    <a:pt x="8687" y="2974"/>
                    <a:pt x="8687" y="3287"/>
                    <a:pt x="8452" y="3130"/>
                  </a:cubicBezTo>
                  <a:cubicBezTo>
                    <a:pt x="8452" y="3130"/>
                    <a:pt x="8687" y="2974"/>
                    <a:pt x="8452" y="2974"/>
                  </a:cubicBezTo>
                  <a:cubicBezTo>
                    <a:pt x="8452" y="2974"/>
                    <a:pt x="8452" y="2974"/>
                    <a:pt x="8452" y="2974"/>
                  </a:cubicBezTo>
                  <a:cubicBezTo>
                    <a:pt x="8452" y="2974"/>
                    <a:pt x="8452" y="2974"/>
                    <a:pt x="8687" y="2974"/>
                  </a:cubicBezTo>
                  <a:cubicBezTo>
                    <a:pt x="8687" y="2974"/>
                    <a:pt x="8687" y="2974"/>
                    <a:pt x="8687" y="2974"/>
                  </a:cubicBezTo>
                  <a:cubicBezTo>
                    <a:pt x="8687" y="2817"/>
                    <a:pt x="8922" y="2817"/>
                    <a:pt x="8922" y="2661"/>
                  </a:cubicBezTo>
                  <a:cubicBezTo>
                    <a:pt x="8922" y="2661"/>
                    <a:pt x="8922" y="2661"/>
                    <a:pt x="8687" y="2661"/>
                  </a:cubicBezTo>
                  <a:cubicBezTo>
                    <a:pt x="8687" y="2661"/>
                    <a:pt x="8687" y="2661"/>
                    <a:pt x="8687" y="2661"/>
                  </a:cubicBezTo>
                  <a:cubicBezTo>
                    <a:pt x="8452" y="2661"/>
                    <a:pt x="8217" y="2817"/>
                    <a:pt x="7983" y="2974"/>
                  </a:cubicBezTo>
                  <a:cubicBezTo>
                    <a:pt x="8217" y="2817"/>
                    <a:pt x="8217" y="2817"/>
                    <a:pt x="8217" y="2661"/>
                  </a:cubicBezTo>
                  <a:cubicBezTo>
                    <a:pt x="8452" y="2661"/>
                    <a:pt x="8452" y="2661"/>
                    <a:pt x="8452" y="2661"/>
                  </a:cubicBezTo>
                  <a:cubicBezTo>
                    <a:pt x="8452" y="2661"/>
                    <a:pt x="8452" y="2661"/>
                    <a:pt x="8687" y="2661"/>
                  </a:cubicBezTo>
                  <a:cubicBezTo>
                    <a:pt x="8687" y="2661"/>
                    <a:pt x="8922" y="2504"/>
                    <a:pt x="8922" y="2504"/>
                  </a:cubicBezTo>
                  <a:cubicBezTo>
                    <a:pt x="8922" y="2504"/>
                    <a:pt x="8922" y="2661"/>
                    <a:pt x="8922" y="2661"/>
                  </a:cubicBezTo>
                  <a:cubicBezTo>
                    <a:pt x="9157" y="2661"/>
                    <a:pt x="9391" y="2348"/>
                    <a:pt x="9391" y="2191"/>
                  </a:cubicBezTo>
                  <a:cubicBezTo>
                    <a:pt x="9626" y="2035"/>
                    <a:pt x="9157" y="2348"/>
                    <a:pt x="9157" y="2348"/>
                  </a:cubicBezTo>
                  <a:cubicBezTo>
                    <a:pt x="9157" y="2191"/>
                    <a:pt x="9157" y="2191"/>
                    <a:pt x="8922" y="2191"/>
                  </a:cubicBezTo>
                  <a:cubicBezTo>
                    <a:pt x="8922" y="2191"/>
                    <a:pt x="8922" y="2348"/>
                    <a:pt x="8922" y="2348"/>
                  </a:cubicBezTo>
                  <a:cubicBezTo>
                    <a:pt x="8922" y="2348"/>
                    <a:pt x="8687" y="2191"/>
                    <a:pt x="8687" y="2191"/>
                  </a:cubicBezTo>
                  <a:cubicBezTo>
                    <a:pt x="8687" y="2191"/>
                    <a:pt x="8687" y="2191"/>
                    <a:pt x="8687" y="2191"/>
                  </a:cubicBezTo>
                  <a:cubicBezTo>
                    <a:pt x="8687" y="2191"/>
                    <a:pt x="8452" y="2191"/>
                    <a:pt x="8687" y="2191"/>
                  </a:cubicBezTo>
                  <a:cubicBezTo>
                    <a:pt x="8687" y="2191"/>
                    <a:pt x="8452" y="2191"/>
                    <a:pt x="8452" y="2191"/>
                  </a:cubicBezTo>
                  <a:cubicBezTo>
                    <a:pt x="8217" y="2191"/>
                    <a:pt x="8217" y="2191"/>
                    <a:pt x="8217" y="2035"/>
                  </a:cubicBezTo>
                  <a:cubicBezTo>
                    <a:pt x="8217" y="2035"/>
                    <a:pt x="8217" y="2191"/>
                    <a:pt x="8452" y="2191"/>
                  </a:cubicBezTo>
                  <a:cubicBezTo>
                    <a:pt x="8452" y="2191"/>
                    <a:pt x="8687" y="2191"/>
                    <a:pt x="8687" y="2191"/>
                  </a:cubicBezTo>
                  <a:cubicBezTo>
                    <a:pt x="8687" y="2191"/>
                    <a:pt x="8687" y="2191"/>
                    <a:pt x="8922" y="2191"/>
                  </a:cubicBezTo>
                  <a:cubicBezTo>
                    <a:pt x="8922" y="2191"/>
                    <a:pt x="8922" y="2191"/>
                    <a:pt x="8922" y="2191"/>
                  </a:cubicBezTo>
                  <a:cubicBezTo>
                    <a:pt x="9157" y="2035"/>
                    <a:pt x="8922" y="2035"/>
                    <a:pt x="8922" y="1878"/>
                  </a:cubicBezTo>
                  <a:cubicBezTo>
                    <a:pt x="8922" y="1878"/>
                    <a:pt x="8922" y="1878"/>
                    <a:pt x="8922" y="2035"/>
                  </a:cubicBezTo>
                  <a:cubicBezTo>
                    <a:pt x="8922" y="1878"/>
                    <a:pt x="9157" y="1878"/>
                    <a:pt x="9391" y="1722"/>
                  </a:cubicBezTo>
                  <a:cubicBezTo>
                    <a:pt x="9391" y="1722"/>
                    <a:pt x="9391" y="1722"/>
                    <a:pt x="9391" y="1722"/>
                  </a:cubicBezTo>
                  <a:cubicBezTo>
                    <a:pt x="9626" y="1565"/>
                    <a:pt x="9861" y="1409"/>
                    <a:pt x="10096" y="1252"/>
                  </a:cubicBezTo>
                  <a:cubicBezTo>
                    <a:pt x="10330" y="1096"/>
                    <a:pt x="11270" y="626"/>
                    <a:pt x="11035" y="470"/>
                  </a:cubicBezTo>
                  <a:cubicBezTo>
                    <a:pt x="11035" y="470"/>
                    <a:pt x="11035" y="470"/>
                    <a:pt x="10800" y="470"/>
                  </a:cubicBezTo>
                  <a:cubicBezTo>
                    <a:pt x="10800" y="313"/>
                    <a:pt x="11035" y="157"/>
                    <a:pt x="11035" y="157"/>
                  </a:cubicBezTo>
                  <a:cubicBezTo>
                    <a:pt x="11035" y="0"/>
                    <a:pt x="11035" y="0"/>
                    <a:pt x="11035" y="0"/>
                  </a:cubicBezTo>
                  <a:cubicBezTo>
                    <a:pt x="10800" y="0"/>
                    <a:pt x="10800" y="0"/>
                    <a:pt x="10565" y="0"/>
                  </a:cubicBezTo>
                  <a:cubicBezTo>
                    <a:pt x="10565" y="0"/>
                    <a:pt x="10565" y="0"/>
                    <a:pt x="10330" y="0"/>
                  </a:cubicBezTo>
                  <a:cubicBezTo>
                    <a:pt x="10330" y="0"/>
                    <a:pt x="10330" y="0"/>
                    <a:pt x="10330" y="0"/>
                  </a:cubicBezTo>
                  <a:cubicBezTo>
                    <a:pt x="10096" y="0"/>
                    <a:pt x="10330" y="0"/>
                    <a:pt x="10330" y="0"/>
                  </a:cubicBezTo>
                  <a:cubicBezTo>
                    <a:pt x="10330" y="157"/>
                    <a:pt x="10096" y="157"/>
                    <a:pt x="10096" y="157"/>
                  </a:cubicBezTo>
                  <a:cubicBezTo>
                    <a:pt x="9861" y="0"/>
                    <a:pt x="8922" y="470"/>
                    <a:pt x="8922" y="157"/>
                  </a:cubicBezTo>
                  <a:cubicBezTo>
                    <a:pt x="8922" y="313"/>
                    <a:pt x="8452" y="313"/>
                    <a:pt x="8452" y="313"/>
                  </a:cubicBezTo>
                  <a:cubicBezTo>
                    <a:pt x="8217" y="157"/>
                    <a:pt x="8217" y="470"/>
                    <a:pt x="7983" y="626"/>
                  </a:cubicBezTo>
                  <a:cubicBezTo>
                    <a:pt x="7983" y="470"/>
                    <a:pt x="7983" y="470"/>
                    <a:pt x="7983" y="313"/>
                  </a:cubicBezTo>
                  <a:cubicBezTo>
                    <a:pt x="7983" y="313"/>
                    <a:pt x="7983" y="157"/>
                    <a:pt x="7748" y="157"/>
                  </a:cubicBezTo>
                  <a:cubicBezTo>
                    <a:pt x="7748" y="157"/>
                    <a:pt x="7748" y="313"/>
                    <a:pt x="7513" y="470"/>
                  </a:cubicBezTo>
                  <a:cubicBezTo>
                    <a:pt x="7513" y="470"/>
                    <a:pt x="7513" y="470"/>
                    <a:pt x="7278" y="626"/>
                  </a:cubicBezTo>
                  <a:cubicBezTo>
                    <a:pt x="7278" y="470"/>
                    <a:pt x="7513" y="313"/>
                    <a:pt x="7513" y="313"/>
                  </a:cubicBezTo>
                  <a:cubicBezTo>
                    <a:pt x="7513" y="157"/>
                    <a:pt x="7513" y="157"/>
                    <a:pt x="7278" y="157"/>
                  </a:cubicBezTo>
                  <a:cubicBezTo>
                    <a:pt x="7278" y="157"/>
                    <a:pt x="7278" y="313"/>
                    <a:pt x="7278" y="313"/>
                  </a:cubicBezTo>
                  <a:cubicBezTo>
                    <a:pt x="7278" y="157"/>
                    <a:pt x="7043" y="0"/>
                    <a:pt x="6809" y="157"/>
                  </a:cubicBezTo>
                  <a:cubicBezTo>
                    <a:pt x="6809" y="157"/>
                    <a:pt x="6809" y="157"/>
                    <a:pt x="6809" y="313"/>
                  </a:cubicBezTo>
                  <a:cubicBezTo>
                    <a:pt x="6809" y="313"/>
                    <a:pt x="6809" y="313"/>
                    <a:pt x="6574" y="313"/>
                  </a:cubicBezTo>
                  <a:cubicBezTo>
                    <a:pt x="6574" y="470"/>
                    <a:pt x="6574" y="470"/>
                    <a:pt x="6809" y="626"/>
                  </a:cubicBezTo>
                  <a:cubicBezTo>
                    <a:pt x="6809" y="470"/>
                    <a:pt x="6574" y="470"/>
                    <a:pt x="6574" y="626"/>
                  </a:cubicBezTo>
                  <a:cubicBezTo>
                    <a:pt x="6574" y="626"/>
                    <a:pt x="6574" y="626"/>
                    <a:pt x="6574" y="626"/>
                  </a:cubicBezTo>
                  <a:cubicBezTo>
                    <a:pt x="6574" y="626"/>
                    <a:pt x="6574" y="626"/>
                    <a:pt x="6809" y="626"/>
                  </a:cubicBezTo>
                  <a:cubicBezTo>
                    <a:pt x="6809" y="626"/>
                    <a:pt x="6809" y="626"/>
                    <a:pt x="6809" y="783"/>
                  </a:cubicBezTo>
                  <a:cubicBezTo>
                    <a:pt x="6574" y="783"/>
                    <a:pt x="6574" y="626"/>
                    <a:pt x="6574" y="626"/>
                  </a:cubicBezTo>
                  <a:cubicBezTo>
                    <a:pt x="6574" y="783"/>
                    <a:pt x="6574" y="783"/>
                    <a:pt x="6574" y="783"/>
                  </a:cubicBezTo>
                  <a:cubicBezTo>
                    <a:pt x="6574" y="783"/>
                    <a:pt x="6574" y="783"/>
                    <a:pt x="6339" y="783"/>
                  </a:cubicBezTo>
                  <a:cubicBezTo>
                    <a:pt x="6574" y="939"/>
                    <a:pt x="6574" y="1096"/>
                    <a:pt x="6574" y="1096"/>
                  </a:cubicBezTo>
                  <a:cubicBezTo>
                    <a:pt x="6809" y="1096"/>
                    <a:pt x="6809" y="1096"/>
                    <a:pt x="7043" y="1096"/>
                  </a:cubicBezTo>
                  <a:cubicBezTo>
                    <a:pt x="7043" y="1096"/>
                    <a:pt x="6809" y="1096"/>
                    <a:pt x="6809" y="1096"/>
                  </a:cubicBezTo>
                  <a:cubicBezTo>
                    <a:pt x="6809" y="1096"/>
                    <a:pt x="7043" y="1096"/>
                    <a:pt x="7043" y="1252"/>
                  </a:cubicBezTo>
                  <a:cubicBezTo>
                    <a:pt x="6809" y="1096"/>
                    <a:pt x="6574" y="939"/>
                    <a:pt x="6339" y="1096"/>
                  </a:cubicBezTo>
                  <a:cubicBezTo>
                    <a:pt x="6339" y="1096"/>
                    <a:pt x="6339" y="1096"/>
                    <a:pt x="6339" y="1096"/>
                  </a:cubicBezTo>
                  <a:cubicBezTo>
                    <a:pt x="6339" y="1096"/>
                    <a:pt x="6339" y="1096"/>
                    <a:pt x="6104" y="1096"/>
                  </a:cubicBezTo>
                  <a:cubicBezTo>
                    <a:pt x="6104" y="1096"/>
                    <a:pt x="6104" y="1096"/>
                    <a:pt x="6104" y="1096"/>
                  </a:cubicBezTo>
                  <a:cubicBezTo>
                    <a:pt x="5870" y="1096"/>
                    <a:pt x="6104" y="1252"/>
                    <a:pt x="6104" y="1252"/>
                  </a:cubicBezTo>
                  <a:cubicBezTo>
                    <a:pt x="6104" y="1252"/>
                    <a:pt x="6104" y="1409"/>
                    <a:pt x="6339" y="1409"/>
                  </a:cubicBezTo>
                  <a:cubicBezTo>
                    <a:pt x="6339" y="1409"/>
                    <a:pt x="6339" y="1409"/>
                    <a:pt x="6104" y="1409"/>
                  </a:cubicBezTo>
                  <a:cubicBezTo>
                    <a:pt x="6339" y="1409"/>
                    <a:pt x="6104" y="1409"/>
                    <a:pt x="6104" y="1409"/>
                  </a:cubicBezTo>
                  <a:cubicBezTo>
                    <a:pt x="6339" y="1565"/>
                    <a:pt x="6104" y="1565"/>
                    <a:pt x="6104" y="1565"/>
                  </a:cubicBezTo>
                  <a:cubicBezTo>
                    <a:pt x="6104" y="1565"/>
                    <a:pt x="5870" y="1565"/>
                    <a:pt x="5870" y="1565"/>
                  </a:cubicBezTo>
                  <a:cubicBezTo>
                    <a:pt x="5870" y="1565"/>
                    <a:pt x="5870" y="1722"/>
                    <a:pt x="5870" y="1722"/>
                  </a:cubicBezTo>
                  <a:cubicBezTo>
                    <a:pt x="6104" y="1722"/>
                    <a:pt x="6104" y="1722"/>
                    <a:pt x="6104" y="1722"/>
                  </a:cubicBezTo>
                  <a:cubicBezTo>
                    <a:pt x="6104" y="1722"/>
                    <a:pt x="6574" y="1878"/>
                    <a:pt x="6339" y="2035"/>
                  </a:cubicBezTo>
                  <a:cubicBezTo>
                    <a:pt x="6339" y="2035"/>
                    <a:pt x="6339" y="2035"/>
                    <a:pt x="6339" y="2035"/>
                  </a:cubicBezTo>
                  <a:cubicBezTo>
                    <a:pt x="6574" y="2035"/>
                    <a:pt x="6574" y="2191"/>
                    <a:pt x="6574" y="2191"/>
                  </a:cubicBezTo>
                  <a:cubicBezTo>
                    <a:pt x="6574" y="2035"/>
                    <a:pt x="6104" y="2035"/>
                    <a:pt x="6104" y="1878"/>
                  </a:cubicBezTo>
                  <a:cubicBezTo>
                    <a:pt x="6104" y="1878"/>
                    <a:pt x="6104" y="2035"/>
                    <a:pt x="5870" y="2035"/>
                  </a:cubicBezTo>
                  <a:cubicBezTo>
                    <a:pt x="5870" y="2035"/>
                    <a:pt x="6339" y="2191"/>
                    <a:pt x="6339" y="2191"/>
                  </a:cubicBezTo>
                  <a:cubicBezTo>
                    <a:pt x="6104" y="2191"/>
                    <a:pt x="5870" y="1878"/>
                    <a:pt x="5870" y="2191"/>
                  </a:cubicBezTo>
                  <a:cubicBezTo>
                    <a:pt x="5635" y="2191"/>
                    <a:pt x="5635" y="2191"/>
                    <a:pt x="5635" y="2035"/>
                  </a:cubicBezTo>
                  <a:cubicBezTo>
                    <a:pt x="5635" y="2035"/>
                    <a:pt x="5635" y="2035"/>
                    <a:pt x="5400" y="2035"/>
                  </a:cubicBezTo>
                  <a:cubicBezTo>
                    <a:pt x="5400" y="2191"/>
                    <a:pt x="5635" y="2191"/>
                    <a:pt x="5635" y="2348"/>
                  </a:cubicBezTo>
                  <a:cubicBezTo>
                    <a:pt x="5635" y="2348"/>
                    <a:pt x="5400" y="2348"/>
                    <a:pt x="5400" y="2348"/>
                  </a:cubicBezTo>
                  <a:cubicBezTo>
                    <a:pt x="5400" y="2348"/>
                    <a:pt x="5400" y="2348"/>
                    <a:pt x="5635" y="2348"/>
                  </a:cubicBezTo>
                  <a:cubicBezTo>
                    <a:pt x="5165" y="2348"/>
                    <a:pt x="5400" y="2191"/>
                    <a:pt x="5165" y="2191"/>
                  </a:cubicBezTo>
                  <a:cubicBezTo>
                    <a:pt x="5165" y="2191"/>
                    <a:pt x="5165" y="2191"/>
                    <a:pt x="5165" y="2191"/>
                  </a:cubicBezTo>
                  <a:cubicBezTo>
                    <a:pt x="5165" y="2348"/>
                    <a:pt x="5165" y="2504"/>
                    <a:pt x="5165" y="2504"/>
                  </a:cubicBezTo>
                  <a:cubicBezTo>
                    <a:pt x="5165" y="2504"/>
                    <a:pt x="5165" y="2504"/>
                    <a:pt x="5165" y="2504"/>
                  </a:cubicBezTo>
                  <a:cubicBezTo>
                    <a:pt x="5400" y="2661"/>
                    <a:pt x="5165" y="2504"/>
                    <a:pt x="5165" y="2661"/>
                  </a:cubicBezTo>
                  <a:cubicBezTo>
                    <a:pt x="4930" y="2661"/>
                    <a:pt x="5165" y="2974"/>
                    <a:pt x="5400" y="2974"/>
                  </a:cubicBezTo>
                  <a:cubicBezTo>
                    <a:pt x="5400" y="2974"/>
                    <a:pt x="5400" y="2974"/>
                    <a:pt x="5400" y="2974"/>
                  </a:cubicBezTo>
                  <a:cubicBezTo>
                    <a:pt x="5400" y="2974"/>
                    <a:pt x="5635" y="2974"/>
                    <a:pt x="5635" y="2974"/>
                  </a:cubicBezTo>
                  <a:cubicBezTo>
                    <a:pt x="5635" y="3130"/>
                    <a:pt x="5635" y="3130"/>
                    <a:pt x="5400" y="3130"/>
                  </a:cubicBezTo>
                  <a:cubicBezTo>
                    <a:pt x="5400" y="3130"/>
                    <a:pt x="5400" y="3130"/>
                    <a:pt x="5400" y="3130"/>
                  </a:cubicBezTo>
                  <a:cubicBezTo>
                    <a:pt x="5400" y="3130"/>
                    <a:pt x="4930" y="2817"/>
                    <a:pt x="4930" y="2974"/>
                  </a:cubicBezTo>
                  <a:cubicBezTo>
                    <a:pt x="4930" y="2974"/>
                    <a:pt x="4930" y="3287"/>
                    <a:pt x="5165" y="3287"/>
                  </a:cubicBezTo>
                  <a:cubicBezTo>
                    <a:pt x="5165" y="3287"/>
                    <a:pt x="4930" y="3443"/>
                    <a:pt x="5165" y="3443"/>
                  </a:cubicBezTo>
                  <a:cubicBezTo>
                    <a:pt x="5165" y="3600"/>
                    <a:pt x="5400" y="3443"/>
                    <a:pt x="5400" y="3443"/>
                  </a:cubicBezTo>
                  <a:cubicBezTo>
                    <a:pt x="5400" y="3443"/>
                    <a:pt x="5635" y="3443"/>
                    <a:pt x="5400" y="3443"/>
                  </a:cubicBezTo>
                  <a:cubicBezTo>
                    <a:pt x="5635" y="3600"/>
                    <a:pt x="5635" y="3443"/>
                    <a:pt x="5870" y="3287"/>
                  </a:cubicBezTo>
                  <a:cubicBezTo>
                    <a:pt x="5870" y="3443"/>
                    <a:pt x="5400" y="3600"/>
                    <a:pt x="5400" y="3600"/>
                  </a:cubicBezTo>
                  <a:cubicBezTo>
                    <a:pt x="5400" y="3600"/>
                    <a:pt x="5165" y="3600"/>
                    <a:pt x="5400" y="3757"/>
                  </a:cubicBezTo>
                  <a:cubicBezTo>
                    <a:pt x="5165" y="3757"/>
                    <a:pt x="5635" y="3757"/>
                    <a:pt x="5635" y="3757"/>
                  </a:cubicBezTo>
                  <a:cubicBezTo>
                    <a:pt x="5635" y="3757"/>
                    <a:pt x="5635" y="3757"/>
                    <a:pt x="5635" y="3757"/>
                  </a:cubicBezTo>
                  <a:cubicBezTo>
                    <a:pt x="5870" y="3600"/>
                    <a:pt x="5870" y="3600"/>
                    <a:pt x="5870" y="3600"/>
                  </a:cubicBezTo>
                  <a:cubicBezTo>
                    <a:pt x="5870" y="3600"/>
                    <a:pt x="5870" y="3600"/>
                    <a:pt x="5870" y="3600"/>
                  </a:cubicBezTo>
                  <a:cubicBezTo>
                    <a:pt x="5870" y="3757"/>
                    <a:pt x="5870" y="3757"/>
                    <a:pt x="5870" y="3757"/>
                  </a:cubicBezTo>
                  <a:cubicBezTo>
                    <a:pt x="5870" y="3757"/>
                    <a:pt x="5870" y="3913"/>
                    <a:pt x="5870" y="3913"/>
                  </a:cubicBezTo>
                  <a:cubicBezTo>
                    <a:pt x="5870" y="3913"/>
                    <a:pt x="5635" y="3757"/>
                    <a:pt x="5635" y="3757"/>
                  </a:cubicBezTo>
                  <a:cubicBezTo>
                    <a:pt x="5400" y="3757"/>
                    <a:pt x="5400" y="3913"/>
                    <a:pt x="5400" y="4070"/>
                  </a:cubicBezTo>
                  <a:cubicBezTo>
                    <a:pt x="5400" y="4070"/>
                    <a:pt x="5400" y="4226"/>
                    <a:pt x="5635" y="4226"/>
                  </a:cubicBezTo>
                  <a:cubicBezTo>
                    <a:pt x="5635" y="4226"/>
                    <a:pt x="5870" y="4070"/>
                    <a:pt x="5870" y="4226"/>
                  </a:cubicBezTo>
                  <a:cubicBezTo>
                    <a:pt x="5870" y="4226"/>
                    <a:pt x="5870" y="4226"/>
                    <a:pt x="5870" y="4226"/>
                  </a:cubicBezTo>
                  <a:cubicBezTo>
                    <a:pt x="5635" y="4226"/>
                    <a:pt x="5635" y="4226"/>
                    <a:pt x="5400" y="4070"/>
                  </a:cubicBezTo>
                  <a:cubicBezTo>
                    <a:pt x="5400" y="4070"/>
                    <a:pt x="5165" y="4226"/>
                    <a:pt x="5165" y="4383"/>
                  </a:cubicBezTo>
                  <a:cubicBezTo>
                    <a:pt x="5165" y="4383"/>
                    <a:pt x="5165" y="4383"/>
                    <a:pt x="5165" y="4383"/>
                  </a:cubicBezTo>
                  <a:cubicBezTo>
                    <a:pt x="5165" y="4383"/>
                    <a:pt x="5400" y="4383"/>
                    <a:pt x="5400" y="4383"/>
                  </a:cubicBezTo>
                  <a:cubicBezTo>
                    <a:pt x="5400" y="4383"/>
                    <a:pt x="5400" y="4383"/>
                    <a:pt x="5400" y="4383"/>
                  </a:cubicBezTo>
                  <a:cubicBezTo>
                    <a:pt x="5400" y="4539"/>
                    <a:pt x="5400" y="4539"/>
                    <a:pt x="5635" y="4539"/>
                  </a:cubicBezTo>
                  <a:cubicBezTo>
                    <a:pt x="5400" y="4696"/>
                    <a:pt x="5400" y="4383"/>
                    <a:pt x="5165" y="4383"/>
                  </a:cubicBezTo>
                  <a:cubicBezTo>
                    <a:pt x="4930" y="4383"/>
                    <a:pt x="4930" y="4696"/>
                    <a:pt x="4930" y="4696"/>
                  </a:cubicBezTo>
                  <a:cubicBezTo>
                    <a:pt x="4930" y="4696"/>
                    <a:pt x="4930" y="4696"/>
                    <a:pt x="4930" y="4696"/>
                  </a:cubicBezTo>
                  <a:cubicBezTo>
                    <a:pt x="4930" y="4852"/>
                    <a:pt x="5165" y="4696"/>
                    <a:pt x="5165" y="4696"/>
                  </a:cubicBezTo>
                  <a:cubicBezTo>
                    <a:pt x="5165" y="4852"/>
                    <a:pt x="5165" y="4852"/>
                    <a:pt x="5165" y="4852"/>
                  </a:cubicBezTo>
                  <a:cubicBezTo>
                    <a:pt x="5165" y="4852"/>
                    <a:pt x="5165" y="4852"/>
                    <a:pt x="5400" y="4852"/>
                  </a:cubicBezTo>
                  <a:cubicBezTo>
                    <a:pt x="5400" y="4852"/>
                    <a:pt x="4696" y="4852"/>
                    <a:pt x="5165" y="5009"/>
                  </a:cubicBezTo>
                  <a:cubicBezTo>
                    <a:pt x="5165" y="5009"/>
                    <a:pt x="4930" y="5009"/>
                    <a:pt x="4930" y="5009"/>
                  </a:cubicBezTo>
                  <a:cubicBezTo>
                    <a:pt x="4930" y="5009"/>
                    <a:pt x="4930" y="5009"/>
                    <a:pt x="4930" y="5009"/>
                  </a:cubicBezTo>
                  <a:cubicBezTo>
                    <a:pt x="4930" y="5165"/>
                    <a:pt x="4930" y="5009"/>
                    <a:pt x="4930" y="5165"/>
                  </a:cubicBezTo>
                  <a:cubicBezTo>
                    <a:pt x="4696" y="5009"/>
                    <a:pt x="4696" y="5009"/>
                    <a:pt x="4696" y="5165"/>
                  </a:cubicBezTo>
                  <a:cubicBezTo>
                    <a:pt x="4461" y="5165"/>
                    <a:pt x="4226" y="5165"/>
                    <a:pt x="4226" y="5165"/>
                  </a:cubicBezTo>
                  <a:cubicBezTo>
                    <a:pt x="3991" y="5165"/>
                    <a:pt x="4226" y="5322"/>
                    <a:pt x="4461" y="5322"/>
                  </a:cubicBezTo>
                  <a:cubicBezTo>
                    <a:pt x="4461" y="5322"/>
                    <a:pt x="4696" y="5322"/>
                    <a:pt x="4930" y="5322"/>
                  </a:cubicBezTo>
                  <a:cubicBezTo>
                    <a:pt x="4930" y="5322"/>
                    <a:pt x="5165" y="5322"/>
                    <a:pt x="5165" y="5322"/>
                  </a:cubicBezTo>
                  <a:cubicBezTo>
                    <a:pt x="5165" y="5165"/>
                    <a:pt x="5165" y="5322"/>
                    <a:pt x="5400" y="5322"/>
                  </a:cubicBezTo>
                  <a:cubicBezTo>
                    <a:pt x="5400" y="5322"/>
                    <a:pt x="5635" y="5322"/>
                    <a:pt x="5635" y="5322"/>
                  </a:cubicBezTo>
                  <a:cubicBezTo>
                    <a:pt x="5400" y="5322"/>
                    <a:pt x="5400" y="5322"/>
                    <a:pt x="5165" y="5322"/>
                  </a:cubicBezTo>
                  <a:cubicBezTo>
                    <a:pt x="5165" y="5322"/>
                    <a:pt x="4930" y="5322"/>
                    <a:pt x="4930" y="5478"/>
                  </a:cubicBezTo>
                  <a:cubicBezTo>
                    <a:pt x="4930" y="5478"/>
                    <a:pt x="4930" y="5478"/>
                    <a:pt x="4930" y="5478"/>
                  </a:cubicBezTo>
                  <a:cubicBezTo>
                    <a:pt x="4930" y="5322"/>
                    <a:pt x="4696" y="5322"/>
                    <a:pt x="4696" y="5478"/>
                  </a:cubicBezTo>
                  <a:cubicBezTo>
                    <a:pt x="4696" y="5635"/>
                    <a:pt x="5165" y="5791"/>
                    <a:pt x="5165" y="5635"/>
                  </a:cubicBezTo>
                  <a:cubicBezTo>
                    <a:pt x="5165" y="5791"/>
                    <a:pt x="5400" y="5791"/>
                    <a:pt x="5400" y="5791"/>
                  </a:cubicBezTo>
                  <a:cubicBezTo>
                    <a:pt x="5635" y="5635"/>
                    <a:pt x="5870" y="5478"/>
                    <a:pt x="5870" y="5322"/>
                  </a:cubicBezTo>
                  <a:cubicBezTo>
                    <a:pt x="6104" y="5322"/>
                    <a:pt x="6104" y="5322"/>
                    <a:pt x="6339" y="5165"/>
                  </a:cubicBezTo>
                  <a:cubicBezTo>
                    <a:pt x="6339" y="5165"/>
                    <a:pt x="6339" y="5009"/>
                    <a:pt x="6574" y="5009"/>
                  </a:cubicBezTo>
                  <a:cubicBezTo>
                    <a:pt x="6574" y="5009"/>
                    <a:pt x="6339" y="5165"/>
                    <a:pt x="6339" y="5165"/>
                  </a:cubicBezTo>
                  <a:cubicBezTo>
                    <a:pt x="6339" y="5322"/>
                    <a:pt x="6809" y="5322"/>
                    <a:pt x="6809" y="5165"/>
                  </a:cubicBezTo>
                  <a:cubicBezTo>
                    <a:pt x="6809" y="5322"/>
                    <a:pt x="6574" y="5322"/>
                    <a:pt x="6574" y="5322"/>
                  </a:cubicBezTo>
                  <a:cubicBezTo>
                    <a:pt x="6339" y="5322"/>
                    <a:pt x="6339" y="5322"/>
                    <a:pt x="6104" y="5322"/>
                  </a:cubicBezTo>
                  <a:cubicBezTo>
                    <a:pt x="6104" y="5322"/>
                    <a:pt x="6104" y="5635"/>
                    <a:pt x="5870" y="5635"/>
                  </a:cubicBezTo>
                  <a:cubicBezTo>
                    <a:pt x="6104" y="5791"/>
                    <a:pt x="6104" y="5635"/>
                    <a:pt x="6339" y="5635"/>
                  </a:cubicBezTo>
                  <a:cubicBezTo>
                    <a:pt x="6104" y="5635"/>
                    <a:pt x="6104" y="5791"/>
                    <a:pt x="5870" y="5635"/>
                  </a:cubicBezTo>
                  <a:cubicBezTo>
                    <a:pt x="5870" y="5791"/>
                    <a:pt x="5870" y="5791"/>
                    <a:pt x="5870" y="5948"/>
                  </a:cubicBezTo>
                  <a:cubicBezTo>
                    <a:pt x="5870" y="5791"/>
                    <a:pt x="5870" y="5791"/>
                    <a:pt x="5870" y="5791"/>
                  </a:cubicBezTo>
                  <a:cubicBezTo>
                    <a:pt x="5870" y="5948"/>
                    <a:pt x="6104" y="5948"/>
                    <a:pt x="6339" y="5948"/>
                  </a:cubicBezTo>
                  <a:cubicBezTo>
                    <a:pt x="6574" y="5948"/>
                    <a:pt x="6574" y="5635"/>
                    <a:pt x="6809" y="5635"/>
                  </a:cubicBezTo>
                  <a:cubicBezTo>
                    <a:pt x="6574" y="5635"/>
                    <a:pt x="6574" y="5791"/>
                    <a:pt x="6339" y="5948"/>
                  </a:cubicBezTo>
                  <a:cubicBezTo>
                    <a:pt x="6339" y="5948"/>
                    <a:pt x="6339" y="5948"/>
                    <a:pt x="6104" y="5948"/>
                  </a:cubicBezTo>
                  <a:cubicBezTo>
                    <a:pt x="5870" y="5948"/>
                    <a:pt x="5635" y="5948"/>
                    <a:pt x="5635" y="6104"/>
                  </a:cubicBezTo>
                  <a:cubicBezTo>
                    <a:pt x="5635" y="6104"/>
                    <a:pt x="5870" y="6104"/>
                    <a:pt x="5870" y="6104"/>
                  </a:cubicBezTo>
                  <a:cubicBezTo>
                    <a:pt x="5635" y="6261"/>
                    <a:pt x="5635" y="6104"/>
                    <a:pt x="5635" y="6261"/>
                  </a:cubicBezTo>
                  <a:cubicBezTo>
                    <a:pt x="5400" y="6574"/>
                    <a:pt x="5635" y="6417"/>
                    <a:pt x="5635" y="6417"/>
                  </a:cubicBezTo>
                  <a:cubicBezTo>
                    <a:pt x="5635" y="6417"/>
                    <a:pt x="5635" y="6417"/>
                    <a:pt x="5870" y="6417"/>
                  </a:cubicBezTo>
                  <a:cubicBezTo>
                    <a:pt x="5870" y="6417"/>
                    <a:pt x="5635" y="6417"/>
                    <a:pt x="5635" y="6417"/>
                  </a:cubicBezTo>
                  <a:cubicBezTo>
                    <a:pt x="5635" y="6574"/>
                    <a:pt x="5635" y="6574"/>
                    <a:pt x="5635" y="6730"/>
                  </a:cubicBezTo>
                  <a:cubicBezTo>
                    <a:pt x="5635" y="6730"/>
                    <a:pt x="5635" y="6574"/>
                    <a:pt x="5635" y="6574"/>
                  </a:cubicBezTo>
                  <a:cubicBezTo>
                    <a:pt x="5635" y="6730"/>
                    <a:pt x="5635" y="6730"/>
                    <a:pt x="5635" y="6887"/>
                  </a:cubicBezTo>
                  <a:cubicBezTo>
                    <a:pt x="5635" y="6730"/>
                    <a:pt x="5165" y="7200"/>
                    <a:pt x="5400" y="7200"/>
                  </a:cubicBezTo>
                  <a:cubicBezTo>
                    <a:pt x="5400" y="7200"/>
                    <a:pt x="5400" y="7043"/>
                    <a:pt x="5635" y="7043"/>
                  </a:cubicBezTo>
                  <a:cubicBezTo>
                    <a:pt x="5635" y="7043"/>
                    <a:pt x="5165" y="7200"/>
                    <a:pt x="5400" y="7357"/>
                  </a:cubicBezTo>
                  <a:cubicBezTo>
                    <a:pt x="5400" y="7357"/>
                    <a:pt x="5400" y="7357"/>
                    <a:pt x="5635" y="7200"/>
                  </a:cubicBezTo>
                  <a:cubicBezTo>
                    <a:pt x="5400" y="7357"/>
                    <a:pt x="5400" y="7513"/>
                    <a:pt x="5400" y="7513"/>
                  </a:cubicBezTo>
                  <a:cubicBezTo>
                    <a:pt x="5400" y="7670"/>
                    <a:pt x="5400" y="7670"/>
                    <a:pt x="5400" y="7670"/>
                  </a:cubicBezTo>
                  <a:cubicBezTo>
                    <a:pt x="5635" y="7670"/>
                    <a:pt x="5635" y="7513"/>
                    <a:pt x="5870" y="7513"/>
                  </a:cubicBezTo>
                  <a:cubicBezTo>
                    <a:pt x="5635" y="7670"/>
                    <a:pt x="5400" y="7826"/>
                    <a:pt x="5400" y="7983"/>
                  </a:cubicBezTo>
                  <a:cubicBezTo>
                    <a:pt x="5165" y="8139"/>
                    <a:pt x="5400" y="8296"/>
                    <a:pt x="5165" y="8452"/>
                  </a:cubicBezTo>
                  <a:cubicBezTo>
                    <a:pt x="5165" y="8609"/>
                    <a:pt x="5165" y="8609"/>
                    <a:pt x="5165" y="8765"/>
                  </a:cubicBezTo>
                  <a:cubicBezTo>
                    <a:pt x="5165" y="8765"/>
                    <a:pt x="5165" y="8922"/>
                    <a:pt x="5400" y="8922"/>
                  </a:cubicBezTo>
                  <a:cubicBezTo>
                    <a:pt x="5400" y="8922"/>
                    <a:pt x="5870" y="8609"/>
                    <a:pt x="5635" y="8609"/>
                  </a:cubicBezTo>
                  <a:cubicBezTo>
                    <a:pt x="5635" y="8609"/>
                    <a:pt x="5635" y="8452"/>
                    <a:pt x="5635" y="8452"/>
                  </a:cubicBezTo>
                  <a:cubicBezTo>
                    <a:pt x="5635" y="8296"/>
                    <a:pt x="5870" y="8296"/>
                    <a:pt x="5870" y="8296"/>
                  </a:cubicBezTo>
                  <a:cubicBezTo>
                    <a:pt x="5870" y="8296"/>
                    <a:pt x="5870" y="8139"/>
                    <a:pt x="5870" y="8139"/>
                  </a:cubicBezTo>
                  <a:cubicBezTo>
                    <a:pt x="5870" y="7983"/>
                    <a:pt x="5635" y="7983"/>
                    <a:pt x="5870" y="7826"/>
                  </a:cubicBezTo>
                  <a:cubicBezTo>
                    <a:pt x="6104" y="7670"/>
                    <a:pt x="6104" y="7670"/>
                    <a:pt x="6104" y="7670"/>
                  </a:cubicBezTo>
                  <a:cubicBezTo>
                    <a:pt x="6104" y="7513"/>
                    <a:pt x="5870" y="7357"/>
                    <a:pt x="5870" y="7357"/>
                  </a:cubicBezTo>
                  <a:cubicBezTo>
                    <a:pt x="5870" y="7357"/>
                    <a:pt x="5870" y="7200"/>
                    <a:pt x="5870" y="7043"/>
                  </a:cubicBezTo>
                  <a:cubicBezTo>
                    <a:pt x="5870" y="7200"/>
                    <a:pt x="6339" y="6887"/>
                    <a:pt x="6339" y="6730"/>
                  </a:cubicBezTo>
                  <a:cubicBezTo>
                    <a:pt x="6339" y="6730"/>
                    <a:pt x="6574" y="6730"/>
                    <a:pt x="6574" y="6574"/>
                  </a:cubicBezTo>
                  <a:cubicBezTo>
                    <a:pt x="6809" y="6574"/>
                    <a:pt x="6809" y="6574"/>
                    <a:pt x="6809" y="6417"/>
                  </a:cubicBezTo>
                  <a:cubicBezTo>
                    <a:pt x="6809" y="6417"/>
                    <a:pt x="7043" y="6417"/>
                    <a:pt x="7043" y="6417"/>
                  </a:cubicBezTo>
                  <a:cubicBezTo>
                    <a:pt x="7043" y="6417"/>
                    <a:pt x="6809" y="6417"/>
                    <a:pt x="6809" y="6574"/>
                  </a:cubicBezTo>
                  <a:cubicBezTo>
                    <a:pt x="6809" y="6574"/>
                    <a:pt x="6574" y="6574"/>
                    <a:pt x="6574" y="6730"/>
                  </a:cubicBezTo>
                  <a:cubicBezTo>
                    <a:pt x="6574" y="6730"/>
                    <a:pt x="6339" y="6730"/>
                    <a:pt x="6339" y="6730"/>
                  </a:cubicBezTo>
                  <a:cubicBezTo>
                    <a:pt x="6339" y="6887"/>
                    <a:pt x="6339" y="6887"/>
                    <a:pt x="6104" y="7043"/>
                  </a:cubicBezTo>
                  <a:cubicBezTo>
                    <a:pt x="6104" y="7200"/>
                    <a:pt x="6104" y="7513"/>
                    <a:pt x="6339" y="7513"/>
                  </a:cubicBezTo>
                  <a:cubicBezTo>
                    <a:pt x="6339" y="7357"/>
                    <a:pt x="6339" y="7357"/>
                    <a:pt x="6339" y="7200"/>
                  </a:cubicBezTo>
                  <a:cubicBezTo>
                    <a:pt x="6339" y="7200"/>
                    <a:pt x="6574" y="7357"/>
                    <a:pt x="6574" y="7357"/>
                  </a:cubicBezTo>
                  <a:cubicBezTo>
                    <a:pt x="6574" y="7200"/>
                    <a:pt x="6574" y="7200"/>
                    <a:pt x="6574" y="7043"/>
                  </a:cubicBezTo>
                  <a:cubicBezTo>
                    <a:pt x="6574" y="7200"/>
                    <a:pt x="6809" y="7513"/>
                    <a:pt x="6809" y="7357"/>
                  </a:cubicBezTo>
                  <a:cubicBezTo>
                    <a:pt x="7043" y="7357"/>
                    <a:pt x="7043" y="7200"/>
                    <a:pt x="7043" y="7043"/>
                  </a:cubicBezTo>
                  <a:cubicBezTo>
                    <a:pt x="7278" y="7200"/>
                    <a:pt x="7043" y="6730"/>
                    <a:pt x="7043" y="6574"/>
                  </a:cubicBezTo>
                  <a:cubicBezTo>
                    <a:pt x="7043" y="6574"/>
                    <a:pt x="7043" y="6730"/>
                    <a:pt x="7043" y="6730"/>
                  </a:cubicBezTo>
                  <a:cubicBezTo>
                    <a:pt x="7278" y="6887"/>
                    <a:pt x="7278" y="6574"/>
                    <a:pt x="7278" y="6574"/>
                  </a:cubicBezTo>
                  <a:cubicBezTo>
                    <a:pt x="7278" y="6730"/>
                    <a:pt x="7043" y="6887"/>
                    <a:pt x="7043" y="7043"/>
                  </a:cubicBezTo>
                  <a:cubicBezTo>
                    <a:pt x="7278" y="7043"/>
                    <a:pt x="7278" y="7200"/>
                    <a:pt x="7278" y="7043"/>
                  </a:cubicBezTo>
                  <a:cubicBezTo>
                    <a:pt x="7278" y="7043"/>
                    <a:pt x="7278" y="6887"/>
                    <a:pt x="7278" y="6887"/>
                  </a:cubicBezTo>
                  <a:cubicBezTo>
                    <a:pt x="7278" y="6887"/>
                    <a:pt x="7278" y="6887"/>
                    <a:pt x="7278" y="7043"/>
                  </a:cubicBezTo>
                  <a:cubicBezTo>
                    <a:pt x="7278" y="7043"/>
                    <a:pt x="7278" y="7043"/>
                    <a:pt x="7513" y="7043"/>
                  </a:cubicBezTo>
                  <a:cubicBezTo>
                    <a:pt x="7513" y="7200"/>
                    <a:pt x="7748" y="7200"/>
                    <a:pt x="7983" y="7200"/>
                  </a:cubicBezTo>
                  <a:cubicBezTo>
                    <a:pt x="7748" y="7357"/>
                    <a:pt x="7513" y="7200"/>
                    <a:pt x="7278" y="7200"/>
                  </a:cubicBezTo>
                  <a:cubicBezTo>
                    <a:pt x="6809" y="7357"/>
                    <a:pt x="7278" y="7670"/>
                    <a:pt x="7043" y="7826"/>
                  </a:cubicBezTo>
                  <a:cubicBezTo>
                    <a:pt x="7043" y="7983"/>
                    <a:pt x="7278" y="7983"/>
                    <a:pt x="7278" y="7983"/>
                  </a:cubicBezTo>
                  <a:cubicBezTo>
                    <a:pt x="7278" y="8139"/>
                    <a:pt x="7748" y="8139"/>
                    <a:pt x="7513" y="8296"/>
                  </a:cubicBezTo>
                  <a:cubicBezTo>
                    <a:pt x="7983" y="8296"/>
                    <a:pt x="7513" y="8609"/>
                    <a:pt x="7278" y="8609"/>
                  </a:cubicBezTo>
                  <a:cubicBezTo>
                    <a:pt x="7043" y="8765"/>
                    <a:pt x="7278" y="9078"/>
                    <a:pt x="7043" y="9235"/>
                  </a:cubicBezTo>
                  <a:cubicBezTo>
                    <a:pt x="6809" y="9391"/>
                    <a:pt x="6809" y="9548"/>
                    <a:pt x="6809" y="9704"/>
                  </a:cubicBezTo>
                  <a:cubicBezTo>
                    <a:pt x="6809" y="9704"/>
                    <a:pt x="6809" y="9861"/>
                    <a:pt x="6809" y="9861"/>
                  </a:cubicBezTo>
                  <a:cubicBezTo>
                    <a:pt x="6574" y="9861"/>
                    <a:pt x="6574" y="9704"/>
                    <a:pt x="6574" y="9548"/>
                  </a:cubicBezTo>
                  <a:cubicBezTo>
                    <a:pt x="6339" y="9704"/>
                    <a:pt x="6574" y="10017"/>
                    <a:pt x="6809" y="10174"/>
                  </a:cubicBezTo>
                  <a:cubicBezTo>
                    <a:pt x="6809" y="10174"/>
                    <a:pt x="6809" y="10330"/>
                    <a:pt x="7043" y="10330"/>
                  </a:cubicBezTo>
                  <a:cubicBezTo>
                    <a:pt x="7043" y="10487"/>
                    <a:pt x="6809" y="10487"/>
                    <a:pt x="7043" y="10487"/>
                  </a:cubicBezTo>
                  <a:cubicBezTo>
                    <a:pt x="7043" y="10487"/>
                    <a:pt x="7043" y="10330"/>
                    <a:pt x="7043" y="10330"/>
                  </a:cubicBezTo>
                  <a:cubicBezTo>
                    <a:pt x="7043" y="10174"/>
                    <a:pt x="6809" y="10174"/>
                    <a:pt x="7043" y="10017"/>
                  </a:cubicBezTo>
                  <a:cubicBezTo>
                    <a:pt x="7278" y="9861"/>
                    <a:pt x="7278" y="10017"/>
                    <a:pt x="7278" y="10017"/>
                  </a:cubicBezTo>
                  <a:cubicBezTo>
                    <a:pt x="7513" y="10174"/>
                    <a:pt x="7748" y="10174"/>
                    <a:pt x="7748" y="10330"/>
                  </a:cubicBezTo>
                  <a:cubicBezTo>
                    <a:pt x="7983" y="10330"/>
                    <a:pt x="8217" y="10487"/>
                    <a:pt x="8217" y="10330"/>
                  </a:cubicBezTo>
                  <a:cubicBezTo>
                    <a:pt x="8217" y="10174"/>
                    <a:pt x="8217" y="10174"/>
                    <a:pt x="8217" y="10174"/>
                  </a:cubicBezTo>
                  <a:cubicBezTo>
                    <a:pt x="8217" y="10017"/>
                    <a:pt x="8217" y="10017"/>
                    <a:pt x="8217" y="10017"/>
                  </a:cubicBezTo>
                  <a:cubicBezTo>
                    <a:pt x="7983" y="10017"/>
                    <a:pt x="7983" y="9861"/>
                    <a:pt x="8217" y="9861"/>
                  </a:cubicBezTo>
                  <a:cubicBezTo>
                    <a:pt x="8217" y="9861"/>
                    <a:pt x="8452" y="10174"/>
                    <a:pt x="8452" y="10017"/>
                  </a:cubicBezTo>
                  <a:cubicBezTo>
                    <a:pt x="8452" y="10017"/>
                    <a:pt x="8687" y="10174"/>
                    <a:pt x="8922" y="10174"/>
                  </a:cubicBezTo>
                  <a:cubicBezTo>
                    <a:pt x="8687" y="10174"/>
                    <a:pt x="8922" y="10174"/>
                    <a:pt x="8922" y="10017"/>
                  </a:cubicBezTo>
                  <a:cubicBezTo>
                    <a:pt x="8922" y="10174"/>
                    <a:pt x="8922" y="10174"/>
                    <a:pt x="8922" y="10174"/>
                  </a:cubicBezTo>
                  <a:cubicBezTo>
                    <a:pt x="8922" y="10330"/>
                    <a:pt x="9391" y="10174"/>
                    <a:pt x="9391" y="10017"/>
                  </a:cubicBezTo>
                  <a:cubicBezTo>
                    <a:pt x="9391" y="10017"/>
                    <a:pt x="9391" y="10017"/>
                    <a:pt x="9391" y="10017"/>
                  </a:cubicBezTo>
                  <a:cubicBezTo>
                    <a:pt x="9391" y="10017"/>
                    <a:pt x="9391" y="10017"/>
                    <a:pt x="9391" y="9861"/>
                  </a:cubicBezTo>
                  <a:cubicBezTo>
                    <a:pt x="9391" y="9861"/>
                    <a:pt x="9391" y="10017"/>
                    <a:pt x="9391" y="10017"/>
                  </a:cubicBezTo>
                  <a:cubicBezTo>
                    <a:pt x="9391" y="10017"/>
                    <a:pt x="9391" y="10017"/>
                    <a:pt x="9391" y="10017"/>
                  </a:cubicBezTo>
                  <a:cubicBezTo>
                    <a:pt x="9391" y="10017"/>
                    <a:pt x="9391" y="10017"/>
                    <a:pt x="9391" y="10017"/>
                  </a:cubicBezTo>
                  <a:cubicBezTo>
                    <a:pt x="9626" y="10017"/>
                    <a:pt x="9626" y="10017"/>
                    <a:pt x="9626" y="10017"/>
                  </a:cubicBezTo>
                  <a:cubicBezTo>
                    <a:pt x="9626" y="9861"/>
                    <a:pt x="9861" y="10017"/>
                    <a:pt x="9861" y="10017"/>
                  </a:cubicBezTo>
                  <a:cubicBezTo>
                    <a:pt x="9861" y="9861"/>
                    <a:pt x="9861" y="9704"/>
                    <a:pt x="9861" y="9704"/>
                  </a:cubicBezTo>
                  <a:cubicBezTo>
                    <a:pt x="10096" y="9704"/>
                    <a:pt x="10096" y="9704"/>
                    <a:pt x="10330" y="9704"/>
                  </a:cubicBezTo>
                  <a:cubicBezTo>
                    <a:pt x="10330" y="9704"/>
                    <a:pt x="11035" y="9704"/>
                    <a:pt x="11035" y="9704"/>
                  </a:cubicBezTo>
                  <a:cubicBezTo>
                    <a:pt x="11035" y="9704"/>
                    <a:pt x="11035" y="9704"/>
                    <a:pt x="11035" y="9704"/>
                  </a:cubicBezTo>
                  <a:cubicBezTo>
                    <a:pt x="11035" y="9704"/>
                    <a:pt x="11035" y="9704"/>
                    <a:pt x="11035" y="9704"/>
                  </a:cubicBezTo>
                  <a:cubicBezTo>
                    <a:pt x="11035" y="9861"/>
                    <a:pt x="11035" y="9861"/>
                    <a:pt x="10800" y="9704"/>
                  </a:cubicBezTo>
                  <a:cubicBezTo>
                    <a:pt x="10565" y="9704"/>
                    <a:pt x="10565" y="9704"/>
                    <a:pt x="10565" y="9861"/>
                  </a:cubicBezTo>
                  <a:cubicBezTo>
                    <a:pt x="10565" y="9861"/>
                    <a:pt x="10565" y="9861"/>
                    <a:pt x="10565" y="9861"/>
                  </a:cubicBezTo>
                  <a:cubicBezTo>
                    <a:pt x="10565" y="10017"/>
                    <a:pt x="10565" y="9861"/>
                    <a:pt x="10330" y="9861"/>
                  </a:cubicBezTo>
                  <a:cubicBezTo>
                    <a:pt x="10330" y="10017"/>
                    <a:pt x="10330" y="10174"/>
                    <a:pt x="10096" y="10330"/>
                  </a:cubicBezTo>
                  <a:cubicBezTo>
                    <a:pt x="10096" y="10330"/>
                    <a:pt x="10096" y="10330"/>
                    <a:pt x="10096" y="10487"/>
                  </a:cubicBezTo>
                  <a:cubicBezTo>
                    <a:pt x="9861" y="10643"/>
                    <a:pt x="9861" y="10800"/>
                    <a:pt x="9861" y="10800"/>
                  </a:cubicBezTo>
                  <a:cubicBezTo>
                    <a:pt x="9861" y="10957"/>
                    <a:pt x="10096" y="11113"/>
                    <a:pt x="10096" y="11113"/>
                  </a:cubicBezTo>
                  <a:cubicBezTo>
                    <a:pt x="10330" y="11270"/>
                    <a:pt x="10330" y="11270"/>
                    <a:pt x="10330" y="11426"/>
                  </a:cubicBezTo>
                  <a:cubicBezTo>
                    <a:pt x="10330" y="11426"/>
                    <a:pt x="10330" y="11583"/>
                    <a:pt x="10565" y="11583"/>
                  </a:cubicBezTo>
                  <a:cubicBezTo>
                    <a:pt x="10800" y="11583"/>
                    <a:pt x="10565" y="11583"/>
                    <a:pt x="10800" y="11426"/>
                  </a:cubicBezTo>
                  <a:cubicBezTo>
                    <a:pt x="10800" y="11583"/>
                    <a:pt x="10800" y="11739"/>
                    <a:pt x="10565" y="11739"/>
                  </a:cubicBezTo>
                  <a:cubicBezTo>
                    <a:pt x="10565" y="11739"/>
                    <a:pt x="10565" y="11739"/>
                    <a:pt x="10565" y="11896"/>
                  </a:cubicBezTo>
                  <a:cubicBezTo>
                    <a:pt x="10800" y="11896"/>
                    <a:pt x="10800" y="11896"/>
                    <a:pt x="10800" y="11896"/>
                  </a:cubicBezTo>
                  <a:cubicBezTo>
                    <a:pt x="10800" y="11896"/>
                    <a:pt x="11035" y="11739"/>
                    <a:pt x="11035" y="11739"/>
                  </a:cubicBezTo>
                  <a:cubicBezTo>
                    <a:pt x="11035" y="11583"/>
                    <a:pt x="11035" y="11583"/>
                    <a:pt x="11270" y="11583"/>
                  </a:cubicBezTo>
                  <a:cubicBezTo>
                    <a:pt x="11270" y="11739"/>
                    <a:pt x="11035" y="11739"/>
                    <a:pt x="11270" y="11739"/>
                  </a:cubicBezTo>
                  <a:cubicBezTo>
                    <a:pt x="11270" y="11739"/>
                    <a:pt x="11504" y="11583"/>
                    <a:pt x="11504" y="11583"/>
                  </a:cubicBezTo>
                  <a:cubicBezTo>
                    <a:pt x="11739" y="11583"/>
                    <a:pt x="11504" y="11583"/>
                    <a:pt x="11504" y="11583"/>
                  </a:cubicBezTo>
                  <a:cubicBezTo>
                    <a:pt x="11504" y="11896"/>
                    <a:pt x="11504" y="11739"/>
                    <a:pt x="11504" y="11896"/>
                  </a:cubicBezTo>
                  <a:cubicBezTo>
                    <a:pt x="11504" y="12052"/>
                    <a:pt x="11270" y="12052"/>
                    <a:pt x="11270" y="12052"/>
                  </a:cubicBezTo>
                  <a:cubicBezTo>
                    <a:pt x="11504" y="12209"/>
                    <a:pt x="11504" y="12052"/>
                    <a:pt x="11504" y="12052"/>
                  </a:cubicBezTo>
                  <a:cubicBezTo>
                    <a:pt x="11504" y="12209"/>
                    <a:pt x="11504" y="12209"/>
                    <a:pt x="11504" y="12209"/>
                  </a:cubicBezTo>
                  <a:cubicBezTo>
                    <a:pt x="11035" y="12209"/>
                    <a:pt x="10800" y="12835"/>
                    <a:pt x="11504" y="12835"/>
                  </a:cubicBezTo>
                  <a:cubicBezTo>
                    <a:pt x="11270" y="12835"/>
                    <a:pt x="11035" y="12991"/>
                    <a:pt x="11035" y="13148"/>
                  </a:cubicBezTo>
                  <a:cubicBezTo>
                    <a:pt x="11035" y="13304"/>
                    <a:pt x="11035" y="13461"/>
                    <a:pt x="11035" y="13461"/>
                  </a:cubicBezTo>
                  <a:cubicBezTo>
                    <a:pt x="11270" y="13617"/>
                    <a:pt x="11270" y="13774"/>
                    <a:pt x="11504" y="13774"/>
                  </a:cubicBezTo>
                  <a:cubicBezTo>
                    <a:pt x="11739" y="13774"/>
                    <a:pt x="11739" y="13617"/>
                    <a:pt x="11739" y="13774"/>
                  </a:cubicBezTo>
                  <a:cubicBezTo>
                    <a:pt x="11739" y="13774"/>
                    <a:pt x="11739" y="13774"/>
                    <a:pt x="11739" y="13774"/>
                  </a:cubicBezTo>
                  <a:cubicBezTo>
                    <a:pt x="11739" y="13774"/>
                    <a:pt x="11739" y="13774"/>
                    <a:pt x="11504" y="13774"/>
                  </a:cubicBezTo>
                  <a:cubicBezTo>
                    <a:pt x="11270" y="13930"/>
                    <a:pt x="11270" y="13774"/>
                    <a:pt x="11270" y="13617"/>
                  </a:cubicBezTo>
                  <a:cubicBezTo>
                    <a:pt x="11035" y="13461"/>
                    <a:pt x="11035" y="13461"/>
                    <a:pt x="11035" y="13461"/>
                  </a:cubicBezTo>
                  <a:cubicBezTo>
                    <a:pt x="11035" y="13461"/>
                    <a:pt x="10800" y="13617"/>
                    <a:pt x="10800" y="13617"/>
                  </a:cubicBezTo>
                  <a:cubicBezTo>
                    <a:pt x="10800" y="13774"/>
                    <a:pt x="11035" y="13774"/>
                    <a:pt x="11035" y="13930"/>
                  </a:cubicBezTo>
                  <a:cubicBezTo>
                    <a:pt x="10800" y="13930"/>
                    <a:pt x="10800" y="13774"/>
                    <a:pt x="10565" y="13774"/>
                  </a:cubicBezTo>
                  <a:cubicBezTo>
                    <a:pt x="10330" y="13617"/>
                    <a:pt x="10330" y="13774"/>
                    <a:pt x="10096" y="13774"/>
                  </a:cubicBezTo>
                  <a:cubicBezTo>
                    <a:pt x="9861" y="13930"/>
                    <a:pt x="9626" y="13774"/>
                    <a:pt x="9157" y="13774"/>
                  </a:cubicBezTo>
                  <a:cubicBezTo>
                    <a:pt x="9391" y="13774"/>
                    <a:pt x="9391" y="13774"/>
                    <a:pt x="9391" y="13930"/>
                  </a:cubicBezTo>
                  <a:cubicBezTo>
                    <a:pt x="9157" y="13930"/>
                    <a:pt x="8922" y="13930"/>
                    <a:pt x="8687" y="13930"/>
                  </a:cubicBezTo>
                  <a:cubicBezTo>
                    <a:pt x="8687" y="14087"/>
                    <a:pt x="8452" y="14243"/>
                    <a:pt x="8217" y="14243"/>
                  </a:cubicBezTo>
                  <a:cubicBezTo>
                    <a:pt x="8217" y="14243"/>
                    <a:pt x="8217" y="14243"/>
                    <a:pt x="8217" y="14243"/>
                  </a:cubicBezTo>
                  <a:cubicBezTo>
                    <a:pt x="8217" y="14400"/>
                    <a:pt x="8217" y="14400"/>
                    <a:pt x="8217" y="14557"/>
                  </a:cubicBezTo>
                  <a:cubicBezTo>
                    <a:pt x="8217" y="14557"/>
                    <a:pt x="7983" y="14557"/>
                    <a:pt x="7748" y="14713"/>
                  </a:cubicBezTo>
                  <a:cubicBezTo>
                    <a:pt x="7513" y="14713"/>
                    <a:pt x="7513" y="14870"/>
                    <a:pt x="7278" y="15026"/>
                  </a:cubicBezTo>
                  <a:cubicBezTo>
                    <a:pt x="7513" y="15026"/>
                    <a:pt x="7513" y="15026"/>
                    <a:pt x="7748" y="15026"/>
                  </a:cubicBezTo>
                  <a:cubicBezTo>
                    <a:pt x="7748" y="15026"/>
                    <a:pt x="7748" y="15026"/>
                    <a:pt x="7748" y="15026"/>
                  </a:cubicBezTo>
                  <a:cubicBezTo>
                    <a:pt x="7983" y="15026"/>
                    <a:pt x="7983" y="15026"/>
                    <a:pt x="7983" y="15026"/>
                  </a:cubicBezTo>
                  <a:cubicBezTo>
                    <a:pt x="7983" y="14870"/>
                    <a:pt x="7983" y="14870"/>
                    <a:pt x="8217" y="14870"/>
                  </a:cubicBezTo>
                  <a:cubicBezTo>
                    <a:pt x="8452" y="14713"/>
                    <a:pt x="8687" y="14713"/>
                    <a:pt x="8687" y="14713"/>
                  </a:cubicBezTo>
                  <a:cubicBezTo>
                    <a:pt x="8922" y="14713"/>
                    <a:pt x="8687" y="14713"/>
                    <a:pt x="8922" y="14713"/>
                  </a:cubicBezTo>
                  <a:cubicBezTo>
                    <a:pt x="8922" y="14713"/>
                    <a:pt x="8922" y="14713"/>
                    <a:pt x="8922" y="14713"/>
                  </a:cubicBezTo>
                  <a:cubicBezTo>
                    <a:pt x="8452" y="14870"/>
                    <a:pt x="8687" y="15339"/>
                    <a:pt x="8922" y="15183"/>
                  </a:cubicBezTo>
                  <a:cubicBezTo>
                    <a:pt x="8922" y="15183"/>
                    <a:pt x="8687" y="15339"/>
                    <a:pt x="8687" y="15496"/>
                  </a:cubicBezTo>
                  <a:cubicBezTo>
                    <a:pt x="8687" y="15652"/>
                    <a:pt x="8922" y="15652"/>
                    <a:pt x="9157" y="15652"/>
                  </a:cubicBezTo>
                  <a:cubicBezTo>
                    <a:pt x="9157" y="15652"/>
                    <a:pt x="8922" y="15652"/>
                    <a:pt x="8922" y="15652"/>
                  </a:cubicBezTo>
                  <a:cubicBezTo>
                    <a:pt x="8922" y="15652"/>
                    <a:pt x="8922" y="15809"/>
                    <a:pt x="8922" y="15809"/>
                  </a:cubicBezTo>
                  <a:cubicBezTo>
                    <a:pt x="8922" y="15965"/>
                    <a:pt x="8687" y="16122"/>
                    <a:pt x="8452" y="16278"/>
                  </a:cubicBezTo>
                  <a:cubicBezTo>
                    <a:pt x="8452" y="16435"/>
                    <a:pt x="8217" y="16435"/>
                    <a:pt x="7983" y="16591"/>
                  </a:cubicBezTo>
                  <a:cubicBezTo>
                    <a:pt x="7983" y="16591"/>
                    <a:pt x="7983" y="16591"/>
                    <a:pt x="7748" y="16591"/>
                  </a:cubicBezTo>
                  <a:cubicBezTo>
                    <a:pt x="7748" y="16591"/>
                    <a:pt x="7513" y="16591"/>
                    <a:pt x="7513" y="16748"/>
                  </a:cubicBezTo>
                  <a:cubicBezTo>
                    <a:pt x="7513" y="16591"/>
                    <a:pt x="7278" y="16748"/>
                    <a:pt x="7278" y="16748"/>
                  </a:cubicBezTo>
                  <a:cubicBezTo>
                    <a:pt x="7278" y="16904"/>
                    <a:pt x="7278" y="16904"/>
                    <a:pt x="7043" y="16904"/>
                  </a:cubicBezTo>
                  <a:cubicBezTo>
                    <a:pt x="7043" y="16904"/>
                    <a:pt x="6574" y="16748"/>
                    <a:pt x="6574" y="16904"/>
                  </a:cubicBezTo>
                  <a:cubicBezTo>
                    <a:pt x="6574" y="17061"/>
                    <a:pt x="6339" y="17061"/>
                    <a:pt x="6339" y="17061"/>
                  </a:cubicBezTo>
                  <a:cubicBezTo>
                    <a:pt x="6104" y="17217"/>
                    <a:pt x="6339" y="17217"/>
                    <a:pt x="6104" y="17217"/>
                  </a:cubicBezTo>
                  <a:cubicBezTo>
                    <a:pt x="6339" y="17217"/>
                    <a:pt x="6574" y="17217"/>
                    <a:pt x="6574" y="17217"/>
                  </a:cubicBezTo>
                  <a:cubicBezTo>
                    <a:pt x="6809" y="17374"/>
                    <a:pt x="6339" y="17530"/>
                    <a:pt x="6339" y="17530"/>
                  </a:cubicBezTo>
                  <a:cubicBezTo>
                    <a:pt x="6339" y="17530"/>
                    <a:pt x="6339" y="17530"/>
                    <a:pt x="6339" y="17687"/>
                  </a:cubicBezTo>
                  <a:cubicBezTo>
                    <a:pt x="6574" y="17687"/>
                    <a:pt x="6574" y="17687"/>
                    <a:pt x="6574" y="17530"/>
                  </a:cubicBezTo>
                  <a:cubicBezTo>
                    <a:pt x="6574" y="17530"/>
                    <a:pt x="7043" y="17687"/>
                    <a:pt x="7043" y="17530"/>
                  </a:cubicBezTo>
                  <a:cubicBezTo>
                    <a:pt x="7043" y="17530"/>
                    <a:pt x="7043" y="17530"/>
                    <a:pt x="7043" y="17374"/>
                  </a:cubicBezTo>
                  <a:cubicBezTo>
                    <a:pt x="7043" y="17374"/>
                    <a:pt x="7043" y="17374"/>
                    <a:pt x="7278" y="17374"/>
                  </a:cubicBezTo>
                  <a:cubicBezTo>
                    <a:pt x="7043" y="17374"/>
                    <a:pt x="7043" y="17530"/>
                    <a:pt x="7278" y="17530"/>
                  </a:cubicBezTo>
                  <a:cubicBezTo>
                    <a:pt x="7043" y="17530"/>
                    <a:pt x="6809" y="17687"/>
                    <a:pt x="6809" y="17687"/>
                  </a:cubicBezTo>
                  <a:cubicBezTo>
                    <a:pt x="6809" y="17687"/>
                    <a:pt x="6809" y="17687"/>
                    <a:pt x="6809" y="17687"/>
                  </a:cubicBezTo>
                  <a:cubicBezTo>
                    <a:pt x="6574" y="17687"/>
                    <a:pt x="6574" y="17687"/>
                    <a:pt x="6574" y="17687"/>
                  </a:cubicBezTo>
                  <a:cubicBezTo>
                    <a:pt x="6809" y="17687"/>
                    <a:pt x="6809" y="17843"/>
                    <a:pt x="7043" y="17843"/>
                  </a:cubicBezTo>
                  <a:cubicBezTo>
                    <a:pt x="7043" y="17843"/>
                    <a:pt x="7043" y="17843"/>
                    <a:pt x="7278" y="17687"/>
                  </a:cubicBezTo>
                  <a:cubicBezTo>
                    <a:pt x="7278" y="17687"/>
                    <a:pt x="7513" y="17687"/>
                    <a:pt x="7513" y="17687"/>
                  </a:cubicBezTo>
                  <a:cubicBezTo>
                    <a:pt x="7513" y="17687"/>
                    <a:pt x="7513" y="17530"/>
                    <a:pt x="7513" y="17530"/>
                  </a:cubicBezTo>
                  <a:cubicBezTo>
                    <a:pt x="7748" y="17530"/>
                    <a:pt x="7983" y="17530"/>
                    <a:pt x="7983" y="17530"/>
                  </a:cubicBezTo>
                  <a:cubicBezTo>
                    <a:pt x="7983" y="17374"/>
                    <a:pt x="8217" y="17530"/>
                    <a:pt x="8217" y="17374"/>
                  </a:cubicBezTo>
                  <a:cubicBezTo>
                    <a:pt x="8217" y="17530"/>
                    <a:pt x="8217" y="17530"/>
                    <a:pt x="8217" y="17530"/>
                  </a:cubicBezTo>
                  <a:cubicBezTo>
                    <a:pt x="8217" y="17530"/>
                    <a:pt x="8217" y="17530"/>
                    <a:pt x="8217" y="17530"/>
                  </a:cubicBezTo>
                  <a:cubicBezTo>
                    <a:pt x="8217" y="17687"/>
                    <a:pt x="8452" y="17687"/>
                    <a:pt x="8452" y="17687"/>
                  </a:cubicBezTo>
                  <a:cubicBezTo>
                    <a:pt x="8687" y="17687"/>
                    <a:pt x="8687" y="17687"/>
                    <a:pt x="8922" y="17687"/>
                  </a:cubicBezTo>
                  <a:cubicBezTo>
                    <a:pt x="8922" y="17843"/>
                    <a:pt x="8452" y="17843"/>
                    <a:pt x="8452" y="17843"/>
                  </a:cubicBezTo>
                  <a:cubicBezTo>
                    <a:pt x="8452" y="17687"/>
                    <a:pt x="8452" y="17687"/>
                    <a:pt x="8452" y="17687"/>
                  </a:cubicBezTo>
                  <a:cubicBezTo>
                    <a:pt x="8217" y="17843"/>
                    <a:pt x="8217" y="18000"/>
                    <a:pt x="8687" y="18000"/>
                  </a:cubicBezTo>
                  <a:cubicBezTo>
                    <a:pt x="8687" y="18000"/>
                    <a:pt x="8922" y="17843"/>
                    <a:pt x="8922" y="18000"/>
                  </a:cubicBezTo>
                  <a:cubicBezTo>
                    <a:pt x="8922" y="18000"/>
                    <a:pt x="8922" y="18000"/>
                    <a:pt x="9157" y="18000"/>
                  </a:cubicBezTo>
                  <a:cubicBezTo>
                    <a:pt x="8922" y="17843"/>
                    <a:pt x="9157" y="17843"/>
                    <a:pt x="9157" y="17843"/>
                  </a:cubicBezTo>
                  <a:cubicBezTo>
                    <a:pt x="9391" y="17843"/>
                    <a:pt x="9391" y="17843"/>
                    <a:pt x="9391" y="18000"/>
                  </a:cubicBezTo>
                  <a:cubicBezTo>
                    <a:pt x="9626" y="18157"/>
                    <a:pt x="9626" y="18157"/>
                    <a:pt x="9861" y="18313"/>
                  </a:cubicBezTo>
                  <a:cubicBezTo>
                    <a:pt x="10096" y="18313"/>
                    <a:pt x="10096" y="18313"/>
                    <a:pt x="10330" y="18313"/>
                  </a:cubicBezTo>
                  <a:cubicBezTo>
                    <a:pt x="10565" y="18313"/>
                    <a:pt x="10800" y="18313"/>
                    <a:pt x="10800" y="18313"/>
                  </a:cubicBezTo>
                  <a:cubicBezTo>
                    <a:pt x="10800" y="18313"/>
                    <a:pt x="10800" y="18157"/>
                    <a:pt x="10800" y="18157"/>
                  </a:cubicBezTo>
                  <a:cubicBezTo>
                    <a:pt x="11035" y="18157"/>
                    <a:pt x="11035" y="18000"/>
                    <a:pt x="11270" y="18000"/>
                  </a:cubicBezTo>
                  <a:cubicBezTo>
                    <a:pt x="11270" y="18000"/>
                    <a:pt x="11739" y="17843"/>
                    <a:pt x="11974" y="17843"/>
                  </a:cubicBezTo>
                  <a:cubicBezTo>
                    <a:pt x="11974" y="17687"/>
                    <a:pt x="12209" y="17687"/>
                    <a:pt x="12209" y="17530"/>
                  </a:cubicBezTo>
                  <a:cubicBezTo>
                    <a:pt x="12443" y="17530"/>
                    <a:pt x="12443" y="17530"/>
                    <a:pt x="12443" y="17374"/>
                  </a:cubicBezTo>
                  <a:cubicBezTo>
                    <a:pt x="12678" y="17530"/>
                    <a:pt x="12209" y="17530"/>
                    <a:pt x="12209" y="17687"/>
                  </a:cubicBezTo>
                  <a:cubicBezTo>
                    <a:pt x="11974" y="17687"/>
                    <a:pt x="11974" y="17843"/>
                    <a:pt x="11974" y="18000"/>
                  </a:cubicBezTo>
                  <a:cubicBezTo>
                    <a:pt x="11739" y="18157"/>
                    <a:pt x="11504" y="18157"/>
                    <a:pt x="11270" y="18313"/>
                  </a:cubicBezTo>
                  <a:cubicBezTo>
                    <a:pt x="11270" y="18313"/>
                    <a:pt x="11270" y="18313"/>
                    <a:pt x="11270" y="18313"/>
                  </a:cubicBezTo>
                  <a:cubicBezTo>
                    <a:pt x="11270" y="18470"/>
                    <a:pt x="11270" y="18470"/>
                    <a:pt x="11035" y="18470"/>
                  </a:cubicBezTo>
                  <a:cubicBezTo>
                    <a:pt x="11270" y="18626"/>
                    <a:pt x="11270" y="18783"/>
                    <a:pt x="11035" y="18783"/>
                  </a:cubicBezTo>
                  <a:cubicBezTo>
                    <a:pt x="11035" y="18783"/>
                    <a:pt x="11035" y="18783"/>
                    <a:pt x="11035" y="18783"/>
                  </a:cubicBezTo>
                  <a:cubicBezTo>
                    <a:pt x="11035" y="18783"/>
                    <a:pt x="11035" y="18783"/>
                    <a:pt x="11035" y="18783"/>
                  </a:cubicBezTo>
                  <a:cubicBezTo>
                    <a:pt x="10800" y="18939"/>
                    <a:pt x="10330" y="18783"/>
                    <a:pt x="10096" y="18783"/>
                  </a:cubicBezTo>
                  <a:cubicBezTo>
                    <a:pt x="9626" y="18783"/>
                    <a:pt x="8922" y="18783"/>
                    <a:pt x="8452" y="18783"/>
                  </a:cubicBezTo>
                  <a:cubicBezTo>
                    <a:pt x="8452" y="18783"/>
                    <a:pt x="8452" y="18939"/>
                    <a:pt x="8452" y="18939"/>
                  </a:cubicBezTo>
                  <a:cubicBezTo>
                    <a:pt x="8452" y="19096"/>
                    <a:pt x="8452" y="19096"/>
                    <a:pt x="8452" y="19096"/>
                  </a:cubicBezTo>
                  <a:cubicBezTo>
                    <a:pt x="8452" y="19252"/>
                    <a:pt x="8217" y="19252"/>
                    <a:pt x="8217" y="19252"/>
                  </a:cubicBezTo>
                  <a:cubicBezTo>
                    <a:pt x="7983" y="19252"/>
                    <a:pt x="7983" y="19096"/>
                    <a:pt x="7748" y="19252"/>
                  </a:cubicBezTo>
                  <a:cubicBezTo>
                    <a:pt x="7748" y="19252"/>
                    <a:pt x="7748" y="19565"/>
                    <a:pt x="7748" y="19565"/>
                  </a:cubicBezTo>
                  <a:cubicBezTo>
                    <a:pt x="7748" y="19722"/>
                    <a:pt x="7513" y="19878"/>
                    <a:pt x="7513" y="20035"/>
                  </a:cubicBezTo>
                  <a:cubicBezTo>
                    <a:pt x="7513" y="20035"/>
                    <a:pt x="7278" y="20035"/>
                    <a:pt x="7278" y="20035"/>
                  </a:cubicBezTo>
                  <a:cubicBezTo>
                    <a:pt x="7278" y="20191"/>
                    <a:pt x="7278" y="20191"/>
                    <a:pt x="7043" y="20191"/>
                  </a:cubicBezTo>
                  <a:cubicBezTo>
                    <a:pt x="7043" y="20348"/>
                    <a:pt x="7043" y="20348"/>
                    <a:pt x="7278" y="20348"/>
                  </a:cubicBezTo>
                  <a:cubicBezTo>
                    <a:pt x="7043" y="20348"/>
                    <a:pt x="7043" y="20348"/>
                    <a:pt x="7043" y="20348"/>
                  </a:cubicBezTo>
                  <a:cubicBezTo>
                    <a:pt x="7043" y="20348"/>
                    <a:pt x="7043" y="20191"/>
                    <a:pt x="7043" y="20191"/>
                  </a:cubicBezTo>
                  <a:cubicBezTo>
                    <a:pt x="6809" y="20348"/>
                    <a:pt x="6809" y="20348"/>
                    <a:pt x="6809" y="20504"/>
                  </a:cubicBezTo>
                  <a:cubicBezTo>
                    <a:pt x="6574" y="20504"/>
                    <a:pt x="6574" y="20504"/>
                    <a:pt x="6574" y="20661"/>
                  </a:cubicBezTo>
                  <a:cubicBezTo>
                    <a:pt x="6574" y="20661"/>
                    <a:pt x="6574" y="20661"/>
                    <a:pt x="6574" y="20661"/>
                  </a:cubicBezTo>
                  <a:cubicBezTo>
                    <a:pt x="6339" y="20817"/>
                    <a:pt x="6104" y="20974"/>
                    <a:pt x="5870" y="20974"/>
                  </a:cubicBezTo>
                  <a:cubicBezTo>
                    <a:pt x="5870" y="20974"/>
                    <a:pt x="5870" y="21130"/>
                    <a:pt x="5870" y="21130"/>
                  </a:cubicBezTo>
                  <a:cubicBezTo>
                    <a:pt x="5870" y="21130"/>
                    <a:pt x="5870" y="20974"/>
                    <a:pt x="5870" y="20974"/>
                  </a:cubicBezTo>
                  <a:cubicBezTo>
                    <a:pt x="5635" y="20974"/>
                    <a:pt x="5635" y="20974"/>
                    <a:pt x="5635" y="21130"/>
                  </a:cubicBezTo>
                  <a:cubicBezTo>
                    <a:pt x="5400" y="21130"/>
                    <a:pt x="5165" y="21130"/>
                    <a:pt x="5400" y="21287"/>
                  </a:cubicBezTo>
                  <a:cubicBezTo>
                    <a:pt x="5400" y="21287"/>
                    <a:pt x="5165" y="21443"/>
                    <a:pt x="5400" y="21443"/>
                  </a:cubicBezTo>
                  <a:cubicBezTo>
                    <a:pt x="5400" y="21443"/>
                    <a:pt x="5635" y="21443"/>
                    <a:pt x="5635" y="21287"/>
                  </a:cubicBezTo>
                  <a:cubicBezTo>
                    <a:pt x="5635" y="21287"/>
                    <a:pt x="5635" y="21287"/>
                    <a:pt x="5635" y="21287"/>
                  </a:cubicBezTo>
                  <a:cubicBezTo>
                    <a:pt x="5870" y="21130"/>
                    <a:pt x="6104" y="21287"/>
                    <a:pt x="6104" y="21287"/>
                  </a:cubicBezTo>
                  <a:cubicBezTo>
                    <a:pt x="6339" y="21443"/>
                    <a:pt x="6339" y="21600"/>
                    <a:pt x="6339" y="21600"/>
                  </a:cubicBezTo>
                  <a:cubicBezTo>
                    <a:pt x="6339" y="21600"/>
                    <a:pt x="7043" y="21287"/>
                    <a:pt x="6574" y="21287"/>
                  </a:cubicBezTo>
                  <a:cubicBezTo>
                    <a:pt x="6574" y="21287"/>
                    <a:pt x="6574" y="21287"/>
                    <a:pt x="6809" y="21130"/>
                  </a:cubicBezTo>
                  <a:cubicBezTo>
                    <a:pt x="6574" y="21130"/>
                    <a:pt x="6809" y="20974"/>
                    <a:pt x="6809" y="21130"/>
                  </a:cubicBezTo>
                  <a:cubicBezTo>
                    <a:pt x="7043" y="20974"/>
                    <a:pt x="7278" y="20974"/>
                    <a:pt x="7278" y="20974"/>
                  </a:cubicBezTo>
                  <a:cubicBezTo>
                    <a:pt x="7278" y="20974"/>
                    <a:pt x="7278" y="20817"/>
                    <a:pt x="7278" y="20817"/>
                  </a:cubicBezTo>
                  <a:cubicBezTo>
                    <a:pt x="7513" y="20661"/>
                    <a:pt x="7513" y="20661"/>
                    <a:pt x="7513" y="20817"/>
                  </a:cubicBezTo>
                  <a:cubicBezTo>
                    <a:pt x="7748" y="20817"/>
                    <a:pt x="7983" y="20817"/>
                    <a:pt x="7983" y="20661"/>
                  </a:cubicBezTo>
                  <a:cubicBezTo>
                    <a:pt x="8217" y="20661"/>
                    <a:pt x="8452" y="20661"/>
                    <a:pt x="8687" y="20817"/>
                  </a:cubicBezTo>
                  <a:cubicBezTo>
                    <a:pt x="8687" y="20817"/>
                    <a:pt x="8687" y="20661"/>
                    <a:pt x="8687" y="20661"/>
                  </a:cubicBezTo>
                  <a:cubicBezTo>
                    <a:pt x="8687" y="20661"/>
                    <a:pt x="8687" y="20661"/>
                    <a:pt x="8452" y="20661"/>
                  </a:cubicBezTo>
                  <a:cubicBezTo>
                    <a:pt x="8452" y="20661"/>
                    <a:pt x="8452" y="20661"/>
                    <a:pt x="8452" y="20661"/>
                  </a:cubicBezTo>
                  <a:cubicBezTo>
                    <a:pt x="8452" y="20661"/>
                    <a:pt x="8452" y="20661"/>
                    <a:pt x="8452" y="20661"/>
                  </a:cubicBezTo>
                  <a:cubicBezTo>
                    <a:pt x="8452" y="20661"/>
                    <a:pt x="8452" y="20661"/>
                    <a:pt x="8687" y="20661"/>
                  </a:cubicBezTo>
                  <a:cubicBezTo>
                    <a:pt x="8452" y="20661"/>
                    <a:pt x="8452" y="20661"/>
                    <a:pt x="8452" y="20661"/>
                  </a:cubicBezTo>
                  <a:cubicBezTo>
                    <a:pt x="8452" y="20661"/>
                    <a:pt x="8452" y="20504"/>
                    <a:pt x="8452" y="20504"/>
                  </a:cubicBezTo>
                  <a:cubicBezTo>
                    <a:pt x="8452" y="20504"/>
                    <a:pt x="8452" y="20504"/>
                    <a:pt x="8452" y="20504"/>
                  </a:cubicBezTo>
                  <a:cubicBezTo>
                    <a:pt x="8687" y="20504"/>
                    <a:pt x="8687" y="20504"/>
                    <a:pt x="8687" y="20504"/>
                  </a:cubicBezTo>
                  <a:cubicBezTo>
                    <a:pt x="8452" y="20504"/>
                    <a:pt x="8687" y="20661"/>
                    <a:pt x="8687" y="20661"/>
                  </a:cubicBezTo>
                  <a:cubicBezTo>
                    <a:pt x="8687" y="20661"/>
                    <a:pt x="8922" y="20817"/>
                    <a:pt x="8922" y="20817"/>
                  </a:cubicBezTo>
                  <a:cubicBezTo>
                    <a:pt x="8922" y="20817"/>
                    <a:pt x="8922" y="20817"/>
                    <a:pt x="9157" y="20817"/>
                  </a:cubicBezTo>
                  <a:cubicBezTo>
                    <a:pt x="9157" y="20817"/>
                    <a:pt x="9391" y="20974"/>
                    <a:pt x="9391" y="20974"/>
                  </a:cubicBezTo>
                  <a:cubicBezTo>
                    <a:pt x="9391" y="20974"/>
                    <a:pt x="9626" y="21130"/>
                    <a:pt x="9861" y="20974"/>
                  </a:cubicBezTo>
                  <a:cubicBezTo>
                    <a:pt x="9861" y="20974"/>
                    <a:pt x="9861" y="20817"/>
                    <a:pt x="9861" y="20817"/>
                  </a:cubicBezTo>
                  <a:cubicBezTo>
                    <a:pt x="9861" y="20817"/>
                    <a:pt x="9861" y="20817"/>
                    <a:pt x="9861" y="20661"/>
                  </a:cubicBezTo>
                  <a:cubicBezTo>
                    <a:pt x="10096" y="20817"/>
                    <a:pt x="10096" y="20661"/>
                    <a:pt x="10096" y="20504"/>
                  </a:cubicBezTo>
                  <a:cubicBezTo>
                    <a:pt x="9861" y="20661"/>
                    <a:pt x="9861" y="20504"/>
                    <a:pt x="10096" y="20504"/>
                  </a:cubicBezTo>
                  <a:cubicBezTo>
                    <a:pt x="10096" y="20348"/>
                    <a:pt x="10096" y="20348"/>
                    <a:pt x="10096" y="20191"/>
                  </a:cubicBezTo>
                  <a:cubicBezTo>
                    <a:pt x="10096" y="20035"/>
                    <a:pt x="10096" y="20035"/>
                    <a:pt x="10096" y="20035"/>
                  </a:cubicBezTo>
                  <a:cubicBezTo>
                    <a:pt x="10096" y="20035"/>
                    <a:pt x="10330" y="20035"/>
                    <a:pt x="10330" y="20035"/>
                  </a:cubicBezTo>
                  <a:cubicBezTo>
                    <a:pt x="10330" y="20191"/>
                    <a:pt x="10565" y="20035"/>
                    <a:pt x="10565" y="20035"/>
                  </a:cubicBezTo>
                  <a:cubicBezTo>
                    <a:pt x="10800" y="19878"/>
                    <a:pt x="11035" y="19878"/>
                    <a:pt x="11270" y="19878"/>
                  </a:cubicBezTo>
                  <a:cubicBezTo>
                    <a:pt x="11504" y="19878"/>
                    <a:pt x="11504" y="19878"/>
                    <a:pt x="11739" y="20035"/>
                  </a:cubicBezTo>
                  <a:cubicBezTo>
                    <a:pt x="11974" y="20035"/>
                    <a:pt x="12443" y="20191"/>
                    <a:pt x="12443" y="20348"/>
                  </a:cubicBezTo>
                  <a:cubicBezTo>
                    <a:pt x="12443" y="20191"/>
                    <a:pt x="12209" y="20035"/>
                    <a:pt x="12678" y="20035"/>
                  </a:cubicBezTo>
                  <a:cubicBezTo>
                    <a:pt x="12913" y="20035"/>
                    <a:pt x="13383" y="20191"/>
                    <a:pt x="13383" y="20035"/>
                  </a:cubicBezTo>
                  <a:cubicBezTo>
                    <a:pt x="13383" y="20035"/>
                    <a:pt x="13383" y="20035"/>
                    <a:pt x="13148" y="19878"/>
                  </a:cubicBezTo>
                  <a:cubicBezTo>
                    <a:pt x="13148" y="19878"/>
                    <a:pt x="13148" y="19878"/>
                    <a:pt x="13148" y="19878"/>
                  </a:cubicBezTo>
                  <a:cubicBezTo>
                    <a:pt x="13148" y="19878"/>
                    <a:pt x="13148" y="19878"/>
                    <a:pt x="13148" y="19878"/>
                  </a:cubicBezTo>
                  <a:cubicBezTo>
                    <a:pt x="13383" y="19878"/>
                    <a:pt x="13383" y="19878"/>
                    <a:pt x="13383" y="19878"/>
                  </a:cubicBezTo>
                  <a:cubicBezTo>
                    <a:pt x="13617" y="19878"/>
                    <a:pt x="13852" y="19878"/>
                    <a:pt x="14087" y="19878"/>
                  </a:cubicBezTo>
                  <a:cubicBezTo>
                    <a:pt x="14087" y="19878"/>
                    <a:pt x="14322" y="19878"/>
                    <a:pt x="14322" y="19878"/>
                  </a:cubicBezTo>
                  <a:cubicBezTo>
                    <a:pt x="14322" y="19878"/>
                    <a:pt x="14322" y="19878"/>
                    <a:pt x="14322" y="19878"/>
                  </a:cubicBezTo>
                  <a:cubicBezTo>
                    <a:pt x="14322" y="19722"/>
                    <a:pt x="14557" y="19722"/>
                    <a:pt x="14557" y="19722"/>
                  </a:cubicBezTo>
                  <a:cubicBezTo>
                    <a:pt x="14557" y="19722"/>
                    <a:pt x="14557" y="19722"/>
                    <a:pt x="14557" y="19722"/>
                  </a:cubicBezTo>
                  <a:cubicBezTo>
                    <a:pt x="14791" y="19722"/>
                    <a:pt x="14791" y="19722"/>
                    <a:pt x="14791" y="19565"/>
                  </a:cubicBezTo>
                  <a:cubicBezTo>
                    <a:pt x="14791" y="19565"/>
                    <a:pt x="14557" y="19409"/>
                    <a:pt x="14557" y="19409"/>
                  </a:cubicBezTo>
                  <a:cubicBezTo>
                    <a:pt x="14791" y="19565"/>
                    <a:pt x="14791" y="19565"/>
                    <a:pt x="15026" y="19722"/>
                  </a:cubicBezTo>
                  <a:cubicBezTo>
                    <a:pt x="15026" y="19722"/>
                    <a:pt x="15261" y="19722"/>
                    <a:pt x="15261" y="19722"/>
                  </a:cubicBezTo>
                  <a:cubicBezTo>
                    <a:pt x="15261" y="19722"/>
                    <a:pt x="15261" y="19565"/>
                    <a:pt x="15261" y="19565"/>
                  </a:cubicBezTo>
                  <a:cubicBezTo>
                    <a:pt x="15261" y="19565"/>
                    <a:pt x="15261" y="19565"/>
                    <a:pt x="15261" y="19565"/>
                  </a:cubicBezTo>
                  <a:cubicBezTo>
                    <a:pt x="15261" y="19565"/>
                    <a:pt x="15261" y="19722"/>
                    <a:pt x="15261" y="19722"/>
                  </a:cubicBezTo>
                  <a:cubicBezTo>
                    <a:pt x="15261" y="19722"/>
                    <a:pt x="15496" y="19722"/>
                    <a:pt x="15496" y="19722"/>
                  </a:cubicBezTo>
                  <a:cubicBezTo>
                    <a:pt x="15496" y="19565"/>
                    <a:pt x="15496" y="19565"/>
                    <a:pt x="15496" y="19565"/>
                  </a:cubicBezTo>
                  <a:cubicBezTo>
                    <a:pt x="15730" y="19565"/>
                    <a:pt x="15730" y="19565"/>
                    <a:pt x="15730" y="19722"/>
                  </a:cubicBezTo>
                  <a:cubicBezTo>
                    <a:pt x="15965" y="19565"/>
                    <a:pt x="15730" y="19722"/>
                    <a:pt x="15730" y="19722"/>
                  </a:cubicBezTo>
                  <a:cubicBezTo>
                    <a:pt x="15730" y="19722"/>
                    <a:pt x="15965" y="19878"/>
                    <a:pt x="15965" y="19878"/>
                  </a:cubicBezTo>
                  <a:cubicBezTo>
                    <a:pt x="15965" y="19878"/>
                    <a:pt x="15965" y="19722"/>
                    <a:pt x="15965" y="19722"/>
                  </a:cubicBezTo>
                  <a:cubicBezTo>
                    <a:pt x="15965" y="19722"/>
                    <a:pt x="16200" y="19722"/>
                    <a:pt x="16200" y="19722"/>
                  </a:cubicBezTo>
                  <a:cubicBezTo>
                    <a:pt x="16200" y="19722"/>
                    <a:pt x="16435" y="19722"/>
                    <a:pt x="16670" y="19722"/>
                  </a:cubicBezTo>
                  <a:cubicBezTo>
                    <a:pt x="16904" y="19722"/>
                    <a:pt x="17139" y="19565"/>
                    <a:pt x="17374" y="19722"/>
                  </a:cubicBezTo>
                  <a:cubicBezTo>
                    <a:pt x="17609" y="19722"/>
                    <a:pt x="17843" y="19722"/>
                    <a:pt x="17843" y="19722"/>
                  </a:cubicBezTo>
                  <a:cubicBezTo>
                    <a:pt x="18078" y="19878"/>
                    <a:pt x="18078" y="19878"/>
                    <a:pt x="18313" y="19722"/>
                  </a:cubicBezTo>
                  <a:cubicBezTo>
                    <a:pt x="18548" y="19722"/>
                    <a:pt x="18548" y="19565"/>
                    <a:pt x="18783" y="19565"/>
                  </a:cubicBezTo>
                  <a:cubicBezTo>
                    <a:pt x="19017" y="19565"/>
                    <a:pt x="19017" y="19565"/>
                    <a:pt x="19252" y="19409"/>
                  </a:cubicBezTo>
                  <a:cubicBezTo>
                    <a:pt x="19487" y="19409"/>
                    <a:pt x="19487" y="19409"/>
                    <a:pt x="19722" y="19409"/>
                  </a:cubicBezTo>
                  <a:cubicBezTo>
                    <a:pt x="19957" y="19409"/>
                    <a:pt x="19722" y="19409"/>
                    <a:pt x="19722" y="19252"/>
                  </a:cubicBezTo>
                  <a:cubicBezTo>
                    <a:pt x="19957" y="18939"/>
                    <a:pt x="20426" y="19096"/>
                    <a:pt x="20661" y="18939"/>
                  </a:cubicBezTo>
                  <a:cubicBezTo>
                    <a:pt x="20661" y="18939"/>
                    <a:pt x="20661" y="18783"/>
                    <a:pt x="20661" y="18626"/>
                  </a:cubicBezTo>
                  <a:cubicBezTo>
                    <a:pt x="20661" y="18626"/>
                    <a:pt x="20661" y="18626"/>
                    <a:pt x="20661" y="18470"/>
                  </a:cubicBezTo>
                  <a:cubicBezTo>
                    <a:pt x="20661" y="18470"/>
                    <a:pt x="20661" y="18470"/>
                    <a:pt x="20661" y="18470"/>
                  </a:cubicBezTo>
                  <a:cubicBezTo>
                    <a:pt x="20896" y="18313"/>
                    <a:pt x="20896" y="18313"/>
                    <a:pt x="20661" y="18313"/>
                  </a:cubicBezTo>
                  <a:cubicBezTo>
                    <a:pt x="20426" y="18313"/>
                    <a:pt x="20191" y="18313"/>
                    <a:pt x="19957" y="18313"/>
                  </a:cubicBezTo>
                  <a:cubicBezTo>
                    <a:pt x="19722" y="18313"/>
                    <a:pt x="19487" y="18470"/>
                    <a:pt x="19252" y="18470"/>
                  </a:cubicBezTo>
                  <a:cubicBezTo>
                    <a:pt x="19252" y="18313"/>
                    <a:pt x="19252" y="18157"/>
                    <a:pt x="19252" y="18313"/>
                  </a:cubicBezTo>
                  <a:cubicBezTo>
                    <a:pt x="19017" y="18313"/>
                    <a:pt x="19017" y="18313"/>
                    <a:pt x="18783" y="18313"/>
                  </a:cubicBezTo>
                  <a:cubicBezTo>
                    <a:pt x="18783" y="18313"/>
                    <a:pt x="19252" y="18157"/>
                    <a:pt x="19252" y="18157"/>
                  </a:cubicBezTo>
                  <a:cubicBezTo>
                    <a:pt x="19252" y="18157"/>
                    <a:pt x="19252" y="18157"/>
                    <a:pt x="19252" y="18157"/>
                  </a:cubicBezTo>
                  <a:cubicBezTo>
                    <a:pt x="19017" y="18000"/>
                    <a:pt x="18783" y="18157"/>
                    <a:pt x="18548" y="18157"/>
                  </a:cubicBezTo>
                  <a:cubicBezTo>
                    <a:pt x="18548" y="18157"/>
                    <a:pt x="18548" y="18157"/>
                    <a:pt x="18548" y="18157"/>
                  </a:cubicBezTo>
                  <a:cubicBezTo>
                    <a:pt x="18783" y="18000"/>
                    <a:pt x="18783" y="18000"/>
                    <a:pt x="18783" y="18000"/>
                  </a:cubicBezTo>
                  <a:cubicBezTo>
                    <a:pt x="19017" y="18000"/>
                    <a:pt x="19017" y="18000"/>
                    <a:pt x="19017" y="18000"/>
                  </a:cubicBezTo>
                  <a:cubicBezTo>
                    <a:pt x="19252" y="18000"/>
                    <a:pt x="19252" y="18000"/>
                    <a:pt x="19487" y="18000"/>
                  </a:cubicBezTo>
                  <a:cubicBezTo>
                    <a:pt x="19487" y="18000"/>
                    <a:pt x="19957" y="17843"/>
                    <a:pt x="19722" y="17843"/>
                  </a:cubicBezTo>
                  <a:cubicBezTo>
                    <a:pt x="19957" y="17530"/>
                    <a:pt x="19722" y="17374"/>
                    <a:pt x="19252" y="17687"/>
                  </a:cubicBezTo>
                  <a:cubicBezTo>
                    <a:pt x="19252" y="17530"/>
                    <a:pt x="19252" y="17530"/>
                    <a:pt x="19252" y="17530"/>
                  </a:cubicBezTo>
                  <a:cubicBezTo>
                    <a:pt x="19252" y="17530"/>
                    <a:pt x="19487" y="17530"/>
                    <a:pt x="19487" y="17530"/>
                  </a:cubicBezTo>
                  <a:cubicBezTo>
                    <a:pt x="19487" y="17530"/>
                    <a:pt x="19722" y="17374"/>
                    <a:pt x="19722" y="17374"/>
                  </a:cubicBezTo>
                  <a:cubicBezTo>
                    <a:pt x="19722" y="17374"/>
                    <a:pt x="19722" y="17374"/>
                    <a:pt x="19722" y="17217"/>
                  </a:cubicBezTo>
                  <a:cubicBezTo>
                    <a:pt x="19957" y="17374"/>
                    <a:pt x="19957" y="17530"/>
                    <a:pt x="20191" y="17374"/>
                  </a:cubicBezTo>
                  <a:cubicBezTo>
                    <a:pt x="20191" y="17374"/>
                    <a:pt x="20426" y="17374"/>
                    <a:pt x="20426" y="17217"/>
                  </a:cubicBezTo>
                  <a:cubicBezTo>
                    <a:pt x="20426" y="17217"/>
                    <a:pt x="20426" y="17217"/>
                    <a:pt x="20191" y="17217"/>
                  </a:cubicBezTo>
                  <a:cubicBezTo>
                    <a:pt x="20426" y="17217"/>
                    <a:pt x="20426" y="17061"/>
                    <a:pt x="20426" y="17061"/>
                  </a:cubicBezTo>
                  <a:cubicBezTo>
                    <a:pt x="20426" y="17061"/>
                    <a:pt x="20191" y="17061"/>
                    <a:pt x="19957" y="17061"/>
                  </a:cubicBezTo>
                  <a:cubicBezTo>
                    <a:pt x="19957" y="17061"/>
                    <a:pt x="20426" y="17061"/>
                    <a:pt x="20426" y="17061"/>
                  </a:cubicBezTo>
                  <a:cubicBezTo>
                    <a:pt x="20426" y="16904"/>
                    <a:pt x="20191" y="16904"/>
                    <a:pt x="20191" y="16904"/>
                  </a:cubicBezTo>
                  <a:cubicBezTo>
                    <a:pt x="20191" y="16904"/>
                    <a:pt x="20426" y="16904"/>
                    <a:pt x="20426" y="16904"/>
                  </a:cubicBezTo>
                  <a:cubicBezTo>
                    <a:pt x="20426" y="16904"/>
                    <a:pt x="20426" y="17061"/>
                    <a:pt x="20661" y="17061"/>
                  </a:cubicBezTo>
                  <a:cubicBezTo>
                    <a:pt x="20661" y="17061"/>
                    <a:pt x="20896" y="16904"/>
                    <a:pt x="20896" y="16748"/>
                  </a:cubicBezTo>
                  <a:cubicBezTo>
                    <a:pt x="21130" y="16748"/>
                    <a:pt x="21130" y="16591"/>
                    <a:pt x="21365" y="16435"/>
                  </a:cubicBezTo>
                  <a:cubicBezTo>
                    <a:pt x="21365" y="16278"/>
                    <a:pt x="21600" y="15809"/>
                    <a:pt x="21365" y="1565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4" name="Shape 2723"/>
            <p:cNvSpPr/>
            <p:nvPr/>
          </p:nvSpPr>
          <p:spPr>
            <a:xfrm>
              <a:off x="2890061" y="9893424"/>
              <a:ext cx="2279" cy="22783"/>
            </a:xfrm>
            <a:prstGeom prst="ellipse">
              <a:avLst/>
            </a:pr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5" name="Shape 2724"/>
            <p:cNvSpPr/>
            <p:nvPr/>
          </p:nvSpPr>
          <p:spPr>
            <a:xfrm>
              <a:off x="4567445" y="5801067"/>
              <a:ext cx="1381208" cy="1858000"/>
            </a:xfrm>
            <a:custGeom>
              <a:avLst/>
              <a:gdLst/>
              <a:ahLst/>
              <a:cxnLst>
                <a:cxn ang="0">
                  <a:pos x="wd2" y="hd2"/>
                </a:cxn>
                <a:cxn ang="5400000">
                  <a:pos x="wd2" y="hd2"/>
                </a:cxn>
                <a:cxn ang="10800000">
                  <a:pos x="wd2" y="hd2"/>
                </a:cxn>
                <a:cxn ang="16200000">
                  <a:pos x="wd2" y="hd2"/>
                </a:cxn>
              </a:cxnLst>
              <a:rect l="0" t="0" r="r" b="b"/>
              <a:pathLst>
                <a:path w="21600" h="21449" extrusionOk="0">
                  <a:moveTo>
                    <a:pt x="13214" y="3193"/>
                  </a:moveTo>
                  <a:cubicBezTo>
                    <a:pt x="13214" y="3193"/>
                    <a:pt x="13214" y="3193"/>
                    <a:pt x="13214" y="3193"/>
                  </a:cubicBezTo>
                  <a:cubicBezTo>
                    <a:pt x="13214" y="3193"/>
                    <a:pt x="13214" y="3193"/>
                    <a:pt x="13214" y="3193"/>
                  </a:cubicBezTo>
                  <a:cubicBezTo>
                    <a:pt x="13722" y="3005"/>
                    <a:pt x="12706" y="3005"/>
                    <a:pt x="13214" y="3193"/>
                  </a:cubicBezTo>
                  <a:close/>
                  <a:moveTo>
                    <a:pt x="13468" y="3005"/>
                  </a:moveTo>
                  <a:cubicBezTo>
                    <a:pt x="13468" y="2817"/>
                    <a:pt x="13468" y="2817"/>
                    <a:pt x="13722" y="2817"/>
                  </a:cubicBezTo>
                  <a:cubicBezTo>
                    <a:pt x="13468" y="2817"/>
                    <a:pt x="13468" y="2817"/>
                    <a:pt x="13468" y="3005"/>
                  </a:cubicBezTo>
                  <a:close/>
                  <a:moveTo>
                    <a:pt x="18551" y="2630"/>
                  </a:moveTo>
                  <a:cubicBezTo>
                    <a:pt x="18805" y="2817"/>
                    <a:pt x="18805" y="2817"/>
                    <a:pt x="18805" y="3005"/>
                  </a:cubicBezTo>
                  <a:cubicBezTo>
                    <a:pt x="18805" y="3005"/>
                    <a:pt x="19059" y="2817"/>
                    <a:pt x="18805" y="3005"/>
                  </a:cubicBezTo>
                  <a:cubicBezTo>
                    <a:pt x="19059" y="3005"/>
                    <a:pt x="19059" y="2630"/>
                    <a:pt x="19313" y="3005"/>
                  </a:cubicBezTo>
                  <a:cubicBezTo>
                    <a:pt x="19313" y="3005"/>
                    <a:pt x="19313" y="3193"/>
                    <a:pt x="19313" y="3193"/>
                  </a:cubicBezTo>
                  <a:cubicBezTo>
                    <a:pt x="19313" y="3193"/>
                    <a:pt x="19313" y="3193"/>
                    <a:pt x="19313" y="3193"/>
                  </a:cubicBezTo>
                  <a:cubicBezTo>
                    <a:pt x="19313" y="3193"/>
                    <a:pt x="19313" y="3193"/>
                    <a:pt x="19313" y="3193"/>
                  </a:cubicBezTo>
                  <a:cubicBezTo>
                    <a:pt x="19313" y="3193"/>
                    <a:pt x="19059" y="3193"/>
                    <a:pt x="19059" y="3193"/>
                  </a:cubicBezTo>
                  <a:cubicBezTo>
                    <a:pt x="19059" y="3193"/>
                    <a:pt x="19059" y="3193"/>
                    <a:pt x="19059" y="3193"/>
                  </a:cubicBezTo>
                  <a:cubicBezTo>
                    <a:pt x="19059" y="3193"/>
                    <a:pt x="19059" y="3193"/>
                    <a:pt x="19059" y="3193"/>
                  </a:cubicBezTo>
                  <a:cubicBezTo>
                    <a:pt x="19059" y="3193"/>
                    <a:pt x="19059" y="3193"/>
                    <a:pt x="19059" y="3381"/>
                  </a:cubicBezTo>
                  <a:cubicBezTo>
                    <a:pt x="19059" y="3381"/>
                    <a:pt x="18805" y="3381"/>
                    <a:pt x="18805" y="3569"/>
                  </a:cubicBezTo>
                  <a:cubicBezTo>
                    <a:pt x="18805" y="3569"/>
                    <a:pt x="19059" y="3569"/>
                    <a:pt x="19313" y="3569"/>
                  </a:cubicBezTo>
                  <a:cubicBezTo>
                    <a:pt x="19313" y="3381"/>
                    <a:pt x="19567" y="3381"/>
                    <a:pt x="19821" y="3381"/>
                  </a:cubicBezTo>
                  <a:cubicBezTo>
                    <a:pt x="19567" y="3381"/>
                    <a:pt x="19567" y="3381"/>
                    <a:pt x="19567" y="3381"/>
                  </a:cubicBezTo>
                  <a:cubicBezTo>
                    <a:pt x="19821" y="3193"/>
                    <a:pt x="19313" y="3005"/>
                    <a:pt x="19059" y="2817"/>
                  </a:cubicBezTo>
                  <a:cubicBezTo>
                    <a:pt x="19059" y="2817"/>
                    <a:pt x="18805" y="2442"/>
                    <a:pt x="18551" y="2630"/>
                  </a:cubicBezTo>
                  <a:close/>
                  <a:moveTo>
                    <a:pt x="17026" y="1690"/>
                  </a:moveTo>
                  <a:cubicBezTo>
                    <a:pt x="17026" y="1503"/>
                    <a:pt x="17026" y="1315"/>
                    <a:pt x="17280" y="1315"/>
                  </a:cubicBezTo>
                  <a:cubicBezTo>
                    <a:pt x="17280" y="1315"/>
                    <a:pt x="17280" y="1315"/>
                    <a:pt x="17280" y="1315"/>
                  </a:cubicBezTo>
                  <a:cubicBezTo>
                    <a:pt x="17280" y="1315"/>
                    <a:pt x="17280" y="1315"/>
                    <a:pt x="17280" y="1315"/>
                  </a:cubicBezTo>
                  <a:cubicBezTo>
                    <a:pt x="17026" y="1127"/>
                    <a:pt x="17026" y="1690"/>
                    <a:pt x="17026" y="1690"/>
                  </a:cubicBezTo>
                  <a:cubicBezTo>
                    <a:pt x="17026" y="1690"/>
                    <a:pt x="17026" y="1690"/>
                    <a:pt x="17026" y="1690"/>
                  </a:cubicBezTo>
                  <a:close/>
                  <a:moveTo>
                    <a:pt x="17534" y="1503"/>
                  </a:moveTo>
                  <a:cubicBezTo>
                    <a:pt x="17534" y="1315"/>
                    <a:pt x="17280" y="1503"/>
                    <a:pt x="17280" y="1503"/>
                  </a:cubicBezTo>
                  <a:cubicBezTo>
                    <a:pt x="17280" y="1503"/>
                    <a:pt x="17280" y="1690"/>
                    <a:pt x="17534" y="1503"/>
                  </a:cubicBezTo>
                  <a:cubicBezTo>
                    <a:pt x="17280" y="1690"/>
                    <a:pt x="17534" y="1690"/>
                    <a:pt x="17534" y="1690"/>
                  </a:cubicBezTo>
                  <a:cubicBezTo>
                    <a:pt x="17534" y="1690"/>
                    <a:pt x="17280" y="1690"/>
                    <a:pt x="17280" y="1878"/>
                  </a:cubicBezTo>
                  <a:cubicBezTo>
                    <a:pt x="17534" y="1690"/>
                    <a:pt x="17534" y="1878"/>
                    <a:pt x="17534" y="1878"/>
                  </a:cubicBezTo>
                  <a:cubicBezTo>
                    <a:pt x="17280" y="2066"/>
                    <a:pt x="17280" y="1878"/>
                    <a:pt x="17280" y="1878"/>
                  </a:cubicBezTo>
                  <a:cubicBezTo>
                    <a:pt x="17026" y="2066"/>
                    <a:pt x="17280" y="2066"/>
                    <a:pt x="17280" y="2254"/>
                  </a:cubicBezTo>
                  <a:cubicBezTo>
                    <a:pt x="17280" y="2254"/>
                    <a:pt x="17280" y="2254"/>
                    <a:pt x="17280" y="2254"/>
                  </a:cubicBezTo>
                  <a:cubicBezTo>
                    <a:pt x="17280" y="2254"/>
                    <a:pt x="17280" y="2254"/>
                    <a:pt x="17280" y="2254"/>
                  </a:cubicBezTo>
                  <a:cubicBezTo>
                    <a:pt x="17280" y="2254"/>
                    <a:pt x="17534" y="2254"/>
                    <a:pt x="17534" y="2254"/>
                  </a:cubicBezTo>
                  <a:cubicBezTo>
                    <a:pt x="17534" y="2254"/>
                    <a:pt x="17534" y="2254"/>
                    <a:pt x="17788" y="2254"/>
                  </a:cubicBezTo>
                  <a:cubicBezTo>
                    <a:pt x="17534" y="2254"/>
                    <a:pt x="17534" y="2254"/>
                    <a:pt x="17534" y="2442"/>
                  </a:cubicBezTo>
                  <a:cubicBezTo>
                    <a:pt x="18042" y="2442"/>
                    <a:pt x="17788" y="2254"/>
                    <a:pt x="17788" y="2254"/>
                  </a:cubicBezTo>
                  <a:cubicBezTo>
                    <a:pt x="17788" y="2254"/>
                    <a:pt x="17788" y="2442"/>
                    <a:pt x="17788" y="2442"/>
                  </a:cubicBezTo>
                  <a:cubicBezTo>
                    <a:pt x="17788" y="2254"/>
                    <a:pt x="18042" y="2066"/>
                    <a:pt x="18042" y="2066"/>
                  </a:cubicBezTo>
                  <a:cubicBezTo>
                    <a:pt x="18296" y="2066"/>
                    <a:pt x="18296" y="2066"/>
                    <a:pt x="18551" y="2066"/>
                  </a:cubicBezTo>
                  <a:cubicBezTo>
                    <a:pt x="18551" y="2066"/>
                    <a:pt x="18296" y="2066"/>
                    <a:pt x="18296" y="2066"/>
                  </a:cubicBezTo>
                  <a:cubicBezTo>
                    <a:pt x="18296" y="2066"/>
                    <a:pt x="18551" y="2066"/>
                    <a:pt x="18551" y="2066"/>
                  </a:cubicBezTo>
                  <a:cubicBezTo>
                    <a:pt x="18551" y="2066"/>
                    <a:pt x="18551" y="2254"/>
                    <a:pt x="18296" y="2254"/>
                  </a:cubicBezTo>
                  <a:cubicBezTo>
                    <a:pt x="18551" y="2254"/>
                    <a:pt x="18551" y="2254"/>
                    <a:pt x="18551" y="2254"/>
                  </a:cubicBezTo>
                  <a:cubicBezTo>
                    <a:pt x="18551" y="2254"/>
                    <a:pt x="18551" y="2254"/>
                    <a:pt x="18551" y="2254"/>
                  </a:cubicBezTo>
                  <a:cubicBezTo>
                    <a:pt x="18551" y="2254"/>
                    <a:pt x="18551" y="2254"/>
                    <a:pt x="18551" y="2254"/>
                  </a:cubicBezTo>
                  <a:cubicBezTo>
                    <a:pt x="18551" y="2254"/>
                    <a:pt x="18551" y="2066"/>
                    <a:pt x="18551" y="2066"/>
                  </a:cubicBezTo>
                  <a:cubicBezTo>
                    <a:pt x="18551" y="2066"/>
                    <a:pt x="18551" y="1878"/>
                    <a:pt x="18296" y="1878"/>
                  </a:cubicBezTo>
                  <a:cubicBezTo>
                    <a:pt x="18296" y="1878"/>
                    <a:pt x="18296" y="1878"/>
                    <a:pt x="18296" y="1690"/>
                  </a:cubicBezTo>
                  <a:cubicBezTo>
                    <a:pt x="18296" y="1503"/>
                    <a:pt x="18551" y="1503"/>
                    <a:pt x="18551" y="1503"/>
                  </a:cubicBezTo>
                  <a:cubicBezTo>
                    <a:pt x="18551" y="1315"/>
                    <a:pt x="18296" y="1315"/>
                    <a:pt x="18042" y="1315"/>
                  </a:cubicBezTo>
                  <a:cubicBezTo>
                    <a:pt x="18042" y="1315"/>
                    <a:pt x="17788" y="1503"/>
                    <a:pt x="17788" y="1315"/>
                  </a:cubicBezTo>
                  <a:cubicBezTo>
                    <a:pt x="17788" y="1127"/>
                    <a:pt x="18042" y="1127"/>
                    <a:pt x="18042" y="1127"/>
                  </a:cubicBezTo>
                  <a:cubicBezTo>
                    <a:pt x="17788" y="939"/>
                    <a:pt x="17534" y="1127"/>
                    <a:pt x="17280" y="1127"/>
                  </a:cubicBezTo>
                  <a:cubicBezTo>
                    <a:pt x="17534" y="1127"/>
                    <a:pt x="17534" y="1127"/>
                    <a:pt x="17534" y="1127"/>
                  </a:cubicBezTo>
                  <a:cubicBezTo>
                    <a:pt x="17534" y="1315"/>
                    <a:pt x="17280" y="1503"/>
                    <a:pt x="17788" y="1315"/>
                  </a:cubicBezTo>
                  <a:cubicBezTo>
                    <a:pt x="17788" y="1315"/>
                    <a:pt x="18042" y="1503"/>
                    <a:pt x="18042" y="1315"/>
                  </a:cubicBezTo>
                  <a:cubicBezTo>
                    <a:pt x="18042" y="1503"/>
                    <a:pt x="18042" y="1503"/>
                    <a:pt x="18042" y="1690"/>
                  </a:cubicBezTo>
                  <a:cubicBezTo>
                    <a:pt x="17788" y="1690"/>
                    <a:pt x="17788" y="1503"/>
                    <a:pt x="17788" y="1503"/>
                  </a:cubicBezTo>
                  <a:cubicBezTo>
                    <a:pt x="17788" y="1503"/>
                    <a:pt x="17788" y="1503"/>
                    <a:pt x="17788" y="1503"/>
                  </a:cubicBezTo>
                  <a:cubicBezTo>
                    <a:pt x="17788" y="1503"/>
                    <a:pt x="17788" y="1503"/>
                    <a:pt x="17788" y="1503"/>
                  </a:cubicBezTo>
                  <a:cubicBezTo>
                    <a:pt x="17788" y="1503"/>
                    <a:pt x="17788" y="1315"/>
                    <a:pt x="17788" y="1315"/>
                  </a:cubicBezTo>
                  <a:cubicBezTo>
                    <a:pt x="17534" y="1503"/>
                    <a:pt x="17534" y="1503"/>
                    <a:pt x="17534" y="1503"/>
                  </a:cubicBezTo>
                  <a:close/>
                  <a:moveTo>
                    <a:pt x="21600" y="10894"/>
                  </a:moveTo>
                  <a:cubicBezTo>
                    <a:pt x="21600" y="10894"/>
                    <a:pt x="21600" y="10706"/>
                    <a:pt x="21346" y="10518"/>
                  </a:cubicBezTo>
                  <a:cubicBezTo>
                    <a:pt x="21346" y="10330"/>
                    <a:pt x="21346" y="10330"/>
                    <a:pt x="21092" y="10330"/>
                  </a:cubicBezTo>
                  <a:cubicBezTo>
                    <a:pt x="21092" y="10143"/>
                    <a:pt x="20838" y="10143"/>
                    <a:pt x="20838" y="10143"/>
                  </a:cubicBezTo>
                  <a:cubicBezTo>
                    <a:pt x="20838" y="9955"/>
                    <a:pt x="20838" y="9955"/>
                    <a:pt x="20838" y="9955"/>
                  </a:cubicBezTo>
                  <a:cubicBezTo>
                    <a:pt x="20838" y="9767"/>
                    <a:pt x="20838" y="9767"/>
                    <a:pt x="20838" y="9579"/>
                  </a:cubicBezTo>
                  <a:cubicBezTo>
                    <a:pt x="20838" y="9579"/>
                    <a:pt x="20584" y="9391"/>
                    <a:pt x="20584" y="9391"/>
                  </a:cubicBezTo>
                  <a:cubicBezTo>
                    <a:pt x="20584" y="9203"/>
                    <a:pt x="20838" y="9203"/>
                    <a:pt x="20838" y="9016"/>
                  </a:cubicBezTo>
                  <a:cubicBezTo>
                    <a:pt x="20838" y="9016"/>
                    <a:pt x="20838" y="9016"/>
                    <a:pt x="20838" y="8828"/>
                  </a:cubicBezTo>
                  <a:cubicBezTo>
                    <a:pt x="20838" y="8828"/>
                    <a:pt x="21092" y="8640"/>
                    <a:pt x="21092" y="8640"/>
                  </a:cubicBezTo>
                  <a:cubicBezTo>
                    <a:pt x="21092" y="8640"/>
                    <a:pt x="20838" y="8640"/>
                    <a:pt x="20838" y="8640"/>
                  </a:cubicBezTo>
                  <a:cubicBezTo>
                    <a:pt x="20838" y="8452"/>
                    <a:pt x="20838" y="8264"/>
                    <a:pt x="20838" y="8264"/>
                  </a:cubicBezTo>
                  <a:cubicBezTo>
                    <a:pt x="20838" y="8077"/>
                    <a:pt x="20584" y="8077"/>
                    <a:pt x="20584" y="8077"/>
                  </a:cubicBezTo>
                  <a:cubicBezTo>
                    <a:pt x="20584" y="7889"/>
                    <a:pt x="20584" y="7701"/>
                    <a:pt x="20584" y="7513"/>
                  </a:cubicBezTo>
                  <a:cubicBezTo>
                    <a:pt x="20584" y="7513"/>
                    <a:pt x="20838" y="7325"/>
                    <a:pt x="20838" y="7325"/>
                  </a:cubicBezTo>
                  <a:cubicBezTo>
                    <a:pt x="20584" y="7137"/>
                    <a:pt x="20584" y="7137"/>
                    <a:pt x="20329" y="6950"/>
                  </a:cubicBezTo>
                  <a:cubicBezTo>
                    <a:pt x="20075" y="6950"/>
                    <a:pt x="20075" y="6762"/>
                    <a:pt x="19821" y="6574"/>
                  </a:cubicBezTo>
                  <a:cubicBezTo>
                    <a:pt x="19821" y="6574"/>
                    <a:pt x="19567" y="6574"/>
                    <a:pt x="19567" y="6386"/>
                  </a:cubicBezTo>
                  <a:cubicBezTo>
                    <a:pt x="19567" y="6386"/>
                    <a:pt x="19567" y="6386"/>
                    <a:pt x="19567" y="6198"/>
                  </a:cubicBezTo>
                  <a:cubicBezTo>
                    <a:pt x="19567" y="6198"/>
                    <a:pt x="19567" y="6198"/>
                    <a:pt x="19567" y="6198"/>
                  </a:cubicBezTo>
                  <a:cubicBezTo>
                    <a:pt x="19567" y="6010"/>
                    <a:pt x="20075" y="6010"/>
                    <a:pt x="20075" y="5823"/>
                  </a:cubicBezTo>
                  <a:cubicBezTo>
                    <a:pt x="20075" y="5635"/>
                    <a:pt x="20075" y="5635"/>
                    <a:pt x="20075" y="5447"/>
                  </a:cubicBezTo>
                  <a:cubicBezTo>
                    <a:pt x="20075" y="5447"/>
                    <a:pt x="20329" y="5447"/>
                    <a:pt x="20329" y="5259"/>
                  </a:cubicBezTo>
                  <a:cubicBezTo>
                    <a:pt x="20329" y="5259"/>
                    <a:pt x="20075" y="4883"/>
                    <a:pt x="20075" y="4883"/>
                  </a:cubicBezTo>
                  <a:cubicBezTo>
                    <a:pt x="20075" y="4696"/>
                    <a:pt x="20075" y="4508"/>
                    <a:pt x="19821" y="4320"/>
                  </a:cubicBezTo>
                  <a:cubicBezTo>
                    <a:pt x="19821" y="4320"/>
                    <a:pt x="19821" y="3944"/>
                    <a:pt x="19821" y="3944"/>
                  </a:cubicBezTo>
                  <a:cubicBezTo>
                    <a:pt x="19821" y="3944"/>
                    <a:pt x="19821" y="3944"/>
                    <a:pt x="19821" y="3757"/>
                  </a:cubicBezTo>
                  <a:cubicBezTo>
                    <a:pt x="19821" y="3757"/>
                    <a:pt x="19821" y="3944"/>
                    <a:pt x="19567" y="3944"/>
                  </a:cubicBezTo>
                  <a:cubicBezTo>
                    <a:pt x="19313" y="3944"/>
                    <a:pt x="19059" y="3757"/>
                    <a:pt x="19059" y="3569"/>
                  </a:cubicBezTo>
                  <a:cubicBezTo>
                    <a:pt x="18805" y="3569"/>
                    <a:pt x="18805" y="3569"/>
                    <a:pt x="18805" y="3569"/>
                  </a:cubicBezTo>
                  <a:cubicBezTo>
                    <a:pt x="18805" y="3381"/>
                    <a:pt x="19059" y="3381"/>
                    <a:pt x="19059" y="3381"/>
                  </a:cubicBezTo>
                  <a:cubicBezTo>
                    <a:pt x="19059" y="3193"/>
                    <a:pt x="18805" y="3005"/>
                    <a:pt x="18551" y="3005"/>
                  </a:cubicBezTo>
                  <a:cubicBezTo>
                    <a:pt x="19059" y="2817"/>
                    <a:pt x="18551" y="2630"/>
                    <a:pt x="18551" y="2630"/>
                  </a:cubicBezTo>
                  <a:cubicBezTo>
                    <a:pt x="18296" y="2630"/>
                    <a:pt x="17788" y="2630"/>
                    <a:pt x="18042" y="2817"/>
                  </a:cubicBezTo>
                  <a:cubicBezTo>
                    <a:pt x="17788" y="2817"/>
                    <a:pt x="18042" y="2630"/>
                    <a:pt x="17788" y="2630"/>
                  </a:cubicBezTo>
                  <a:cubicBezTo>
                    <a:pt x="17788" y="2630"/>
                    <a:pt x="17788" y="2630"/>
                    <a:pt x="17788" y="2630"/>
                  </a:cubicBezTo>
                  <a:cubicBezTo>
                    <a:pt x="17788" y="2630"/>
                    <a:pt x="17788" y="2630"/>
                    <a:pt x="17534" y="2630"/>
                  </a:cubicBezTo>
                  <a:cubicBezTo>
                    <a:pt x="17534" y="2630"/>
                    <a:pt x="17788" y="2630"/>
                    <a:pt x="17788" y="2630"/>
                  </a:cubicBezTo>
                  <a:cubicBezTo>
                    <a:pt x="17534" y="2442"/>
                    <a:pt x="17534" y="2254"/>
                    <a:pt x="17280" y="2254"/>
                  </a:cubicBezTo>
                  <a:cubicBezTo>
                    <a:pt x="17280" y="2254"/>
                    <a:pt x="17280" y="2254"/>
                    <a:pt x="17280" y="2254"/>
                  </a:cubicBezTo>
                  <a:cubicBezTo>
                    <a:pt x="17026" y="2254"/>
                    <a:pt x="17026" y="2066"/>
                    <a:pt x="17026" y="2066"/>
                  </a:cubicBezTo>
                  <a:cubicBezTo>
                    <a:pt x="17026" y="2066"/>
                    <a:pt x="17026" y="2066"/>
                    <a:pt x="17026" y="2066"/>
                  </a:cubicBezTo>
                  <a:cubicBezTo>
                    <a:pt x="17026" y="1878"/>
                    <a:pt x="17026" y="1878"/>
                    <a:pt x="17026" y="1878"/>
                  </a:cubicBezTo>
                  <a:cubicBezTo>
                    <a:pt x="17026" y="1878"/>
                    <a:pt x="17026" y="1878"/>
                    <a:pt x="17026" y="1878"/>
                  </a:cubicBezTo>
                  <a:cubicBezTo>
                    <a:pt x="16772" y="1690"/>
                    <a:pt x="16518" y="2254"/>
                    <a:pt x="16264" y="1878"/>
                  </a:cubicBezTo>
                  <a:cubicBezTo>
                    <a:pt x="16264" y="2066"/>
                    <a:pt x="16264" y="2066"/>
                    <a:pt x="16264" y="1878"/>
                  </a:cubicBezTo>
                  <a:cubicBezTo>
                    <a:pt x="16264" y="1878"/>
                    <a:pt x="16264" y="1878"/>
                    <a:pt x="16009" y="2066"/>
                  </a:cubicBezTo>
                  <a:cubicBezTo>
                    <a:pt x="16264" y="1878"/>
                    <a:pt x="16264" y="1878"/>
                    <a:pt x="16264" y="1878"/>
                  </a:cubicBezTo>
                  <a:cubicBezTo>
                    <a:pt x="16009" y="1878"/>
                    <a:pt x="16009" y="2066"/>
                    <a:pt x="15755" y="2066"/>
                  </a:cubicBezTo>
                  <a:cubicBezTo>
                    <a:pt x="15755" y="2066"/>
                    <a:pt x="15755" y="2066"/>
                    <a:pt x="15755" y="2066"/>
                  </a:cubicBezTo>
                  <a:cubicBezTo>
                    <a:pt x="15755" y="2066"/>
                    <a:pt x="15247" y="2254"/>
                    <a:pt x="15501" y="2254"/>
                  </a:cubicBezTo>
                  <a:cubicBezTo>
                    <a:pt x="15247" y="2442"/>
                    <a:pt x="15501" y="2066"/>
                    <a:pt x="15501" y="2066"/>
                  </a:cubicBezTo>
                  <a:cubicBezTo>
                    <a:pt x="15501" y="2066"/>
                    <a:pt x="15501" y="2066"/>
                    <a:pt x="15501" y="2066"/>
                  </a:cubicBezTo>
                  <a:cubicBezTo>
                    <a:pt x="15501" y="1878"/>
                    <a:pt x="15755" y="1878"/>
                    <a:pt x="15755" y="2066"/>
                  </a:cubicBezTo>
                  <a:cubicBezTo>
                    <a:pt x="15755" y="1878"/>
                    <a:pt x="15755" y="1878"/>
                    <a:pt x="16009" y="1878"/>
                  </a:cubicBezTo>
                  <a:cubicBezTo>
                    <a:pt x="16009" y="1878"/>
                    <a:pt x="16009" y="1878"/>
                    <a:pt x="16009" y="1878"/>
                  </a:cubicBezTo>
                  <a:cubicBezTo>
                    <a:pt x="15755" y="1878"/>
                    <a:pt x="16009" y="1878"/>
                    <a:pt x="16009" y="1878"/>
                  </a:cubicBezTo>
                  <a:cubicBezTo>
                    <a:pt x="16009" y="1878"/>
                    <a:pt x="16009" y="1878"/>
                    <a:pt x="16264" y="1878"/>
                  </a:cubicBezTo>
                  <a:cubicBezTo>
                    <a:pt x="16264" y="1878"/>
                    <a:pt x="16772" y="1878"/>
                    <a:pt x="16518" y="1690"/>
                  </a:cubicBezTo>
                  <a:cubicBezTo>
                    <a:pt x="16518" y="1690"/>
                    <a:pt x="15755" y="1878"/>
                    <a:pt x="15755" y="1690"/>
                  </a:cubicBezTo>
                  <a:cubicBezTo>
                    <a:pt x="15501" y="1690"/>
                    <a:pt x="15501" y="2066"/>
                    <a:pt x="15247" y="2254"/>
                  </a:cubicBezTo>
                  <a:cubicBezTo>
                    <a:pt x="14993" y="2254"/>
                    <a:pt x="14993" y="2442"/>
                    <a:pt x="14739" y="2630"/>
                  </a:cubicBezTo>
                  <a:cubicBezTo>
                    <a:pt x="14739" y="2630"/>
                    <a:pt x="14739" y="2630"/>
                    <a:pt x="14739" y="2630"/>
                  </a:cubicBezTo>
                  <a:cubicBezTo>
                    <a:pt x="14739" y="2630"/>
                    <a:pt x="14739" y="2630"/>
                    <a:pt x="14739" y="2817"/>
                  </a:cubicBezTo>
                  <a:cubicBezTo>
                    <a:pt x="14739" y="2817"/>
                    <a:pt x="14739" y="2630"/>
                    <a:pt x="14739" y="2442"/>
                  </a:cubicBezTo>
                  <a:cubicBezTo>
                    <a:pt x="14485" y="2630"/>
                    <a:pt x="13976" y="2442"/>
                    <a:pt x="13722" y="2630"/>
                  </a:cubicBezTo>
                  <a:cubicBezTo>
                    <a:pt x="13722" y="2630"/>
                    <a:pt x="13722" y="3005"/>
                    <a:pt x="13468" y="3005"/>
                  </a:cubicBezTo>
                  <a:cubicBezTo>
                    <a:pt x="13468" y="3005"/>
                    <a:pt x="13214" y="3193"/>
                    <a:pt x="13214" y="3381"/>
                  </a:cubicBezTo>
                  <a:cubicBezTo>
                    <a:pt x="13214" y="3381"/>
                    <a:pt x="12960" y="3193"/>
                    <a:pt x="12960" y="3193"/>
                  </a:cubicBezTo>
                  <a:cubicBezTo>
                    <a:pt x="12960" y="3193"/>
                    <a:pt x="12960" y="3193"/>
                    <a:pt x="12706" y="3193"/>
                  </a:cubicBezTo>
                  <a:cubicBezTo>
                    <a:pt x="12706" y="3193"/>
                    <a:pt x="12706" y="3193"/>
                    <a:pt x="12706" y="3193"/>
                  </a:cubicBezTo>
                  <a:cubicBezTo>
                    <a:pt x="12706" y="3005"/>
                    <a:pt x="12452" y="3005"/>
                    <a:pt x="12198" y="3193"/>
                  </a:cubicBezTo>
                  <a:cubicBezTo>
                    <a:pt x="12198" y="3193"/>
                    <a:pt x="11944" y="3193"/>
                    <a:pt x="11944" y="3193"/>
                  </a:cubicBezTo>
                  <a:cubicBezTo>
                    <a:pt x="11944" y="3193"/>
                    <a:pt x="11944" y="3193"/>
                    <a:pt x="11944" y="3193"/>
                  </a:cubicBezTo>
                  <a:cubicBezTo>
                    <a:pt x="11689" y="3005"/>
                    <a:pt x="11689" y="3005"/>
                    <a:pt x="11689" y="3005"/>
                  </a:cubicBezTo>
                  <a:cubicBezTo>
                    <a:pt x="11689" y="2817"/>
                    <a:pt x="11689" y="2817"/>
                    <a:pt x="11944" y="2817"/>
                  </a:cubicBezTo>
                  <a:cubicBezTo>
                    <a:pt x="12452" y="2630"/>
                    <a:pt x="12452" y="2442"/>
                    <a:pt x="12452" y="2066"/>
                  </a:cubicBezTo>
                  <a:cubicBezTo>
                    <a:pt x="12452" y="2066"/>
                    <a:pt x="12452" y="2066"/>
                    <a:pt x="12452" y="1878"/>
                  </a:cubicBezTo>
                  <a:cubicBezTo>
                    <a:pt x="12452" y="1878"/>
                    <a:pt x="12198" y="2066"/>
                    <a:pt x="12198" y="2066"/>
                  </a:cubicBezTo>
                  <a:cubicBezTo>
                    <a:pt x="12198" y="2066"/>
                    <a:pt x="12198" y="2066"/>
                    <a:pt x="12198" y="1878"/>
                  </a:cubicBezTo>
                  <a:cubicBezTo>
                    <a:pt x="11944" y="1878"/>
                    <a:pt x="11944" y="2066"/>
                    <a:pt x="11689" y="2254"/>
                  </a:cubicBezTo>
                  <a:cubicBezTo>
                    <a:pt x="11435" y="2254"/>
                    <a:pt x="11181" y="2066"/>
                    <a:pt x="10927" y="1878"/>
                  </a:cubicBezTo>
                  <a:cubicBezTo>
                    <a:pt x="10673" y="1878"/>
                    <a:pt x="10673" y="1690"/>
                    <a:pt x="10419" y="1878"/>
                  </a:cubicBezTo>
                  <a:cubicBezTo>
                    <a:pt x="10419" y="1878"/>
                    <a:pt x="10419" y="1878"/>
                    <a:pt x="10419" y="1878"/>
                  </a:cubicBezTo>
                  <a:cubicBezTo>
                    <a:pt x="10165" y="2066"/>
                    <a:pt x="10165" y="2066"/>
                    <a:pt x="10165" y="2066"/>
                  </a:cubicBezTo>
                  <a:cubicBezTo>
                    <a:pt x="10165" y="2066"/>
                    <a:pt x="10165" y="2066"/>
                    <a:pt x="10165" y="2066"/>
                  </a:cubicBezTo>
                  <a:cubicBezTo>
                    <a:pt x="10419" y="1878"/>
                    <a:pt x="10165" y="1878"/>
                    <a:pt x="10419" y="1690"/>
                  </a:cubicBezTo>
                  <a:cubicBezTo>
                    <a:pt x="10165" y="1503"/>
                    <a:pt x="9656" y="1878"/>
                    <a:pt x="9402" y="1690"/>
                  </a:cubicBezTo>
                  <a:cubicBezTo>
                    <a:pt x="9911" y="1690"/>
                    <a:pt x="9911" y="1315"/>
                    <a:pt x="9911" y="1127"/>
                  </a:cubicBezTo>
                  <a:cubicBezTo>
                    <a:pt x="9911" y="1127"/>
                    <a:pt x="9656" y="1127"/>
                    <a:pt x="9656" y="1127"/>
                  </a:cubicBezTo>
                  <a:cubicBezTo>
                    <a:pt x="9656" y="939"/>
                    <a:pt x="9911" y="939"/>
                    <a:pt x="9911" y="939"/>
                  </a:cubicBezTo>
                  <a:cubicBezTo>
                    <a:pt x="9656" y="939"/>
                    <a:pt x="9911" y="751"/>
                    <a:pt x="9656" y="751"/>
                  </a:cubicBezTo>
                  <a:cubicBezTo>
                    <a:pt x="9656" y="939"/>
                    <a:pt x="9402" y="751"/>
                    <a:pt x="9148" y="751"/>
                  </a:cubicBezTo>
                  <a:cubicBezTo>
                    <a:pt x="9148" y="751"/>
                    <a:pt x="8894" y="751"/>
                    <a:pt x="8894" y="563"/>
                  </a:cubicBezTo>
                  <a:cubicBezTo>
                    <a:pt x="8640" y="563"/>
                    <a:pt x="8386" y="751"/>
                    <a:pt x="8386" y="751"/>
                  </a:cubicBezTo>
                  <a:cubicBezTo>
                    <a:pt x="8132" y="751"/>
                    <a:pt x="8132" y="751"/>
                    <a:pt x="8132" y="751"/>
                  </a:cubicBezTo>
                  <a:cubicBezTo>
                    <a:pt x="7878" y="751"/>
                    <a:pt x="7878" y="563"/>
                    <a:pt x="7878" y="563"/>
                  </a:cubicBezTo>
                  <a:cubicBezTo>
                    <a:pt x="7878" y="563"/>
                    <a:pt x="7624" y="563"/>
                    <a:pt x="7624" y="563"/>
                  </a:cubicBezTo>
                  <a:cubicBezTo>
                    <a:pt x="7369" y="376"/>
                    <a:pt x="6607" y="188"/>
                    <a:pt x="6607" y="563"/>
                  </a:cubicBezTo>
                  <a:cubicBezTo>
                    <a:pt x="6607" y="751"/>
                    <a:pt x="6861" y="939"/>
                    <a:pt x="6861" y="939"/>
                  </a:cubicBezTo>
                  <a:cubicBezTo>
                    <a:pt x="6861" y="1127"/>
                    <a:pt x="7369" y="1127"/>
                    <a:pt x="7115" y="1315"/>
                  </a:cubicBezTo>
                  <a:cubicBezTo>
                    <a:pt x="7115" y="1315"/>
                    <a:pt x="7115" y="1315"/>
                    <a:pt x="7115" y="1315"/>
                  </a:cubicBezTo>
                  <a:cubicBezTo>
                    <a:pt x="7115" y="1315"/>
                    <a:pt x="7369" y="1503"/>
                    <a:pt x="7369" y="1503"/>
                  </a:cubicBezTo>
                  <a:cubicBezTo>
                    <a:pt x="7624" y="1690"/>
                    <a:pt x="7624" y="1690"/>
                    <a:pt x="7369" y="1878"/>
                  </a:cubicBezTo>
                  <a:cubicBezTo>
                    <a:pt x="7115" y="1878"/>
                    <a:pt x="6607" y="1878"/>
                    <a:pt x="6607" y="2066"/>
                  </a:cubicBezTo>
                  <a:cubicBezTo>
                    <a:pt x="6607" y="2066"/>
                    <a:pt x="6607" y="2066"/>
                    <a:pt x="6861" y="2066"/>
                  </a:cubicBezTo>
                  <a:cubicBezTo>
                    <a:pt x="6607" y="2066"/>
                    <a:pt x="6353" y="2254"/>
                    <a:pt x="6607" y="2254"/>
                  </a:cubicBezTo>
                  <a:cubicBezTo>
                    <a:pt x="6861" y="2254"/>
                    <a:pt x="7115" y="2254"/>
                    <a:pt x="7115" y="2254"/>
                  </a:cubicBezTo>
                  <a:cubicBezTo>
                    <a:pt x="7115" y="2254"/>
                    <a:pt x="7115" y="2254"/>
                    <a:pt x="7115" y="2254"/>
                  </a:cubicBezTo>
                  <a:cubicBezTo>
                    <a:pt x="7369" y="2254"/>
                    <a:pt x="7369" y="2254"/>
                    <a:pt x="7369" y="2066"/>
                  </a:cubicBezTo>
                  <a:cubicBezTo>
                    <a:pt x="7369" y="2254"/>
                    <a:pt x="7115" y="2254"/>
                    <a:pt x="7115" y="2254"/>
                  </a:cubicBezTo>
                  <a:cubicBezTo>
                    <a:pt x="7115" y="2442"/>
                    <a:pt x="7115" y="2442"/>
                    <a:pt x="7115" y="2442"/>
                  </a:cubicBezTo>
                  <a:cubicBezTo>
                    <a:pt x="7115" y="2442"/>
                    <a:pt x="7115" y="2630"/>
                    <a:pt x="7115" y="2630"/>
                  </a:cubicBezTo>
                  <a:cubicBezTo>
                    <a:pt x="7115" y="2817"/>
                    <a:pt x="7115" y="2630"/>
                    <a:pt x="7369" y="2630"/>
                  </a:cubicBezTo>
                  <a:cubicBezTo>
                    <a:pt x="7369" y="2630"/>
                    <a:pt x="7369" y="2630"/>
                    <a:pt x="7369" y="2630"/>
                  </a:cubicBezTo>
                  <a:cubicBezTo>
                    <a:pt x="7624" y="2817"/>
                    <a:pt x="7624" y="2817"/>
                    <a:pt x="7624" y="2817"/>
                  </a:cubicBezTo>
                  <a:cubicBezTo>
                    <a:pt x="7624" y="3193"/>
                    <a:pt x="7369" y="2817"/>
                    <a:pt x="7115" y="3005"/>
                  </a:cubicBezTo>
                  <a:cubicBezTo>
                    <a:pt x="7115" y="3005"/>
                    <a:pt x="7369" y="3193"/>
                    <a:pt x="7369" y="3381"/>
                  </a:cubicBezTo>
                  <a:cubicBezTo>
                    <a:pt x="7369" y="3381"/>
                    <a:pt x="7369" y="3381"/>
                    <a:pt x="7624" y="3381"/>
                  </a:cubicBezTo>
                  <a:cubicBezTo>
                    <a:pt x="7878" y="3381"/>
                    <a:pt x="8132" y="3381"/>
                    <a:pt x="8386" y="3569"/>
                  </a:cubicBezTo>
                  <a:cubicBezTo>
                    <a:pt x="8386" y="3569"/>
                    <a:pt x="8386" y="3757"/>
                    <a:pt x="8640" y="3757"/>
                  </a:cubicBezTo>
                  <a:cubicBezTo>
                    <a:pt x="8640" y="3944"/>
                    <a:pt x="8640" y="3944"/>
                    <a:pt x="8640" y="3944"/>
                  </a:cubicBezTo>
                  <a:cubicBezTo>
                    <a:pt x="8640" y="3944"/>
                    <a:pt x="8640" y="3944"/>
                    <a:pt x="8640" y="4132"/>
                  </a:cubicBezTo>
                  <a:cubicBezTo>
                    <a:pt x="8894" y="4132"/>
                    <a:pt x="8894" y="4320"/>
                    <a:pt x="9148" y="4320"/>
                  </a:cubicBezTo>
                  <a:cubicBezTo>
                    <a:pt x="9148" y="4320"/>
                    <a:pt x="9402" y="4320"/>
                    <a:pt x="9402" y="4508"/>
                  </a:cubicBezTo>
                  <a:cubicBezTo>
                    <a:pt x="8894" y="4508"/>
                    <a:pt x="8640" y="3944"/>
                    <a:pt x="8386" y="3757"/>
                  </a:cubicBezTo>
                  <a:cubicBezTo>
                    <a:pt x="8132" y="3569"/>
                    <a:pt x="8132" y="3569"/>
                    <a:pt x="7878" y="3569"/>
                  </a:cubicBezTo>
                  <a:cubicBezTo>
                    <a:pt x="7624" y="3569"/>
                    <a:pt x="7369" y="3569"/>
                    <a:pt x="7115" y="3569"/>
                  </a:cubicBezTo>
                  <a:cubicBezTo>
                    <a:pt x="7115" y="3569"/>
                    <a:pt x="7115" y="3569"/>
                    <a:pt x="6861" y="3569"/>
                  </a:cubicBezTo>
                  <a:cubicBezTo>
                    <a:pt x="6861" y="3381"/>
                    <a:pt x="6607" y="3381"/>
                    <a:pt x="6607" y="3381"/>
                  </a:cubicBezTo>
                  <a:cubicBezTo>
                    <a:pt x="6353" y="3569"/>
                    <a:pt x="6353" y="3944"/>
                    <a:pt x="6353" y="3944"/>
                  </a:cubicBezTo>
                  <a:cubicBezTo>
                    <a:pt x="6353" y="4132"/>
                    <a:pt x="6607" y="4320"/>
                    <a:pt x="6353" y="4508"/>
                  </a:cubicBezTo>
                  <a:cubicBezTo>
                    <a:pt x="6353" y="4508"/>
                    <a:pt x="6353" y="4508"/>
                    <a:pt x="6353" y="4696"/>
                  </a:cubicBezTo>
                  <a:cubicBezTo>
                    <a:pt x="6353" y="4696"/>
                    <a:pt x="6353" y="4883"/>
                    <a:pt x="6353" y="4883"/>
                  </a:cubicBezTo>
                  <a:cubicBezTo>
                    <a:pt x="6353" y="4883"/>
                    <a:pt x="6353" y="4696"/>
                    <a:pt x="6353" y="4508"/>
                  </a:cubicBezTo>
                  <a:cubicBezTo>
                    <a:pt x="6353" y="4508"/>
                    <a:pt x="6353" y="4508"/>
                    <a:pt x="6353" y="4508"/>
                  </a:cubicBezTo>
                  <a:cubicBezTo>
                    <a:pt x="6353" y="4320"/>
                    <a:pt x="6099" y="4320"/>
                    <a:pt x="6099" y="4320"/>
                  </a:cubicBezTo>
                  <a:cubicBezTo>
                    <a:pt x="6099" y="4320"/>
                    <a:pt x="6099" y="4132"/>
                    <a:pt x="5845" y="4132"/>
                  </a:cubicBezTo>
                  <a:cubicBezTo>
                    <a:pt x="5591" y="4320"/>
                    <a:pt x="5591" y="4320"/>
                    <a:pt x="5591" y="4508"/>
                  </a:cubicBezTo>
                  <a:cubicBezTo>
                    <a:pt x="6099" y="4508"/>
                    <a:pt x="5845" y="4696"/>
                    <a:pt x="5845" y="4883"/>
                  </a:cubicBezTo>
                  <a:cubicBezTo>
                    <a:pt x="5591" y="4883"/>
                    <a:pt x="5591" y="4696"/>
                    <a:pt x="5336" y="4696"/>
                  </a:cubicBezTo>
                  <a:cubicBezTo>
                    <a:pt x="5082" y="4508"/>
                    <a:pt x="5591" y="4696"/>
                    <a:pt x="5591" y="4320"/>
                  </a:cubicBezTo>
                  <a:cubicBezTo>
                    <a:pt x="5591" y="4320"/>
                    <a:pt x="5336" y="4320"/>
                    <a:pt x="5336" y="4320"/>
                  </a:cubicBezTo>
                  <a:cubicBezTo>
                    <a:pt x="5336" y="4132"/>
                    <a:pt x="5336" y="4132"/>
                    <a:pt x="5082" y="3944"/>
                  </a:cubicBezTo>
                  <a:cubicBezTo>
                    <a:pt x="5082" y="3944"/>
                    <a:pt x="5336" y="3944"/>
                    <a:pt x="5082" y="3944"/>
                  </a:cubicBezTo>
                  <a:cubicBezTo>
                    <a:pt x="4828" y="3944"/>
                    <a:pt x="4574" y="3944"/>
                    <a:pt x="4574" y="3944"/>
                  </a:cubicBezTo>
                  <a:cubicBezTo>
                    <a:pt x="4320" y="3944"/>
                    <a:pt x="4066" y="3944"/>
                    <a:pt x="4066" y="3944"/>
                  </a:cubicBezTo>
                  <a:cubicBezTo>
                    <a:pt x="4066" y="3944"/>
                    <a:pt x="3812" y="3944"/>
                    <a:pt x="3812" y="3944"/>
                  </a:cubicBezTo>
                  <a:cubicBezTo>
                    <a:pt x="3558" y="3944"/>
                    <a:pt x="3049" y="4132"/>
                    <a:pt x="3049" y="4320"/>
                  </a:cubicBezTo>
                  <a:cubicBezTo>
                    <a:pt x="3049" y="4320"/>
                    <a:pt x="3049" y="4320"/>
                    <a:pt x="3049" y="4508"/>
                  </a:cubicBezTo>
                  <a:cubicBezTo>
                    <a:pt x="3049" y="4508"/>
                    <a:pt x="3049" y="4508"/>
                    <a:pt x="2795" y="4508"/>
                  </a:cubicBezTo>
                  <a:cubicBezTo>
                    <a:pt x="2795" y="4508"/>
                    <a:pt x="2795" y="4696"/>
                    <a:pt x="2795" y="4696"/>
                  </a:cubicBezTo>
                  <a:cubicBezTo>
                    <a:pt x="2795" y="4696"/>
                    <a:pt x="2795" y="4883"/>
                    <a:pt x="2795" y="5071"/>
                  </a:cubicBezTo>
                  <a:cubicBezTo>
                    <a:pt x="3049" y="5071"/>
                    <a:pt x="3558" y="4883"/>
                    <a:pt x="3558" y="5071"/>
                  </a:cubicBezTo>
                  <a:cubicBezTo>
                    <a:pt x="3049" y="4883"/>
                    <a:pt x="3304" y="6010"/>
                    <a:pt x="3049" y="6198"/>
                  </a:cubicBezTo>
                  <a:cubicBezTo>
                    <a:pt x="3049" y="6386"/>
                    <a:pt x="3049" y="6574"/>
                    <a:pt x="2795" y="6574"/>
                  </a:cubicBezTo>
                  <a:cubicBezTo>
                    <a:pt x="2795" y="6762"/>
                    <a:pt x="3049" y="6950"/>
                    <a:pt x="2795" y="7137"/>
                  </a:cubicBezTo>
                  <a:cubicBezTo>
                    <a:pt x="2795" y="7137"/>
                    <a:pt x="2287" y="6950"/>
                    <a:pt x="2287" y="6950"/>
                  </a:cubicBezTo>
                  <a:cubicBezTo>
                    <a:pt x="2033" y="7137"/>
                    <a:pt x="2033" y="7137"/>
                    <a:pt x="2287" y="7325"/>
                  </a:cubicBezTo>
                  <a:cubicBezTo>
                    <a:pt x="2033" y="7325"/>
                    <a:pt x="2033" y="7325"/>
                    <a:pt x="2033" y="7325"/>
                  </a:cubicBezTo>
                  <a:cubicBezTo>
                    <a:pt x="2033" y="7513"/>
                    <a:pt x="2033" y="7513"/>
                    <a:pt x="2287" y="7513"/>
                  </a:cubicBezTo>
                  <a:cubicBezTo>
                    <a:pt x="2287" y="7701"/>
                    <a:pt x="2541" y="7701"/>
                    <a:pt x="2795" y="7513"/>
                  </a:cubicBezTo>
                  <a:cubicBezTo>
                    <a:pt x="2795" y="7701"/>
                    <a:pt x="3049" y="8077"/>
                    <a:pt x="2795" y="8264"/>
                  </a:cubicBezTo>
                  <a:cubicBezTo>
                    <a:pt x="2795" y="8264"/>
                    <a:pt x="2541" y="8452"/>
                    <a:pt x="2287" y="8452"/>
                  </a:cubicBezTo>
                  <a:cubicBezTo>
                    <a:pt x="2287" y="8640"/>
                    <a:pt x="2033" y="8640"/>
                    <a:pt x="2033" y="8640"/>
                  </a:cubicBezTo>
                  <a:cubicBezTo>
                    <a:pt x="2033" y="8828"/>
                    <a:pt x="2541" y="8828"/>
                    <a:pt x="2287" y="9016"/>
                  </a:cubicBezTo>
                  <a:cubicBezTo>
                    <a:pt x="2287" y="9203"/>
                    <a:pt x="1525" y="9391"/>
                    <a:pt x="1271" y="9203"/>
                  </a:cubicBezTo>
                  <a:cubicBezTo>
                    <a:pt x="1271" y="9391"/>
                    <a:pt x="1271" y="9391"/>
                    <a:pt x="1271" y="9391"/>
                  </a:cubicBezTo>
                  <a:cubicBezTo>
                    <a:pt x="1271" y="9203"/>
                    <a:pt x="762" y="9203"/>
                    <a:pt x="762" y="9203"/>
                  </a:cubicBezTo>
                  <a:cubicBezTo>
                    <a:pt x="762" y="9203"/>
                    <a:pt x="762" y="9203"/>
                    <a:pt x="762" y="9203"/>
                  </a:cubicBezTo>
                  <a:cubicBezTo>
                    <a:pt x="762" y="9203"/>
                    <a:pt x="254" y="9203"/>
                    <a:pt x="254" y="9391"/>
                  </a:cubicBezTo>
                  <a:cubicBezTo>
                    <a:pt x="254" y="9391"/>
                    <a:pt x="254" y="9579"/>
                    <a:pt x="254" y="9579"/>
                  </a:cubicBezTo>
                  <a:cubicBezTo>
                    <a:pt x="254" y="9579"/>
                    <a:pt x="508" y="9579"/>
                    <a:pt x="508" y="9579"/>
                  </a:cubicBezTo>
                  <a:cubicBezTo>
                    <a:pt x="508" y="9579"/>
                    <a:pt x="508" y="9579"/>
                    <a:pt x="508" y="9579"/>
                  </a:cubicBezTo>
                  <a:cubicBezTo>
                    <a:pt x="508" y="9767"/>
                    <a:pt x="508" y="9767"/>
                    <a:pt x="508" y="9767"/>
                  </a:cubicBezTo>
                  <a:cubicBezTo>
                    <a:pt x="508" y="9767"/>
                    <a:pt x="762" y="9767"/>
                    <a:pt x="762" y="9767"/>
                  </a:cubicBezTo>
                  <a:cubicBezTo>
                    <a:pt x="762" y="9955"/>
                    <a:pt x="508" y="9955"/>
                    <a:pt x="762" y="9955"/>
                  </a:cubicBezTo>
                  <a:cubicBezTo>
                    <a:pt x="762" y="10143"/>
                    <a:pt x="762" y="10143"/>
                    <a:pt x="1016" y="10330"/>
                  </a:cubicBezTo>
                  <a:cubicBezTo>
                    <a:pt x="1016" y="10518"/>
                    <a:pt x="1016" y="10518"/>
                    <a:pt x="1016" y="10706"/>
                  </a:cubicBezTo>
                  <a:cubicBezTo>
                    <a:pt x="762" y="10894"/>
                    <a:pt x="508" y="10894"/>
                    <a:pt x="508" y="11082"/>
                  </a:cubicBezTo>
                  <a:cubicBezTo>
                    <a:pt x="508" y="11270"/>
                    <a:pt x="762" y="11082"/>
                    <a:pt x="762" y="11082"/>
                  </a:cubicBezTo>
                  <a:cubicBezTo>
                    <a:pt x="762" y="11082"/>
                    <a:pt x="762" y="11082"/>
                    <a:pt x="762" y="11082"/>
                  </a:cubicBezTo>
                  <a:cubicBezTo>
                    <a:pt x="762" y="11270"/>
                    <a:pt x="762" y="11270"/>
                    <a:pt x="762" y="11270"/>
                  </a:cubicBezTo>
                  <a:cubicBezTo>
                    <a:pt x="762" y="11270"/>
                    <a:pt x="508" y="11270"/>
                    <a:pt x="508" y="11457"/>
                  </a:cubicBezTo>
                  <a:cubicBezTo>
                    <a:pt x="508" y="11457"/>
                    <a:pt x="254" y="11457"/>
                    <a:pt x="254" y="11457"/>
                  </a:cubicBezTo>
                  <a:cubicBezTo>
                    <a:pt x="254" y="11645"/>
                    <a:pt x="254" y="11457"/>
                    <a:pt x="0" y="11457"/>
                  </a:cubicBezTo>
                  <a:cubicBezTo>
                    <a:pt x="0" y="11457"/>
                    <a:pt x="254" y="11645"/>
                    <a:pt x="254" y="11645"/>
                  </a:cubicBezTo>
                  <a:cubicBezTo>
                    <a:pt x="254" y="11645"/>
                    <a:pt x="254" y="11645"/>
                    <a:pt x="508" y="11645"/>
                  </a:cubicBezTo>
                  <a:cubicBezTo>
                    <a:pt x="508" y="11833"/>
                    <a:pt x="508" y="11833"/>
                    <a:pt x="508" y="11833"/>
                  </a:cubicBezTo>
                  <a:cubicBezTo>
                    <a:pt x="508" y="11833"/>
                    <a:pt x="508" y="12021"/>
                    <a:pt x="508" y="12021"/>
                  </a:cubicBezTo>
                  <a:cubicBezTo>
                    <a:pt x="508" y="12021"/>
                    <a:pt x="508" y="12209"/>
                    <a:pt x="254" y="12209"/>
                  </a:cubicBezTo>
                  <a:cubicBezTo>
                    <a:pt x="508" y="12209"/>
                    <a:pt x="508" y="12397"/>
                    <a:pt x="508" y="12397"/>
                  </a:cubicBezTo>
                  <a:cubicBezTo>
                    <a:pt x="508" y="12397"/>
                    <a:pt x="508" y="12397"/>
                    <a:pt x="508" y="12397"/>
                  </a:cubicBezTo>
                  <a:cubicBezTo>
                    <a:pt x="508" y="12397"/>
                    <a:pt x="508" y="12397"/>
                    <a:pt x="508" y="12397"/>
                  </a:cubicBezTo>
                  <a:cubicBezTo>
                    <a:pt x="762" y="12584"/>
                    <a:pt x="762" y="12772"/>
                    <a:pt x="1016" y="12772"/>
                  </a:cubicBezTo>
                  <a:cubicBezTo>
                    <a:pt x="1016" y="12772"/>
                    <a:pt x="762" y="12960"/>
                    <a:pt x="762" y="12960"/>
                  </a:cubicBezTo>
                  <a:cubicBezTo>
                    <a:pt x="762" y="13148"/>
                    <a:pt x="1016" y="12960"/>
                    <a:pt x="1271" y="12960"/>
                  </a:cubicBezTo>
                  <a:cubicBezTo>
                    <a:pt x="1271" y="13148"/>
                    <a:pt x="1271" y="13148"/>
                    <a:pt x="1271" y="13148"/>
                  </a:cubicBezTo>
                  <a:cubicBezTo>
                    <a:pt x="1271" y="13148"/>
                    <a:pt x="1271" y="13523"/>
                    <a:pt x="1271" y="13523"/>
                  </a:cubicBezTo>
                  <a:cubicBezTo>
                    <a:pt x="1271" y="13523"/>
                    <a:pt x="1271" y="13523"/>
                    <a:pt x="1016" y="13523"/>
                  </a:cubicBezTo>
                  <a:cubicBezTo>
                    <a:pt x="1016" y="13523"/>
                    <a:pt x="1016" y="13711"/>
                    <a:pt x="1016" y="13711"/>
                  </a:cubicBezTo>
                  <a:cubicBezTo>
                    <a:pt x="762" y="13711"/>
                    <a:pt x="762" y="13711"/>
                    <a:pt x="762" y="13899"/>
                  </a:cubicBezTo>
                  <a:cubicBezTo>
                    <a:pt x="762" y="13899"/>
                    <a:pt x="762" y="14087"/>
                    <a:pt x="762" y="14087"/>
                  </a:cubicBezTo>
                  <a:cubicBezTo>
                    <a:pt x="762" y="14275"/>
                    <a:pt x="762" y="14463"/>
                    <a:pt x="762" y="14463"/>
                  </a:cubicBezTo>
                  <a:cubicBezTo>
                    <a:pt x="762" y="14463"/>
                    <a:pt x="762" y="14463"/>
                    <a:pt x="762" y="14463"/>
                  </a:cubicBezTo>
                  <a:cubicBezTo>
                    <a:pt x="1016" y="14838"/>
                    <a:pt x="1271" y="14838"/>
                    <a:pt x="1525" y="14838"/>
                  </a:cubicBezTo>
                  <a:cubicBezTo>
                    <a:pt x="1525" y="15026"/>
                    <a:pt x="1525" y="15026"/>
                    <a:pt x="1525" y="15214"/>
                  </a:cubicBezTo>
                  <a:cubicBezTo>
                    <a:pt x="1525" y="15214"/>
                    <a:pt x="1525" y="15214"/>
                    <a:pt x="1525" y="15214"/>
                  </a:cubicBezTo>
                  <a:cubicBezTo>
                    <a:pt x="1271" y="15402"/>
                    <a:pt x="1271" y="15590"/>
                    <a:pt x="1271" y="15777"/>
                  </a:cubicBezTo>
                  <a:cubicBezTo>
                    <a:pt x="1525" y="15777"/>
                    <a:pt x="1779" y="15965"/>
                    <a:pt x="1779" y="16153"/>
                  </a:cubicBezTo>
                  <a:cubicBezTo>
                    <a:pt x="1779" y="16153"/>
                    <a:pt x="1779" y="16153"/>
                    <a:pt x="1779" y="16153"/>
                  </a:cubicBezTo>
                  <a:cubicBezTo>
                    <a:pt x="1779" y="16153"/>
                    <a:pt x="1779" y="16153"/>
                    <a:pt x="1779" y="16153"/>
                  </a:cubicBezTo>
                  <a:cubicBezTo>
                    <a:pt x="2033" y="16341"/>
                    <a:pt x="2033" y="16341"/>
                    <a:pt x="2033" y="16529"/>
                  </a:cubicBezTo>
                  <a:cubicBezTo>
                    <a:pt x="2033" y="16529"/>
                    <a:pt x="2033" y="16529"/>
                    <a:pt x="2033" y="16529"/>
                  </a:cubicBezTo>
                  <a:cubicBezTo>
                    <a:pt x="2033" y="16529"/>
                    <a:pt x="2287" y="16717"/>
                    <a:pt x="2287" y="16717"/>
                  </a:cubicBezTo>
                  <a:cubicBezTo>
                    <a:pt x="2541" y="16529"/>
                    <a:pt x="2287" y="16341"/>
                    <a:pt x="2541" y="16529"/>
                  </a:cubicBezTo>
                  <a:cubicBezTo>
                    <a:pt x="2795" y="16529"/>
                    <a:pt x="2795" y="16529"/>
                    <a:pt x="2795" y="16717"/>
                  </a:cubicBezTo>
                  <a:cubicBezTo>
                    <a:pt x="2795" y="16717"/>
                    <a:pt x="3049" y="16717"/>
                    <a:pt x="3049" y="16717"/>
                  </a:cubicBezTo>
                  <a:cubicBezTo>
                    <a:pt x="2795" y="16717"/>
                    <a:pt x="3049" y="16717"/>
                    <a:pt x="3049" y="16717"/>
                  </a:cubicBezTo>
                  <a:cubicBezTo>
                    <a:pt x="3304" y="16717"/>
                    <a:pt x="3304" y="16717"/>
                    <a:pt x="3558" y="16717"/>
                  </a:cubicBezTo>
                  <a:cubicBezTo>
                    <a:pt x="3558" y="16529"/>
                    <a:pt x="3812" y="16529"/>
                    <a:pt x="3812" y="16529"/>
                  </a:cubicBezTo>
                  <a:cubicBezTo>
                    <a:pt x="4066" y="16717"/>
                    <a:pt x="3812" y="16717"/>
                    <a:pt x="3812" y="16717"/>
                  </a:cubicBezTo>
                  <a:cubicBezTo>
                    <a:pt x="4066" y="16717"/>
                    <a:pt x="4066" y="16717"/>
                    <a:pt x="4066" y="16904"/>
                  </a:cubicBezTo>
                  <a:cubicBezTo>
                    <a:pt x="4320" y="16904"/>
                    <a:pt x="4320" y="16904"/>
                    <a:pt x="4574" y="16904"/>
                  </a:cubicBezTo>
                  <a:cubicBezTo>
                    <a:pt x="4828" y="16904"/>
                    <a:pt x="5591" y="17092"/>
                    <a:pt x="5591" y="17092"/>
                  </a:cubicBezTo>
                  <a:cubicBezTo>
                    <a:pt x="5591" y="17280"/>
                    <a:pt x="5336" y="17468"/>
                    <a:pt x="5336" y="17468"/>
                  </a:cubicBezTo>
                  <a:cubicBezTo>
                    <a:pt x="5336" y="17656"/>
                    <a:pt x="5336" y="17656"/>
                    <a:pt x="5082" y="17656"/>
                  </a:cubicBezTo>
                  <a:cubicBezTo>
                    <a:pt x="5082" y="17656"/>
                    <a:pt x="5082" y="17656"/>
                    <a:pt x="5082" y="17656"/>
                  </a:cubicBezTo>
                  <a:cubicBezTo>
                    <a:pt x="5082" y="17656"/>
                    <a:pt x="5082" y="17656"/>
                    <a:pt x="5082" y="17656"/>
                  </a:cubicBezTo>
                  <a:cubicBezTo>
                    <a:pt x="4828" y="17843"/>
                    <a:pt x="4828" y="17843"/>
                    <a:pt x="4574" y="18031"/>
                  </a:cubicBezTo>
                  <a:cubicBezTo>
                    <a:pt x="4574" y="18031"/>
                    <a:pt x="4574" y="18219"/>
                    <a:pt x="4574" y="18219"/>
                  </a:cubicBezTo>
                  <a:cubicBezTo>
                    <a:pt x="4574" y="18219"/>
                    <a:pt x="4574" y="18407"/>
                    <a:pt x="4574" y="18407"/>
                  </a:cubicBezTo>
                  <a:cubicBezTo>
                    <a:pt x="4574" y="18595"/>
                    <a:pt x="4574" y="18595"/>
                    <a:pt x="4574" y="18783"/>
                  </a:cubicBezTo>
                  <a:cubicBezTo>
                    <a:pt x="4574" y="18783"/>
                    <a:pt x="4320" y="18970"/>
                    <a:pt x="4320" y="18970"/>
                  </a:cubicBezTo>
                  <a:cubicBezTo>
                    <a:pt x="4320" y="18970"/>
                    <a:pt x="4320" y="19158"/>
                    <a:pt x="4320" y="19346"/>
                  </a:cubicBezTo>
                  <a:cubicBezTo>
                    <a:pt x="4066" y="19346"/>
                    <a:pt x="4066" y="19346"/>
                    <a:pt x="4066" y="19346"/>
                  </a:cubicBezTo>
                  <a:cubicBezTo>
                    <a:pt x="4066" y="19534"/>
                    <a:pt x="4320" y="19534"/>
                    <a:pt x="4320" y="19534"/>
                  </a:cubicBezTo>
                  <a:cubicBezTo>
                    <a:pt x="4320" y="19722"/>
                    <a:pt x="4066" y="19910"/>
                    <a:pt x="4066" y="20097"/>
                  </a:cubicBezTo>
                  <a:cubicBezTo>
                    <a:pt x="4066" y="20097"/>
                    <a:pt x="4066" y="20285"/>
                    <a:pt x="4066" y="20473"/>
                  </a:cubicBezTo>
                  <a:cubicBezTo>
                    <a:pt x="4066" y="20473"/>
                    <a:pt x="4066" y="20661"/>
                    <a:pt x="4066" y="20661"/>
                  </a:cubicBezTo>
                  <a:cubicBezTo>
                    <a:pt x="4320" y="20661"/>
                    <a:pt x="4320" y="20661"/>
                    <a:pt x="4320" y="20661"/>
                  </a:cubicBezTo>
                  <a:cubicBezTo>
                    <a:pt x="4320" y="20661"/>
                    <a:pt x="4320" y="20661"/>
                    <a:pt x="4320" y="20661"/>
                  </a:cubicBezTo>
                  <a:cubicBezTo>
                    <a:pt x="4320" y="20849"/>
                    <a:pt x="4574" y="20849"/>
                    <a:pt x="4574" y="20661"/>
                  </a:cubicBezTo>
                  <a:cubicBezTo>
                    <a:pt x="4828" y="20661"/>
                    <a:pt x="4574" y="20661"/>
                    <a:pt x="4828" y="20661"/>
                  </a:cubicBezTo>
                  <a:cubicBezTo>
                    <a:pt x="4828" y="20661"/>
                    <a:pt x="4828" y="20661"/>
                    <a:pt x="4828" y="20849"/>
                  </a:cubicBezTo>
                  <a:cubicBezTo>
                    <a:pt x="5082" y="20849"/>
                    <a:pt x="5082" y="20849"/>
                    <a:pt x="5336" y="20661"/>
                  </a:cubicBezTo>
                  <a:cubicBezTo>
                    <a:pt x="5336" y="20661"/>
                    <a:pt x="5336" y="20661"/>
                    <a:pt x="5591" y="20661"/>
                  </a:cubicBezTo>
                  <a:cubicBezTo>
                    <a:pt x="5845" y="20661"/>
                    <a:pt x="5845" y="20661"/>
                    <a:pt x="5845" y="20661"/>
                  </a:cubicBezTo>
                  <a:cubicBezTo>
                    <a:pt x="5845" y="20661"/>
                    <a:pt x="6099" y="20661"/>
                    <a:pt x="6099" y="20661"/>
                  </a:cubicBezTo>
                  <a:cubicBezTo>
                    <a:pt x="6099" y="20661"/>
                    <a:pt x="6099" y="20661"/>
                    <a:pt x="6353" y="20661"/>
                  </a:cubicBezTo>
                  <a:cubicBezTo>
                    <a:pt x="6353" y="20661"/>
                    <a:pt x="6353" y="20661"/>
                    <a:pt x="6607" y="20661"/>
                  </a:cubicBezTo>
                  <a:cubicBezTo>
                    <a:pt x="6607" y="20661"/>
                    <a:pt x="6353" y="20473"/>
                    <a:pt x="6607" y="20661"/>
                  </a:cubicBezTo>
                  <a:cubicBezTo>
                    <a:pt x="6607" y="20285"/>
                    <a:pt x="6099" y="20661"/>
                    <a:pt x="6099" y="20473"/>
                  </a:cubicBezTo>
                  <a:cubicBezTo>
                    <a:pt x="6099" y="20285"/>
                    <a:pt x="6353" y="20285"/>
                    <a:pt x="6353" y="20285"/>
                  </a:cubicBezTo>
                  <a:cubicBezTo>
                    <a:pt x="6353" y="20097"/>
                    <a:pt x="6607" y="20097"/>
                    <a:pt x="6607" y="20285"/>
                  </a:cubicBezTo>
                  <a:cubicBezTo>
                    <a:pt x="6607" y="20097"/>
                    <a:pt x="6607" y="20097"/>
                    <a:pt x="6861" y="20285"/>
                  </a:cubicBezTo>
                  <a:cubicBezTo>
                    <a:pt x="6861" y="20285"/>
                    <a:pt x="6861" y="20473"/>
                    <a:pt x="6861" y="20473"/>
                  </a:cubicBezTo>
                  <a:cubicBezTo>
                    <a:pt x="6861" y="20285"/>
                    <a:pt x="7115" y="20285"/>
                    <a:pt x="7115" y="20473"/>
                  </a:cubicBezTo>
                  <a:cubicBezTo>
                    <a:pt x="7115" y="20473"/>
                    <a:pt x="7115" y="20473"/>
                    <a:pt x="7369" y="20473"/>
                  </a:cubicBezTo>
                  <a:cubicBezTo>
                    <a:pt x="7369" y="20473"/>
                    <a:pt x="7624" y="20473"/>
                    <a:pt x="7624" y="20473"/>
                  </a:cubicBezTo>
                  <a:cubicBezTo>
                    <a:pt x="8132" y="20473"/>
                    <a:pt x="8386" y="20661"/>
                    <a:pt x="8640" y="20849"/>
                  </a:cubicBezTo>
                  <a:cubicBezTo>
                    <a:pt x="8894" y="20849"/>
                    <a:pt x="8894" y="20849"/>
                    <a:pt x="9148" y="20849"/>
                  </a:cubicBezTo>
                  <a:cubicBezTo>
                    <a:pt x="9148" y="20849"/>
                    <a:pt x="9148" y="20661"/>
                    <a:pt x="9402" y="20661"/>
                  </a:cubicBezTo>
                  <a:cubicBezTo>
                    <a:pt x="9402" y="20661"/>
                    <a:pt x="9402" y="20849"/>
                    <a:pt x="9402" y="20849"/>
                  </a:cubicBezTo>
                  <a:cubicBezTo>
                    <a:pt x="9402" y="20849"/>
                    <a:pt x="9656" y="20849"/>
                    <a:pt x="9656" y="20849"/>
                  </a:cubicBezTo>
                  <a:cubicBezTo>
                    <a:pt x="9656" y="21037"/>
                    <a:pt x="9911" y="20849"/>
                    <a:pt x="9911" y="21037"/>
                  </a:cubicBezTo>
                  <a:cubicBezTo>
                    <a:pt x="9911" y="21037"/>
                    <a:pt x="9911" y="21224"/>
                    <a:pt x="9911" y="21224"/>
                  </a:cubicBezTo>
                  <a:cubicBezTo>
                    <a:pt x="10165" y="21224"/>
                    <a:pt x="10165" y="21224"/>
                    <a:pt x="10419" y="21224"/>
                  </a:cubicBezTo>
                  <a:cubicBezTo>
                    <a:pt x="10419" y="21224"/>
                    <a:pt x="10165" y="21412"/>
                    <a:pt x="10165" y="21412"/>
                  </a:cubicBezTo>
                  <a:cubicBezTo>
                    <a:pt x="10673" y="21600"/>
                    <a:pt x="10927" y="21037"/>
                    <a:pt x="10927" y="20661"/>
                  </a:cubicBezTo>
                  <a:cubicBezTo>
                    <a:pt x="10927" y="20661"/>
                    <a:pt x="10927" y="20849"/>
                    <a:pt x="10927" y="20849"/>
                  </a:cubicBezTo>
                  <a:cubicBezTo>
                    <a:pt x="11181" y="20849"/>
                    <a:pt x="10927" y="20849"/>
                    <a:pt x="11181" y="20849"/>
                  </a:cubicBezTo>
                  <a:cubicBezTo>
                    <a:pt x="11435" y="20849"/>
                    <a:pt x="11435" y="20849"/>
                    <a:pt x="11689" y="20849"/>
                  </a:cubicBezTo>
                  <a:cubicBezTo>
                    <a:pt x="11689" y="20849"/>
                    <a:pt x="11944" y="20849"/>
                    <a:pt x="11944" y="20849"/>
                  </a:cubicBezTo>
                  <a:cubicBezTo>
                    <a:pt x="11689" y="20849"/>
                    <a:pt x="11944" y="21037"/>
                    <a:pt x="12198" y="21037"/>
                  </a:cubicBezTo>
                  <a:cubicBezTo>
                    <a:pt x="12198" y="21224"/>
                    <a:pt x="12198" y="21224"/>
                    <a:pt x="12452" y="21224"/>
                  </a:cubicBezTo>
                  <a:cubicBezTo>
                    <a:pt x="12452" y="21224"/>
                    <a:pt x="12706" y="21037"/>
                    <a:pt x="12706" y="21037"/>
                  </a:cubicBezTo>
                  <a:cubicBezTo>
                    <a:pt x="12706" y="21037"/>
                    <a:pt x="12706" y="21224"/>
                    <a:pt x="12706" y="21224"/>
                  </a:cubicBezTo>
                  <a:cubicBezTo>
                    <a:pt x="12706" y="21224"/>
                    <a:pt x="12960" y="21037"/>
                    <a:pt x="12960" y="21037"/>
                  </a:cubicBezTo>
                  <a:cubicBezTo>
                    <a:pt x="13214" y="21037"/>
                    <a:pt x="13214" y="21037"/>
                    <a:pt x="12960" y="21037"/>
                  </a:cubicBezTo>
                  <a:cubicBezTo>
                    <a:pt x="13214" y="20849"/>
                    <a:pt x="13214" y="20849"/>
                    <a:pt x="13214" y="20849"/>
                  </a:cubicBezTo>
                  <a:cubicBezTo>
                    <a:pt x="13468" y="20849"/>
                    <a:pt x="13468" y="20849"/>
                    <a:pt x="13468" y="20849"/>
                  </a:cubicBezTo>
                  <a:cubicBezTo>
                    <a:pt x="13722" y="20661"/>
                    <a:pt x="13722" y="20661"/>
                    <a:pt x="13722" y="20661"/>
                  </a:cubicBezTo>
                  <a:cubicBezTo>
                    <a:pt x="13976" y="20661"/>
                    <a:pt x="13976" y="20661"/>
                    <a:pt x="14231" y="20661"/>
                  </a:cubicBezTo>
                  <a:cubicBezTo>
                    <a:pt x="14231" y="20661"/>
                    <a:pt x="14739" y="20661"/>
                    <a:pt x="14993" y="20661"/>
                  </a:cubicBezTo>
                  <a:cubicBezTo>
                    <a:pt x="15247" y="20473"/>
                    <a:pt x="14739" y="20285"/>
                    <a:pt x="14993" y="20285"/>
                  </a:cubicBezTo>
                  <a:cubicBezTo>
                    <a:pt x="14993" y="20473"/>
                    <a:pt x="15501" y="20473"/>
                    <a:pt x="15501" y="20473"/>
                  </a:cubicBezTo>
                  <a:cubicBezTo>
                    <a:pt x="15501" y="20473"/>
                    <a:pt x="15501" y="20473"/>
                    <a:pt x="15755" y="20661"/>
                  </a:cubicBezTo>
                  <a:cubicBezTo>
                    <a:pt x="15755" y="20661"/>
                    <a:pt x="15755" y="20473"/>
                    <a:pt x="16009" y="20473"/>
                  </a:cubicBezTo>
                  <a:cubicBezTo>
                    <a:pt x="16009" y="20473"/>
                    <a:pt x="16264" y="20473"/>
                    <a:pt x="16264" y="20473"/>
                  </a:cubicBezTo>
                  <a:cubicBezTo>
                    <a:pt x="16264" y="20473"/>
                    <a:pt x="16264" y="20661"/>
                    <a:pt x="16518" y="20661"/>
                  </a:cubicBezTo>
                  <a:cubicBezTo>
                    <a:pt x="16264" y="20661"/>
                    <a:pt x="16518" y="20849"/>
                    <a:pt x="16772" y="21037"/>
                  </a:cubicBezTo>
                  <a:cubicBezTo>
                    <a:pt x="17026" y="21037"/>
                    <a:pt x="17026" y="20849"/>
                    <a:pt x="17026" y="20849"/>
                  </a:cubicBezTo>
                  <a:cubicBezTo>
                    <a:pt x="17026" y="20661"/>
                    <a:pt x="17026" y="20473"/>
                    <a:pt x="17026" y="20285"/>
                  </a:cubicBezTo>
                  <a:cubicBezTo>
                    <a:pt x="16772" y="20285"/>
                    <a:pt x="16772" y="20473"/>
                    <a:pt x="16518" y="20285"/>
                  </a:cubicBezTo>
                  <a:cubicBezTo>
                    <a:pt x="16518" y="20285"/>
                    <a:pt x="16772" y="20285"/>
                    <a:pt x="16772" y="20097"/>
                  </a:cubicBezTo>
                  <a:cubicBezTo>
                    <a:pt x="16772" y="20097"/>
                    <a:pt x="16772" y="20097"/>
                    <a:pt x="16772" y="19910"/>
                  </a:cubicBezTo>
                  <a:cubicBezTo>
                    <a:pt x="16772" y="19910"/>
                    <a:pt x="16518" y="19722"/>
                    <a:pt x="16518" y="19534"/>
                  </a:cubicBezTo>
                  <a:cubicBezTo>
                    <a:pt x="16264" y="19534"/>
                    <a:pt x="16264" y="19346"/>
                    <a:pt x="16264" y="19346"/>
                  </a:cubicBezTo>
                  <a:cubicBezTo>
                    <a:pt x="16518" y="19158"/>
                    <a:pt x="16772" y="18970"/>
                    <a:pt x="17026" y="18970"/>
                  </a:cubicBezTo>
                  <a:cubicBezTo>
                    <a:pt x="17280" y="18783"/>
                    <a:pt x="17534" y="18970"/>
                    <a:pt x="17788" y="18783"/>
                  </a:cubicBezTo>
                  <a:cubicBezTo>
                    <a:pt x="17788" y="18595"/>
                    <a:pt x="17788" y="18595"/>
                    <a:pt x="17788" y="18407"/>
                  </a:cubicBezTo>
                  <a:cubicBezTo>
                    <a:pt x="18042" y="18407"/>
                    <a:pt x="17788" y="18219"/>
                    <a:pt x="17788" y="18219"/>
                  </a:cubicBezTo>
                  <a:cubicBezTo>
                    <a:pt x="18042" y="18031"/>
                    <a:pt x="18296" y="18219"/>
                    <a:pt x="18551" y="18219"/>
                  </a:cubicBezTo>
                  <a:cubicBezTo>
                    <a:pt x="18551" y="18219"/>
                    <a:pt x="18551" y="18219"/>
                    <a:pt x="18805" y="18031"/>
                  </a:cubicBezTo>
                  <a:cubicBezTo>
                    <a:pt x="18805" y="18031"/>
                    <a:pt x="18805" y="17843"/>
                    <a:pt x="18805" y="17843"/>
                  </a:cubicBezTo>
                  <a:cubicBezTo>
                    <a:pt x="18551" y="17843"/>
                    <a:pt x="18805" y="17656"/>
                    <a:pt x="18805" y="17656"/>
                  </a:cubicBezTo>
                  <a:cubicBezTo>
                    <a:pt x="18805" y="17468"/>
                    <a:pt x="18551" y="17468"/>
                    <a:pt x="18551" y="17280"/>
                  </a:cubicBezTo>
                  <a:cubicBezTo>
                    <a:pt x="18551" y="17280"/>
                    <a:pt x="18296" y="17280"/>
                    <a:pt x="18296" y="17280"/>
                  </a:cubicBezTo>
                  <a:cubicBezTo>
                    <a:pt x="18296" y="17280"/>
                    <a:pt x="18296" y="17092"/>
                    <a:pt x="18296" y="17092"/>
                  </a:cubicBezTo>
                  <a:cubicBezTo>
                    <a:pt x="18296" y="17092"/>
                    <a:pt x="18042" y="17092"/>
                    <a:pt x="18042" y="17092"/>
                  </a:cubicBezTo>
                  <a:cubicBezTo>
                    <a:pt x="17788" y="17092"/>
                    <a:pt x="17788" y="17092"/>
                    <a:pt x="17788" y="16904"/>
                  </a:cubicBezTo>
                  <a:cubicBezTo>
                    <a:pt x="17788" y="16904"/>
                    <a:pt x="17788" y="16904"/>
                    <a:pt x="17534" y="16717"/>
                  </a:cubicBezTo>
                  <a:cubicBezTo>
                    <a:pt x="17280" y="16717"/>
                    <a:pt x="17280" y="16717"/>
                    <a:pt x="17280" y="16529"/>
                  </a:cubicBezTo>
                  <a:cubicBezTo>
                    <a:pt x="17026" y="16529"/>
                    <a:pt x="16518" y="15965"/>
                    <a:pt x="16518" y="16153"/>
                  </a:cubicBezTo>
                  <a:cubicBezTo>
                    <a:pt x="16264" y="16153"/>
                    <a:pt x="16264" y="15965"/>
                    <a:pt x="16009" y="15777"/>
                  </a:cubicBezTo>
                  <a:cubicBezTo>
                    <a:pt x="16009" y="15777"/>
                    <a:pt x="16009" y="15590"/>
                    <a:pt x="16009" y="15590"/>
                  </a:cubicBezTo>
                  <a:cubicBezTo>
                    <a:pt x="15755" y="15590"/>
                    <a:pt x="15755" y="15402"/>
                    <a:pt x="15755" y="15402"/>
                  </a:cubicBezTo>
                  <a:cubicBezTo>
                    <a:pt x="15755" y="15402"/>
                    <a:pt x="15755" y="15402"/>
                    <a:pt x="15755" y="15402"/>
                  </a:cubicBezTo>
                  <a:cubicBezTo>
                    <a:pt x="15755" y="15402"/>
                    <a:pt x="15755" y="15214"/>
                    <a:pt x="15755" y="15214"/>
                  </a:cubicBezTo>
                  <a:cubicBezTo>
                    <a:pt x="15755" y="15214"/>
                    <a:pt x="15501" y="15214"/>
                    <a:pt x="15501" y="15026"/>
                  </a:cubicBezTo>
                  <a:cubicBezTo>
                    <a:pt x="15501" y="15026"/>
                    <a:pt x="15501" y="15026"/>
                    <a:pt x="15501" y="14838"/>
                  </a:cubicBezTo>
                  <a:cubicBezTo>
                    <a:pt x="15501" y="14838"/>
                    <a:pt x="15755" y="14838"/>
                    <a:pt x="15755" y="14650"/>
                  </a:cubicBezTo>
                  <a:cubicBezTo>
                    <a:pt x="15755" y="14463"/>
                    <a:pt x="15755" y="14650"/>
                    <a:pt x="15501" y="14463"/>
                  </a:cubicBezTo>
                  <a:cubicBezTo>
                    <a:pt x="15501" y="14463"/>
                    <a:pt x="15501" y="14463"/>
                    <a:pt x="15501" y="14463"/>
                  </a:cubicBezTo>
                  <a:cubicBezTo>
                    <a:pt x="15501" y="14463"/>
                    <a:pt x="15247" y="14275"/>
                    <a:pt x="15247" y="14275"/>
                  </a:cubicBezTo>
                  <a:cubicBezTo>
                    <a:pt x="15247" y="14275"/>
                    <a:pt x="15247" y="14275"/>
                    <a:pt x="14993" y="14087"/>
                  </a:cubicBezTo>
                  <a:cubicBezTo>
                    <a:pt x="14993" y="14087"/>
                    <a:pt x="14993" y="13899"/>
                    <a:pt x="14993" y="13899"/>
                  </a:cubicBezTo>
                  <a:cubicBezTo>
                    <a:pt x="14993" y="13899"/>
                    <a:pt x="14739" y="13711"/>
                    <a:pt x="14739" y="13711"/>
                  </a:cubicBezTo>
                  <a:cubicBezTo>
                    <a:pt x="14739" y="13711"/>
                    <a:pt x="14739" y="13523"/>
                    <a:pt x="14739" y="13523"/>
                  </a:cubicBezTo>
                  <a:cubicBezTo>
                    <a:pt x="14993" y="13523"/>
                    <a:pt x="14993" y="13711"/>
                    <a:pt x="14993" y="13711"/>
                  </a:cubicBezTo>
                  <a:cubicBezTo>
                    <a:pt x="14993" y="13711"/>
                    <a:pt x="15247" y="13899"/>
                    <a:pt x="15247" y="13899"/>
                  </a:cubicBezTo>
                  <a:cubicBezTo>
                    <a:pt x="15247" y="13899"/>
                    <a:pt x="15247" y="13711"/>
                    <a:pt x="15247" y="13711"/>
                  </a:cubicBezTo>
                  <a:cubicBezTo>
                    <a:pt x="15501" y="13523"/>
                    <a:pt x="15755" y="13336"/>
                    <a:pt x="15755" y="13336"/>
                  </a:cubicBezTo>
                  <a:cubicBezTo>
                    <a:pt x="16009" y="13336"/>
                    <a:pt x="16009" y="13336"/>
                    <a:pt x="16264" y="13336"/>
                  </a:cubicBezTo>
                  <a:cubicBezTo>
                    <a:pt x="16264" y="13336"/>
                    <a:pt x="16264" y="13148"/>
                    <a:pt x="16264" y="13148"/>
                  </a:cubicBezTo>
                  <a:cubicBezTo>
                    <a:pt x="16518" y="13148"/>
                    <a:pt x="16518" y="13336"/>
                    <a:pt x="16772" y="13336"/>
                  </a:cubicBezTo>
                  <a:cubicBezTo>
                    <a:pt x="17026" y="13148"/>
                    <a:pt x="16772" y="13148"/>
                    <a:pt x="17026" y="12960"/>
                  </a:cubicBezTo>
                  <a:cubicBezTo>
                    <a:pt x="17026" y="12960"/>
                    <a:pt x="17280" y="12960"/>
                    <a:pt x="17280" y="12960"/>
                  </a:cubicBezTo>
                  <a:cubicBezTo>
                    <a:pt x="17280" y="12960"/>
                    <a:pt x="17280" y="12772"/>
                    <a:pt x="17280" y="12772"/>
                  </a:cubicBezTo>
                  <a:cubicBezTo>
                    <a:pt x="17534" y="12772"/>
                    <a:pt x="17534" y="12772"/>
                    <a:pt x="17534" y="12772"/>
                  </a:cubicBezTo>
                  <a:cubicBezTo>
                    <a:pt x="17534" y="12772"/>
                    <a:pt x="17534" y="12772"/>
                    <a:pt x="17534" y="12772"/>
                  </a:cubicBezTo>
                  <a:cubicBezTo>
                    <a:pt x="17534" y="12772"/>
                    <a:pt x="17788" y="12584"/>
                    <a:pt x="17788" y="12584"/>
                  </a:cubicBezTo>
                  <a:cubicBezTo>
                    <a:pt x="17788" y="12584"/>
                    <a:pt x="17788" y="12772"/>
                    <a:pt x="18042" y="12772"/>
                  </a:cubicBezTo>
                  <a:cubicBezTo>
                    <a:pt x="18042" y="12772"/>
                    <a:pt x="18042" y="12584"/>
                    <a:pt x="18042" y="12584"/>
                  </a:cubicBezTo>
                  <a:cubicBezTo>
                    <a:pt x="18042" y="12397"/>
                    <a:pt x="18042" y="12397"/>
                    <a:pt x="18296" y="12397"/>
                  </a:cubicBezTo>
                  <a:cubicBezTo>
                    <a:pt x="18296" y="12397"/>
                    <a:pt x="18296" y="12397"/>
                    <a:pt x="18551" y="12397"/>
                  </a:cubicBezTo>
                  <a:cubicBezTo>
                    <a:pt x="18551" y="12397"/>
                    <a:pt x="18805" y="12397"/>
                    <a:pt x="18805" y="12397"/>
                  </a:cubicBezTo>
                  <a:cubicBezTo>
                    <a:pt x="19059" y="12397"/>
                    <a:pt x="19059" y="12209"/>
                    <a:pt x="19059" y="12209"/>
                  </a:cubicBezTo>
                  <a:cubicBezTo>
                    <a:pt x="19313" y="12209"/>
                    <a:pt x="19567" y="12021"/>
                    <a:pt x="19567" y="12021"/>
                  </a:cubicBezTo>
                  <a:cubicBezTo>
                    <a:pt x="19821" y="12021"/>
                    <a:pt x="19821" y="12021"/>
                    <a:pt x="19821" y="12021"/>
                  </a:cubicBezTo>
                  <a:cubicBezTo>
                    <a:pt x="20075" y="12021"/>
                    <a:pt x="20075" y="12021"/>
                    <a:pt x="20075" y="11833"/>
                  </a:cubicBezTo>
                  <a:cubicBezTo>
                    <a:pt x="20075" y="11833"/>
                    <a:pt x="19821" y="11833"/>
                    <a:pt x="19821" y="11645"/>
                  </a:cubicBezTo>
                  <a:cubicBezTo>
                    <a:pt x="19567" y="11645"/>
                    <a:pt x="19821" y="11457"/>
                    <a:pt x="20075" y="11457"/>
                  </a:cubicBezTo>
                  <a:cubicBezTo>
                    <a:pt x="20075" y="11457"/>
                    <a:pt x="20329" y="11645"/>
                    <a:pt x="20329" y="11457"/>
                  </a:cubicBezTo>
                  <a:cubicBezTo>
                    <a:pt x="20329" y="11645"/>
                    <a:pt x="20584" y="11645"/>
                    <a:pt x="20584" y="11645"/>
                  </a:cubicBezTo>
                  <a:cubicBezTo>
                    <a:pt x="20584" y="11645"/>
                    <a:pt x="20584" y="11833"/>
                    <a:pt x="20584" y="11833"/>
                  </a:cubicBezTo>
                  <a:cubicBezTo>
                    <a:pt x="20584" y="11833"/>
                    <a:pt x="20584" y="12021"/>
                    <a:pt x="20584" y="11833"/>
                  </a:cubicBezTo>
                  <a:cubicBezTo>
                    <a:pt x="20584" y="11833"/>
                    <a:pt x="20584" y="11833"/>
                    <a:pt x="20584" y="11833"/>
                  </a:cubicBezTo>
                  <a:cubicBezTo>
                    <a:pt x="20838" y="11833"/>
                    <a:pt x="20584" y="12021"/>
                    <a:pt x="20584" y="12021"/>
                  </a:cubicBezTo>
                  <a:cubicBezTo>
                    <a:pt x="20584" y="12021"/>
                    <a:pt x="20838" y="12209"/>
                    <a:pt x="21092" y="12209"/>
                  </a:cubicBezTo>
                  <a:cubicBezTo>
                    <a:pt x="21092" y="12209"/>
                    <a:pt x="21092" y="11833"/>
                    <a:pt x="21346" y="11645"/>
                  </a:cubicBezTo>
                  <a:cubicBezTo>
                    <a:pt x="21346" y="11457"/>
                    <a:pt x="21600" y="11270"/>
                    <a:pt x="21600" y="10894"/>
                  </a:cubicBezTo>
                  <a:close/>
                  <a:moveTo>
                    <a:pt x="5845" y="939"/>
                  </a:moveTo>
                  <a:cubicBezTo>
                    <a:pt x="5845" y="751"/>
                    <a:pt x="5845" y="563"/>
                    <a:pt x="6099" y="563"/>
                  </a:cubicBezTo>
                  <a:cubicBezTo>
                    <a:pt x="6099" y="376"/>
                    <a:pt x="6607" y="563"/>
                    <a:pt x="6607" y="376"/>
                  </a:cubicBezTo>
                  <a:cubicBezTo>
                    <a:pt x="6353" y="376"/>
                    <a:pt x="6099" y="563"/>
                    <a:pt x="6099" y="376"/>
                  </a:cubicBezTo>
                  <a:cubicBezTo>
                    <a:pt x="5845" y="188"/>
                    <a:pt x="6353" y="0"/>
                    <a:pt x="6099" y="0"/>
                  </a:cubicBezTo>
                  <a:cubicBezTo>
                    <a:pt x="6099" y="0"/>
                    <a:pt x="6099" y="0"/>
                    <a:pt x="6099" y="0"/>
                  </a:cubicBezTo>
                  <a:cubicBezTo>
                    <a:pt x="6099" y="0"/>
                    <a:pt x="6099" y="0"/>
                    <a:pt x="6099" y="0"/>
                  </a:cubicBezTo>
                  <a:cubicBezTo>
                    <a:pt x="6099" y="188"/>
                    <a:pt x="5591" y="563"/>
                    <a:pt x="5845" y="939"/>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6" name="Shape 2725"/>
            <p:cNvSpPr/>
            <p:nvPr/>
          </p:nvSpPr>
          <p:spPr>
            <a:xfrm>
              <a:off x="9710657" y="8452411"/>
              <a:ext cx="1010988" cy="501223"/>
            </a:xfrm>
            <a:custGeom>
              <a:avLst/>
              <a:gdLst/>
              <a:ahLst/>
              <a:cxnLst>
                <a:cxn ang="0">
                  <a:pos x="wd2" y="hd2"/>
                </a:cxn>
                <a:cxn ang="5400000">
                  <a:pos x="wd2" y="hd2"/>
                </a:cxn>
                <a:cxn ang="10800000">
                  <a:pos x="wd2" y="hd2"/>
                </a:cxn>
                <a:cxn ang="16200000">
                  <a:pos x="wd2" y="hd2"/>
                </a:cxn>
              </a:cxnLst>
              <a:rect l="0" t="0" r="r" b="b"/>
              <a:pathLst>
                <a:path w="21600" h="21600" extrusionOk="0">
                  <a:moveTo>
                    <a:pt x="21600" y="20206"/>
                  </a:moveTo>
                  <a:cubicBezTo>
                    <a:pt x="21252" y="19510"/>
                    <a:pt x="20903" y="18813"/>
                    <a:pt x="20555" y="18116"/>
                  </a:cubicBezTo>
                  <a:cubicBezTo>
                    <a:pt x="20206" y="18116"/>
                    <a:pt x="20206" y="18116"/>
                    <a:pt x="20206" y="17419"/>
                  </a:cubicBezTo>
                  <a:cubicBezTo>
                    <a:pt x="20206" y="17419"/>
                    <a:pt x="20206" y="17419"/>
                    <a:pt x="20206" y="16723"/>
                  </a:cubicBezTo>
                  <a:cubicBezTo>
                    <a:pt x="20206" y="16723"/>
                    <a:pt x="19858" y="17419"/>
                    <a:pt x="19858" y="17419"/>
                  </a:cubicBezTo>
                  <a:cubicBezTo>
                    <a:pt x="19858" y="16723"/>
                    <a:pt x="19858" y="16026"/>
                    <a:pt x="19858" y="16026"/>
                  </a:cubicBezTo>
                  <a:cubicBezTo>
                    <a:pt x="19858" y="16026"/>
                    <a:pt x="20206" y="16026"/>
                    <a:pt x="20206" y="15329"/>
                  </a:cubicBezTo>
                  <a:cubicBezTo>
                    <a:pt x="20555" y="15329"/>
                    <a:pt x="20555" y="14632"/>
                    <a:pt x="20555" y="14632"/>
                  </a:cubicBezTo>
                  <a:cubicBezTo>
                    <a:pt x="20555" y="14632"/>
                    <a:pt x="20206" y="14632"/>
                    <a:pt x="20206" y="14632"/>
                  </a:cubicBezTo>
                  <a:cubicBezTo>
                    <a:pt x="20206" y="13935"/>
                    <a:pt x="20206" y="13935"/>
                    <a:pt x="19858" y="13935"/>
                  </a:cubicBezTo>
                  <a:cubicBezTo>
                    <a:pt x="19858" y="13935"/>
                    <a:pt x="19510" y="13935"/>
                    <a:pt x="19510" y="13935"/>
                  </a:cubicBezTo>
                  <a:cubicBezTo>
                    <a:pt x="19510" y="13935"/>
                    <a:pt x="19161" y="13935"/>
                    <a:pt x="19161" y="13239"/>
                  </a:cubicBezTo>
                  <a:cubicBezTo>
                    <a:pt x="19161" y="13239"/>
                    <a:pt x="19161" y="13239"/>
                    <a:pt x="18813" y="13239"/>
                  </a:cubicBezTo>
                  <a:cubicBezTo>
                    <a:pt x="18813" y="12542"/>
                    <a:pt x="18465" y="12542"/>
                    <a:pt x="18116" y="11845"/>
                  </a:cubicBezTo>
                  <a:cubicBezTo>
                    <a:pt x="17768" y="11148"/>
                    <a:pt x="18465" y="10452"/>
                    <a:pt x="18465" y="9755"/>
                  </a:cubicBezTo>
                  <a:cubicBezTo>
                    <a:pt x="18465" y="9058"/>
                    <a:pt x="17768" y="9058"/>
                    <a:pt x="17419" y="9058"/>
                  </a:cubicBezTo>
                  <a:cubicBezTo>
                    <a:pt x="17071" y="9058"/>
                    <a:pt x="17071" y="9058"/>
                    <a:pt x="16723" y="8361"/>
                  </a:cubicBezTo>
                  <a:cubicBezTo>
                    <a:pt x="16723" y="7665"/>
                    <a:pt x="16723" y="7665"/>
                    <a:pt x="16374" y="7665"/>
                  </a:cubicBezTo>
                  <a:cubicBezTo>
                    <a:pt x="16026" y="7665"/>
                    <a:pt x="16026" y="7665"/>
                    <a:pt x="16026" y="7665"/>
                  </a:cubicBezTo>
                  <a:cubicBezTo>
                    <a:pt x="16026" y="7665"/>
                    <a:pt x="15677" y="6968"/>
                    <a:pt x="15677" y="6968"/>
                  </a:cubicBezTo>
                  <a:cubicBezTo>
                    <a:pt x="15329" y="6968"/>
                    <a:pt x="15329" y="8361"/>
                    <a:pt x="15329" y="8361"/>
                  </a:cubicBezTo>
                  <a:cubicBezTo>
                    <a:pt x="15329" y="7665"/>
                    <a:pt x="15329" y="7665"/>
                    <a:pt x="14981" y="6968"/>
                  </a:cubicBezTo>
                  <a:cubicBezTo>
                    <a:pt x="14632" y="6968"/>
                    <a:pt x="13935" y="7665"/>
                    <a:pt x="13935" y="7665"/>
                  </a:cubicBezTo>
                  <a:cubicBezTo>
                    <a:pt x="13587" y="7665"/>
                    <a:pt x="13587" y="8361"/>
                    <a:pt x="13587" y="8361"/>
                  </a:cubicBezTo>
                  <a:cubicBezTo>
                    <a:pt x="13239" y="8361"/>
                    <a:pt x="13239" y="8361"/>
                    <a:pt x="13239" y="8361"/>
                  </a:cubicBezTo>
                  <a:cubicBezTo>
                    <a:pt x="12890" y="8361"/>
                    <a:pt x="12890" y="8361"/>
                    <a:pt x="12890" y="9058"/>
                  </a:cubicBezTo>
                  <a:cubicBezTo>
                    <a:pt x="12542" y="9058"/>
                    <a:pt x="12890" y="9058"/>
                    <a:pt x="12542" y="9058"/>
                  </a:cubicBezTo>
                  <a:cubicBezTo>
                    <a:pt x="12194" y="8361"/>
                    <a:pt x="11845" y="8361"/>
                    <a:pt x="11845" y="8361"/>
                  </a:cubicBezTo>
                  <a:cubicBezTo>
                    <a:pt x="12194" y="7665"/>
                    <a:pt x="12194" y="7665"/>
                    <a:pt x="12194" y="7665"/>
                  </a:cubicBezTo>
                  <a:cubicBezTo>
                    <a:pt x="12194" y="6968"/>
                    <a:pt x="11845" y="6968"/>
                    <a:pt x="11845" y="6968"/>
                  </a:cubicBezTo>
                  <a:cubicBezTo>
                    <a:pt x="11497" y="6271"/>
                    <a:pt x="11497" y="6271"/>
                    <a:pt x="11148" y="6271"/>
                  </a:cubicBezTo>
                  <a:cubicBezTo>
                    <a:pt x="10800" y="6271"/>
                    <a:pt x="10452" y="5574"/>
                    <a:pt x="10103" y="5574"/>
                  </a:cubicBezTo>
                  <a:cubicBezTo>
                    <a:pt x="10103" y="5574"/>
                    <a:pt x="9755" y="4877"/>
                    <a:pt x="9755" y="4877"/>
                  </a:cubicBezTo>
                  <a:cubicBezTo>
                    <a:pt x="9755" y="4181"/>
                    <a:pt x="9755" y="4181"/>
                    <a:pt x="9755" y="4181"/>
                  </a:cubicBezTo>
                  <a:cubicBezTo>
                    <a:pt x="9406" y="3484"/>
                    <a:pt x="9058" y="3484"/>
                    <a:pt x="8710" y="3484"/>
                  </a:cubicBezTo>
                  <a:cubicBezTo>
                    <a:pt x="8361" y="3484"/>
                    <a:pt x="8361" y="3484"/>
                    <a:pt x="8361" y="3484"/>
                  </a:cubicBezTo>
                  <a:cubicBezTo>
                    <a:pt x="8013" y="3484"/>
                    <a:pt x="8013" y="3484"/>
                    <a:pt x="7665" y="3484"/>
                  </a:cubicBezTo>
                  <a:cubicBezTo>
                    <a:pt x="7665" y="2787"/>
                    <a:pt x="6968" y="2787"/>
                    <a:pt x="6968" y="3484"/>
                  </a:cubicBezTo>
                  <a:cubicBezTo>
                    <a:pt x="6619" y="3484"/>
                    <a:pt x="6271" y="3484"/>
                    <a:pt x="5923" y="3484"/>
                  </a:cubicBezTo>
                  <a:cubicBezTo>
                    <a:pt x="5574" y="3484"/>
                    <a:pt x="5226" y="3484"/>
                    <a:pt x="4877" y="2787"/>
                  </a:cubicBezTo>
                  <a:cubicBezTo>
                    <a:pt x="4877" y="2787"/>
                    <a:pt x="4529" y="2090"/>
                    <a:pt x="4181" y="2090"/>
                  </a:cubicBezTo>
                  <a:cubicBezTo>
                    <a:pt x="4181" y="2090"/>
                    <a:pt x="4181" y="2090"/>
                    <a:pt x="3832" y="2090"/>
                  </a:cubicBezTo>
                  <a:cubicBezTo>
                    <a:pt x="3832" y="2090"/>
                    <a:pt x="3832" y="2090"/>
                    <a:pt x="3832" y="1394"/>
                  </a:cubicBezTo>
                  <a:cubicBezTo>
                    <a:pt x="3484" y="1394"/>
                    <a:pt x="3484" y="2090"/>
                    <a:pt x="3484" y="2090"/>
                  </a:cubicBezTo>
                  <a:cubicBezTo>
                    <a:pt x="3135" y="1394"/>
                    <a:pt x="2787" y="697"/>
                    <a:pt x="2439" y="697"/>
                  </a:cubicBezTo>
                  <a:cubicBezTo>
                    <a:pt x="2090" y="0"/>
                    <a:pt x="2090" y="697"/>
                    <a:pt x="1394" y="697"/>
                  </a:cubicBezTo>
                  <a:cubicBezTo>
                    <a:pt x="1045" y="697"/>
                    <a:pt x="1045" y="0"/>
                    <a:pt x="348" y="0"/>
                  </a:cubicBezTo>
                  <a:cubicBezTo>
                    <a:pt x="0" y="0"/>
                    <a:pt x="0" y="697"/>
                    <a:pt x="0" y="1394"/>
                  </a:cubicBezTo>
                  <a:cubicBezTo>
                    <a:pt x="0" y="1394"/>
                    <a:pt x="348" y="2090"/>
                    <a:pt x="697" y="2090"/>
                  </a:cubicBezTo>
                  <a:cubicBezTo>
                    <a:pt x="697" y="2787"/>
                    <a:pt x="1045" y="3484"/>
                    <a:pt x="1045" y="3484"/>
                  </a:cubicBezTo>
                  <a:cubicBezTo>
                    <a:pt x="1045" y="3484"/>
                    <a:pt x="1742" y="4181"/>
                    <a:pt x="1742" y="4181"/>
                  </a:cubicBezTo>
                  <a:cubicBezTo>
                    <a:pt x="2090" y="4877"/>
                    <a:pt x="2439" y="4181"/>
                    <a:pt x="2787" y="4877"/>
                  </a:cubicBezTo>
                  <a:cubicBezTo>
                    <a:pt x="2787" y="4877"/>
                    <a:pt x="2787" y="4877"/>
                    <a:pt x="2787" y="4877"/>
                  </a:cubicBezTo>
                  <a:cubicBezTo>
                    <a:pt x="3135" y="5574"/>
                    <a:pt x="3135" y="4877"/>
                    <a:pt x="3135" y="4877"/>
                  </a:cubicBezTo>
                  <a:cubicBezTo>
                    <a:pt x="3484" y="5574"/>
                    <a:pt x="3484" y="6271"/>
                    <a:pt x="3832" y="6968"/>
                  </a:cubicBezTo>
                  <a:cubicBezTo>
                    <a:pt x="3832" y="6968"/>
                    <a:pt x="4529" y="6968"/>
                    <a:pt x="4529" y="7665"/>
                  </a:cubicBezTo>
                  <a:cubicBezTo>
                    <a:pt x="4877" y="8361"/>
                    <a:pt x="4877" y="9058"/>
                    <a:pt x="4877" y="9755"/>
                  </a:cubicBezTo>
                  <a:cubicBezTo>
                    <a:pt x="5226" y="11148"/>
                    <a:pt x="5226" y="12542"/>
                    <a:pt x="5574" y="13935"/>
                  </a:cubicBezTo>
                  <a:cubicBezTo>
                    <a:pt x="5574" y="14632"/>
                    <a:pt x="5574" y="15329"/>
                    <a:pt x="5574" y="16026"/>
                  </a:cubicBezTo>
                  <a:cubicBezTo>
                    <a:pt x="5226" y="16723"/>
                    <a:pt x="5226" y="17419"/>
                    <a:pt x="4877" y="18116"/>
                  </a:cubicBezTo>
                  <a:cubicBezTo>
                    <a:pt x="4877" y="18116"/>
                    <a:pt x="5226" y="18116"/>
                    <a:pt x="5574" y="18116"/>
                  </a:cubicBezTo>
                  <a:cubicBezTo>
                    <a:pt x="5574" y="18116"/>
                    <a:pt x="5574" y="18813"/>
                    <a:pt x="5574" y="18813"/>
                  </a:cubicBezTo>
                  <a:cubicBezTo>
                    <a:pt x="5923" y="18813"/>
                    <a:pt x="5923" y="18116"/>
                    <a:pt x="6271" y="18116"/>
                  </a:cubicBezTo>
                  <a:cubicBezTo>
                    <a:pt x="6271" y="18116"/>
                    <a:pt x="6619" y="18116"/>
                    <a:pt x="6619" y="18116"/>
                  </a:cubicBezTo>
                  <a:cubicBezTo>
                    <a:pt x="6968" y="18116"/>
                    <a:pt x="6968" y="18116"/>
                    <a:pt x="7316" y="18116"/>
                  </a:cubicBezTo>
                  <a:cubicBezTo>
                    <a:pt x="7316" y="18116"/>
                    <a:pt x="7665" y="18813"/>
                    <a:pt x="8013" y="18813"/>
                  </a:cubicBezTo>
                  <a:cubicBezTo>
                    <a:pt x="8013" y="18813"/>
                    <a:pt x="8013" y="18116"/>
                    <a:pt x="8361" y="17419"/>
                  </a:cubicBezTo>
                  <a:cubicBezTo>
                    <a:pt x="8361" y="17419"/>
                    <a:pt x="9406" y="17419"/>
                    <a:pt x="8710" y="18116"/>
                  </a:cubicBezTo>
                  <a:cubicBezTo>
                    <a:pt x="9058" y="18116"/>
                    <a:pt x="9058" y="18116"/>
                    <a:pt x="9058" y="18116"/>
                  </a:cubicBezTo>
                  <a:cubicBezTo>
                    <a:pt x="9406" y="18813"/>
                    <a:pt x="9755" y="19510"/>
                    <a:pt x="10103" y="19510"/>
                  </a:cubicBezTo>
                  <a:cubicBezTo>
                    <a:pt x="10103" y="20206"/>
                    <a:pt x="10103" y="20206"/>
                    <a:pt x="10103" y="20206"/>
                  </a:cubicBezTo>
                  <a:cubicBezTo>
                    <a:pt x="10103" y="20206"/>
                    <a:pt x="10103" y="20206"/>
                    <a:pt x="10452" y="20903"/>
                  </a:cubicBezTo>
                  <a:cubicBezTo>
                    <a:pt x="10452" y="20903"/>
                    <a:pt x="10452" y="20903"/>
                    <a:pt x="10452" y="20903"/>
                  </a:cubicBezTo>
                  <a:cubicBezTo>
                    <a:pt x="10800" y="20903"/>
                    <a:pt x="11148" y="20903"/>
                    <a:pt x="11148" y="21600"/>
                  </a:cubicBezTo>
                  <a:cubicBezTo>
                    <a:pt x="11497" y="21600"/>
                    <a:pt x="11845" y="21600"/>
                    <a:pt x="12194" y="21600"/>
                  </a:cubicBezTo>
                  <a:cubicBezTo>
                    <a:pt x="12194" y="20903"/>
                    <a:pt x="12542" y="20903"/>
                    <a:pt x="12890" y="20903"/>
                  </a:cubicBezTo>
                  <a:cubicBezTo>
                    <a:pt x="13239" y="20903"/>
                    <a:pt x="13239" y="20903"/>
                    <a:pt x="13239" y="20903"/>
                  </a:cubicBezTo>
                  <a:cubicBezTo>
                    <a:pt x="13587" y="20903"/>
                    <a:pt x="13239" y="20206"/>
                    <a:pt x="13587" y="20206"/>
                  </a:cubicBezTo>
                  <a:cubicBezTo>
                    <a:pt x="13587" y="20206"/>
                    <a:pt x="13935" y="20903"/>
                    <a:pt x="13935" y="20903"/>
                  </a:cubicBezTo>
                  <a:cubicBezTo>
                    <a:pt x="13935" y="20903"/>
                    <a:pt x="14284" y="20903"/>
                    <a:pt x="14284" y="20903"/>
                  </a:cubicBezTo>
                  <a:cubicBezTo>
                    <a:pt x="14284" y="20903"/>
                    <a:pt x="14284" y="20903"/>
                    <a:pt x="14632" y="20903"/>
                  </a:cubicBezTo>
                  <a:cubicBezTo>
                    <a:pt x="14632" y="20206"/>
                    <a:pt x="14632" y="20903"/>
                    <a:pt x="14632" y="20903"/>
                  </a:cubicBezTo>
                  <a:cubicBezTo>
                    <a:pt x="14632" y="20903"/>
                    <a:pt x="14632" y="20903"/>
                    <a:pt x="14632" y="20903"/>
                  </a:cubicBezTo>
                  <a:cubicBezTo>
                    <a:pt x="14632" y="20903"/>
                    <a:pt x="14981" y="20206"/>
                    <a:pt x="14981" y="20206"/>
                  </a:cubicBezTo>
                  <a:cubicBezTo>
                    <a:pt x="14981" y="20206"/>
                    <a:pt x="15677" y="20903"/>
                    <a:pt x="15677" y="20206"/>
                  </a:cubicBezTo>
                  <a:cubicBezTo>
                    <a:pt x="15677" y="20206"/>
                    <a:pt x="14981" y="20206"/>
                    <a:pt x="15677" y="20206"/>
                  </a:cubicBezTo>
                  <a:cubicBezTo>
                    <a:pt x="16026" y="20206"/>
                    <a:pt x="16374" y="19510"/>
                    <a:pt x="16723" y="18813"/>
                  </a:cubicBezTo>
                  <a:cubicBezTo>
                    <a:pt x="16723" y="18813"/>
                    <a:pt x="16723" y="18813"/>
                    <a:pt x="17071" y="18116"/>
                  </a:cubicBezTo>
                  <a:cubicBezTo>
                    <a:pt x="17071" y="18116"/>
                    <a:pt x="17419" y="18813"/>
                    <a:pt x="17419" y="18813"/>
                  </a:cubicBezTo>
                  <a:cubicBezTo>
                    <a:pt x="17768" y="18813"/>
                    <a:pt x="18116" y="19510"/>
                    <a:pt x="18465" y="19510"/>
                  </a:cubicBezTo>
                  <a:cubicBezTo>
                    <a:pt x="17768" y="19510"/>
                    <a:pt x="19161" y="20903"/>
                    <a:pt x="19161" y="20903"/>
                  </a:cubicBezTo>
                  <a:cubicBezTo>
                    <a:pt x="19510" y="20903"/>
                    <a:pt x="19510" y="20903"/>
                    <a:pt x="19858" y="20903"/>
                  </a:cubicBezTo>
                  <a:cubicBezTo>
                    <a:pt x="20206" y="20903"/>
                    <a:pt x="20206" y="20903"/>
                    <a:pt x="20206" y="21600"/>
                  </a:cubicBezTo>
                  <a:cubicBezTo>
                    <a:pt x="20555" y="21600"/>
                    <a:pt x="20903" y="21600"/>
                    <a:pt x="20903" y="21600"/>
                  </a:cubicBezTo>
                  <a:cubicBezTo>
                    <a:pt x="20903" y="21600"/>
                    <a:pt x="21252" y="21600"/>
                    <a:pt x="21252" y="21600"/>
                  </a:cubicBezTo>
                  <a:cubicBezTo>
                    <a:pt x="21252" y="20903"/>
                    <a:pt x="21600" y="20206"/>
                    <a:pt x="21600" y="2020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7" name="Shape 2726"/>
            <p:cNvSpPr/>
            <p:nvPr/>
          </p:nvSpPr>
          <p:spPr>
            <a:xfrm>
              <a:off x="2969801" y="6792117"/>
              <a:ext cx="2167214" cy="2104074"/>
            </a:xfrm>
            <a:custGeom>
              <a:avLst/>
              <a:gdLst/>
              <a:ahLst/>
              <a:cxnLst>
                <a:cxn ang="0">
                  <a:pos x="wd2" y="hd2"/>
                </a:cxn>
                <a:cxn ang="5400000">
                  <a:pos x="wd2" y="hd2"/>
                </a:cxn>
                <a:cxn ang="10800000">
                  <a:pos x="wd2" y="hd2"/>
                </a:cxn>
                <a:cxn ang="16200000">
                  <a:pos x="wd2" y="hd2"/>
                </a:cxn>
              </a:cxnLst>
              <a:rect l="0" t="0" r="r" b="b"/>
              <a:pathLst>
                <a:path w="21600" h="21508" extrusionOk="0">
                  <a:moveTo>
                    <a:pt x="21438" y="18942"/>
                  </a:moveTo>
                  <a:cubicBezTo>
                    <a:pt x="21438" y="18942"/>
                    <a:pt x="21438" y="18942"/>
                    <a:pt x="21438" y="18942"/>
                  </a:cubicBezTo>
                  <a:cubicBezTo>
                    <a:pt x="21438" y="18942"/>
                    <a:pt x="21438" y="18942"/>
                    <a:pt x="21438" y="18942"/>
                  </a:cubicBezTo>
                  <a:close/>
                  <a:moveTo>
                    <a:pt x="21600" y="19606"/>
                  </a:moveTo>
                  <a:cubicBezTo>
                    <a:pt x="21600" y="19440"/>
                    <a:pt x="21600" y="19108"/>
                    <a:pt x="21438" y="18942"/>
                  </a:cubicBezTo>
                  <a:cubicBezTo>
                    <a:pt x="21438" y="18942"/>
                    <a:pt x="21438" y="19108"/>
                    <a:pt x="21438" y="19108"/>
                  </a:cubicBezTo>
                  <a:cubicBezTo>
                    <a:pt x="21113" y="18942"/>
                    <a:pt x="21600" y="18277"/>
                    <a:pt x="21275" y="18111"/>
                  </a:cubicBezTo>
                  <a:cubicBezTo>
                    <a:pt x="21275" y="18111"/>
                    <a:pt x="21275" y="18111"/>
                    <a:pt x="21275" y="18277"/>
                  </a:cubicBezTo>
                  <a:cubicBezTo>
                    <a:pt x="21275" y="18277"/>
                    <a:pt x="21275" y="18277"/>
                    <a:pt x="21275" y="18277"/>
                  </a:cubicBezTo>
                  <a:cubicBezTo>
                    <a:pt x="21275" y="18277"/>
                    <a:pt x="21275" y="18277"/>
                    <a:pt x="21113" y="18443"/>
                  </a:cubicBezTo>
                  <a:cubicBezTo>
                    <a:pt x="21113" y="18609"/>
                    <a:pt x="21275" y="18609"/>
                    <a:pt x="21113" y="18775"/>
                  </a:cubicBezTo>
                  <a:cubicBezTo>
                    <a:pt x="21113" y="18609"/>
                    <a:pt x="20950" y="18775"/>
                    <a:pt x="20788" y="18775"/>
                  </a:cubicBezTo>
                  <a:cubicBezTo>
                    <a:pt x="20788" y="18775"/>
                    <a:pt x="20788" y="18775"/>
                    <a:pt x="20626" y="18942"/>
                  </a:cubicBezTo>
                  <a:cubicBezTo>
                    <a:pt x="20626" y="18942"/>
                    <a:pt x="20463" y="18942"/>
                    <a:pt x="20463" y="18942"/>
                  </a:cubicBezTo>
                  <a:cubicBezTo>
                    <a:pt x="20463" y="19108"/>
                    <a:pt x="20301" y="19108"/>
                    <a:pt x="20301" y="19108"/>
                  </a:cubicBezTo>
                  <a:cubicBezTo>
                    <a:pt x="20301" y="19108"/>
                    <a:pt x="20301" y="19108"/>
                    <a:pt x="20301" y="19108"/>
                  </a:cubicBezTo>
                  <a:cubicBezTo>
                    <a:pt x="20301" y="19108"/>
                    <a:pt x="20138" y="19274"/>
                    <a:pt x="20138" y="19274"/>
                  </a:cubicBezTo>
                  <a:cubicBezTo>
                    <a:pt x="20138" y="19274"/>
                    <a:pt x="20138" y="19440"/>
                    <a:pt x="19976" y="19440"/>
                  </a:cubicBezTo>
                  <a:cubicBezTo>
                    <a:pt x="19976" y="19440"/>
                    <a:pt x="19976" y="19440"/>
                    <a:pt x="19976" y="19606"/>
                  </a:cubicBezTo>
                  <a:cubicBezTo>
                    <a:pt x="20138" y="19440"/>
                    <a:pt x="20138" y="19440"/>
                    <a:pt x="20138" y="19606"/>
                  </a:cubicBezTo>
                  <a:cubicBezTo>
                    <a:pt x="20138" y="19606"/>
                    <a:pt x="20138" y="19606"/>
                    <a:pt x="20138" y="19606"/>
                  </a:cubicBezTo>
                  <a:cubicBezTo>
                    <a:pt x="20138" y="19606"/>
                    <a:pt x="20138" y="19606"/>
                    <a:pt x="20138" y="19606"/>
                  </a:cubicBezTo>
                  <a:cubicBezTo>
                    <a:pt x="20301" y="19772"/>
                    <a:pt x="20138" y="19606"/>
                    <a:pt x="19976" y="19772"/>
                  </a:cubicBezTo>
                  <a:cubicBezTo>
                    <a:pt x="20138" y="19772"/>
                    <a:pt x="20138" y="19772"/>
                    <a:pt x="19976" y="19938"/>
                  </a:cubicBezTo>
                  <a:cubicBezTo>
                    <a:pt x="20138" y="19938"/>
                    <a:pt x="20138" y="19938"/>
                    <a:pt x="20138" y="19938"/>
                  </a:cubicBezTo>
                  <a:cubicBezTo>
                    <a:pt x="20138" y="19938"/>
                    <a:pt x="19976" y="19938"/>
                    <a:pt x="19976" y="19938"/>
                  </a:cubicBezTo>
                  <a:cubicBezTo>
                    <a:pt x="20138" y="19938"/>
                    <a:pt x="19976" y="19938"/>
                    <a:pt x="20138" y="19938"/>
                  </a:cubicBezTo>
                  <a:cubicBezTo>
                    <a:pt x="20138" y="19938"/>
                    <a:pt x="20301" y="20105"/>
                    <a:pt x="20301" y="20105"/>
                  </a:cubicBezTo>
                  <a:cubicBezTo>
                    <a:pt x="20301" y="20105"/>
                    <a:pt x="20138" y="20271"/>
                    <a:pt x="20138" y="20271"/>
                  </a:cubicBezTo>
                  <a:cubicBezTo>
                    <a:pt x="20138" y="20271"/>
                    <a:pt x="20138" y="20437"/>
                    <a:pt x="20138" y="20437"/>
                  </a:cubicBezTo>
                  <a:cubicBezTo>
                    <a:pt x="20138" y="20437"/>
                    <a:pt x="20301" y="20437"/>
                    <a:pt x="20301" y="20437"/>
                  </a:cubicBezTo>
                  <a:cubicBezTo>
                    <a:pt x="20301" y="20437"/>
                    <a:pt x="20463" y="20437"/>
                    <a:pt x="20301" y="20437"/>
                  </a:cubicBezTo>
                  <a:cubicBezTo>
                    <a:pt x="20301" y="20603"/>
                    <a:pt x="20463" y="20437"/>
                    <a:pt x="20301" y="20603"/>
                  </a:cubicBezTo>
                  <a:cubicBezTo>
                    <a:pt x="20463" y="20603"/>
                    <a:pt x="20301" y="20603"/>
                    <a:pt x="20301" y="20603"/>
                  </a:cubicBezTo>
                  <a:cubicBezTo>
                    <a:pt x="20301" y="20769"/>
                    <a:pt x="20301" y="20769"/>
                    <a:pt x="20138" y="20769"/>
                  </a:cubicBezTo>
                  <a:cubicBezTo>
                    <a:pt x="20138" y="20769"/>
                    <a:pt x="20301" y="20769"/>
                    <a:pt x="20301" y="20769"/>
                  </a:cubicBezTo>
                  <a:cubicBezTo>
                    <a:pt x="20301" y="20769"/>
                    <a:pt x="20301" y="20769"/>
                    <a:pt x="20301" y="20769"/>
                  </a:cubicBezTo>
                  <a:cubicBezTo>
                    <a:pt x="20301" y="20769"/>
                    <a:pt x="20301" y="20769"/>
                    <a:pt x="20301" y="20769"/>
                  </a:cubicBezTo>
                  <a:cubicBezTo>
                    <a:pt x="20301" y="20935"/>
                    <a:pt x="20463" y="20769"/>
                    <a:pt x="20626" y="20935"/>
                  </a:cubicBezTo>
                  <a:cubicBezTo>
                    <a:pt x="20463" y="20935"/>
                    <a:pt x="20301" y="20935"/>
                    <a:pt x="20301" y="21102"/>
                  </a:cubicBezTo>
                  <a:cubicBezTo>
                    <a:pt x="20301" y="21102"/>
                    <a:pt x="20463" y="21102"/>
                    <a:pt x="20463" y="21102"/>
                  </a:cubicBezTo>
                  <a:cubicBezTo>
                    <a:pt x="20463" y="21102"/>
                    <a:pt x="20463" y="21268"/>
                    <a:pt x="20463" y="21268"/>
                  </a:cubicBezTo>
                  <a:cubicBezTo>
                    <a:pt x="20626" y="21268"/>
                    <a:pt x="20626" y="21268"/>
                    <a:pt x="20788" y="21268"/>
                  </a:cubicBezTo>
                  <a:cubicBezTo>
                    <a:pt x="20788" y="21268"/>
                    <a:pt x="20788" y="21268"/>
                    <a:pt x="20788" y="21268"/>
                  </a:cubicBezTo>
                  <a:cubicBezTo>
                    <a:pt x="20788" y="21268"/>
                    <a:pt x="20788" y="21268"/>
                    <a:pt x="20788" y="21268"/>
                  </a:cubicBezTo>
                  <a:cubicBezTo>
                    <a:pt x="20788" y="21268"/>
                    <a:pt x="20788" y="21434"/>
                    <a:pt x="20950" y="21434"/>
                  </a:cubicBezTo>
                  <a:cubicBezTo>
                    <a:pt x="20788" y="21434"/>
                    <a:pt x="21113" y="21600"/>
                    <a:pt x="21113" y="21434"/>
                  </a:cubicBezTo>
                  <a:cubicBezTo>
                    <a:pt x="21113" y="21434"/>
                    <a:pt x="21113" y="21434"/>
                    <a:pt x="20950" y="21434"/>
                  </a:cubicBezTo>
                  <a:cubicBezTo>
                    <a:pt x="20950" y="21434"/>
                    <a:pt x="20950" y="21434"/>
                    <a:pt x="20950" y="21434"/>
                  </a:cubicBezTo>
                  <a:cubicBezTo>
                    <a:pt x="21113" y="21268"/>
                    <a:pt x="21113" y="21268"/>
                    <a:pt x="21113" y="21102"/>
                  </a:cubicBezTo>
                  <a:cubicBezTo>
                    <a:pt x="21113" y="21102"/>
                    <a:pt x="21275" y="20935"/>
                    <a:pt x="21113" y="21102"/>
                  </a:cubicBezTo>
                  <a:cubicBezTo>
                    <a:pt x="21113" y="20935"/>
                    <a:pt x="21113" y="20935"/>
                    <a:pt x="21275" y="20935"/>
                  </a:cubicBezTo>
                  <a:cubicBezTo>
                    <a:pt x="21275" y="20935"/>
                    <a:pt x="21275" y="20935"/>
                    <a:pt x="21275" y="20935"/>
                  </a:cubicBezTo>
                  <a:cubicBezTo>
                    <a:pt x="21438" y="20769"/>
                    <a:pt x="21275" y="20437"/>
                    <a:pt x="21275" y="20271"/>
                  </a:cubicBezTo>
                  <a:cubicBezTo>
                    <a:pt x="21275" y="20271"/>
                    <a:pt x="21438" y="20105"/>
                    <a:pt x="21600" y="19938"/>
                  </a:cubicBezTo>
                  <a:cubicBezTo>
                    <a:pt x="21600" y="19938"/>
                    <a:pt x="21600" y="19772"/>
                    <a:pt x="21600" y="19606"/>
                  </a:cubicBezTo>
                  <a:close/>
                  <a:moveTo>
                    <a:pt x="16565" y="18111"/>
                  </a:moveTo>
                  <a:cubicBezTo>
                    <a:pt x="16565" y="18111"/>
                    <a:pt x="16565" y="18111"/>
                    <a:pt x="16403" y="18111"/>
                  </a:cubicBezTo>
                  <a:cubicBezTo>
                    <a:pt x="16565" y="18111"/>
                    <a:pt x="16565" y="18111"/>
                    <a:pt x="16565" y="18111"/>
                  </a:cubicBezTo>
                  <a:close/>
                  <a:moveTo>
                    <a:pt x="5359" y="11797"/>
                  </a:moveTo>
                  <a:cubicBezTo>
                    <a:pt x="5197" y="11631"/>
                    <a:pt x="5197" y="11631"/>
                    <a:pt x="5035" y="11631"/>
                  </a:cubicBezTo>
                  <a:cubicBezTo>
                    <a:pt x="5197" y="11631"/>
                    <a:pt x="5197" y="11797"/>
                    <a:pt x="5197" y="11797"/>
                  </a:cubicBezTo>
                  <a:cubicBezTo>
                    <a:pt x="5197" y="11963"/>
                    <a:pt x="5359" y="12129"/>
                    <a:pt x="5359" y="12129"/>
                  </a:cubicBezTo>
                  <a:cubicBezTo>
                    <a:pt x="5359" y="11963"/>
                    <a:pt x="5359" y="11963"/>
                    <a:pt x="5359" y="11963"/>
                  </a:cubicBezTo>
                  <a:cubicBezTo>
                    <a:pt x="5359" y="11797"/>
                    <a:pt x="5359" y="11797"/>
                    <a:pt x="5359" y="11797"/>
                  </a:cubicBezTo>
                  <a:close/>
                  <a:moveTo>
                    <a:pt x="5035" y="11132"/>
                  </a:moveTo>
                  <a:cubicBezTo>
                    <a:pt x="5035" y="11132"/>
                    <a:pt x="4872" y="11132"/>
                    <a:pt x="4872" y="11132"/>
                  </a:cubicBezTo>
                  <a:cubicBezTo>
                    <a:pt x="4872" y="11298"/>
                    <a:pt x="5035" y="11298"/>
                    <a:pt x="5035" y="11298"/>
                  </a:cubicBezTo>
                  <a:cubicBezTo>
                    <a:pt x="5197" y="11298"/>
                    <a:pt x="5197" y="11465"/>
                    <a:pt x="5359" y="11298"/>
                  </a:cubicBezTo>
                  <a:cubicBezTo>
                    <a:pt x="5197" y="11298"/>
                    <a:pt x="5197" y="11298"/>
                    <a:pt x="5035" y="11298"/>
                  </a:cubicBezTo>
                  <a:cubicBezTo>
                    <a:pt x="5035" y="11132"/>
                    <a:pt x="5035" y="11132"/>
                    <a:pt x="5035" y="11132"/>
                  </a:cubicBezTo>
                  <a:cubicBezTo>
                    <a:pt x="5035" y="11298"/>
                    <a:pt x="5035" y="11298"/>
                    <a:pt x="4872" y="11132"/>
                  </a:cubicBezTo>
                  <a:cubicBezTo>
                    <a:pt x="4872" y="11132"/>
                    <a:pt x="5035" y="11132"/>
                    <a:pt x="5035" y="11132"/>
                  </a:cubicBezTo>
                  <a:close/>
                  <a:moveTo>
                    <a:pt x="3898" y="9637"/>
                  </a:moveTo>
                  <a:cubicBezTo>
                    <a:pt x="3898" y="9471"/>
                    <a:pt x="3898" y="9305"/>
                    <a:pt x="3735" y="9471"/>
                  </a:cubicBezTo>
                  <a:cubicBezTo>
                    <a:pt x="3735" y="9471"/>
                    <a:pt x="3735" y="9471"/>
                    <a:pt x="3898" y="9637"/>
                  </a:cubicBezTo>
                  <a:cubicBezTo>
                    <a:pt x="3898" y="9471"/>
                    <a:pt x="3898" y="9637"/>
                    <a:pt x="3898" y="9637"/>
                  </a:cubicBezTo>
                  <a:cubicBezTo>
                    <a:pt x="3898" y="9637"/>
                    <a:pt x="4060" y="9637"/>
                    <a:pt x="3898" y="9637"/>
                  </a:cubicBezTo>
                  <a:close/>
                  <a:moveTo>
                    <a:pt x="19326" y="4985"/>
                  </a:moveTo>
                  <a:cubicBezTo>
                    <a:pt x="19164" y="4818"/>
                    <a:pt x="19002" y="4818"/>
                    <a:pt x="18839" y="4818"/>
                  </a:cubicBezTo>
                  <a:cubicBezTo>
                    <a:pt x="18677" y="4818"/>
                    <a:pt x="18677" y="4818"/>
                    <a:pt x="18514" y="4818"/>
                  </a:cubicBezTo>
                  <a:cubicBezTo>
                    <a:pt x="18514" y="4652"/>
                    <a:pt x="18352" y="4652"/>
                    <a:pt x="18352" y="4486"/>
                  </a:cubicBezTo>
                  <a:cubicBezTo>
                    <a:pt x="18189" y="4486"/>
                    <a:pt x="18189" y="4652"/>
                    <a:pt x="18189" y="4652"/>
                  </a:cubicBezTo>
                  <a:cubicBezTo>
                    <a:pt x="18027" y="4652"/>
                    <a:pt x="17865" y="4652"/>
                    <a:pt x="17865" y="4652"/>
                  </a:cubicBezTo>
                  <a:cubicBezTo>
                    <a:pt x="17865" y="4652"/>
                    <a:pt x="17865" y="4652"/>
                    <a:pt x="17702" y="4652"/>
                  </a:cubicBezTo>
                  <a:cubicBezTo>
                    <a:pt x="17702" y="4652"/>
                    <a:pt x="17702" y="4486"/>
                    <a:pt x="17702" y="4486"/>
                  </a:cubicBezTo>
                  <a:cubicBezTo>
                    <a:pt x="17702" y="4486"/>
                    <a:pt x="17540" y="4486"/>
                    <a:pt x="17540" y="4486"/>
                  </a:cubicBezTo>
                  <a:cubicBezTo>
                    <a:pt x="17377" y="4486"/>
                    <a:pt x="17540" y="4486"/>
                    <a:pt x="17377" y="4486"/>
                  </a:cubicBezTo>
                  <a:cubicBezTo>
                    <a:pt x="17377" y="4652"/>
                    <a:pt x="17215" y="4652"/>
                    <a:pt x="17215" y="4486"/>
                  </a:cubicBezTo>
                  <a:cubicBezTo>
                    <a:pt x="17215" y="4486"/>
                    <a:pt x="17215" y="4486"/>
                    <a:pt x="17215" y="4486"/>
                  </a:cubicBezTo>
                  <a:cubicBezTo>
                    <a:pt x="17215" y="4320"/>
                    <a:pt x="17053" y="4320"/>
                    <a:pt x="17053" y="4154"/>
                  </a:cubicBezTo>
                  <a:cubicBezTo>
                    <a:pt x="17053" y="4154"/>
                    <a:pt x="17053" y="4154"/>
                    <a:pt x="17053" y="3988"/>
                  </a:cubicBezTo>
                  <a:cubicBezTo>
                    <a:pt x="16890" y="3822"/>
                    <a:pt x="16890" y="3822"/>
                    <a:pt x="16728" y="3822"/>
                  </a:cubicBezTo>
                  <a:cubicBezTo>
                    <a:pt x="16728" y="3822"/>
                    <a:pt x="16728" y="3822"/>
                    <a:pt x="16565" y="3822"/>
                  </a:cubicBezTo>
                  <a:cubicBezTo>
                    <a:pt x="16565" y="3822"/>
                    <a:pt x="16565" y="3655"/>
                    <a:pt x="16403" y="3822"/>
                  </a:cubicBezTo>
                  <a:cubicBezTo>
                    <a:pt x="16403" y="3822"/>
                    <a:pt x="16403" y="3822"/>
                    <a:pt x="16241" y="3822"/>
                  </a:cubicBezTo>
                  <a:cubicBezTo>
                    <a:pt x="16078" y="3822"/>
                    <a:pt x="16078" y="3655"/>
                    <a:pt x="15916" y="3655"/>
                  </a:cubicBezTo>
                  <a:cubicBezTo>
                    <a:pt x="15753" y="3655"/>
                    <a:pt x="15753" y="3655"/>
                    <a:pt x="15591" y="3655"/>
                  </a:cubicBezTo>
                  <a:cubicBezTo>
                    <a:pt x="15591" y="3655"/>
                    <a:pt x="15591" y="3655"/>
                    <a:pt x="15591" y="3655"/>
                  </a:cubicBezTo>
                  <a:cubicBezTo>
                    <a:pt x="15429" y="3655"/>
                    <a:pt x="15429" y="3822"/>
                    <a:pt x="15429" y="3822"/>
                  </a:cubicBezTo>
                  <a:cubicBezTo>
                    <a:pt x="15429" y="3655"/>
                    <a:pt x="15429" y="3655"/>
                    <a:pt x="15429" y="3655"/>
                  </a:cubicBezTo>
                  <a:cubicBezTo>
                    <a:pt x="15266" y="3489"/>
                    <a:pt x="15266" y="3489"/>
                    <a:pt x="15266" y="3489"/>
                  </a:cubicBezTo>
                  <a:cubicBezTo>
                    <a:pt x="15266" y="3489"/>
                    <a:pt x="15104" y="3489"/>
                    <a:pt x="15104" y="3489"/>
                  </a:cubicBezTo>
                  <a:cubicBezTo>
                    <a:pt x="15104" y="3489"/>
                    <a:pt x="15104" y="3323"/>
                    <a:pt x="15104" y="3323"/>
                  </a:cubicBezTo>
                  <a:cubicBezTo>
                    <a:pt x="15104" y="3323"/>
                    <a:pt x="15104" y="3323"/>
                    <a:pt x="14941" y="3323"/>
                  </a:cubicBezTo>
                  <a:cubicBezTo>
                    <a:pt x="14941" y="3323"/>
                    <a:pt x="14779" y="3157"/>
                    <a:pt x="14779" y="3157"/>
                  </a:cubicBezTo>
                  <a:cubicBezTo>
                    <a:pt x="14617" y="2991"/>
                    <a:pt x="14617" y="3157"/>
                    <a:pt x="14617" y="2991"/>
                  </a:cubicBezTo>
                  <a:cubicBezTo>
                    <a:pt x="14454" y="2991"/>
                    <a:pt x="14454" y="3157"/>
                    <a:pt x="14454" y="2991"/>
                  </a:cubicBezTo>
                  <a:cubicBezTo>
                    <a:pt x="14454" y="2991"/>
                    <a:pt x="14454" y="2825"/>
                    <a:pt x="14454" y="2825"/>
                  </a:cubicBezTo>
                  <a:cubicBezTo>
                    <a:pt x="14454" y="2658"/>
                    <a:pt x="14454" y="2825"/>
                    <a:pt x="14454" y="2658"/>
                  </a:cubicBezTo>
                  <a:cubicBezTo>
                    <a:pt x="14292" y="2658"/>
                    <a:pt x="14454" y="2326"/>
                    <a:pt x="14454" y="2326"/>
                  </a:cubicBezTo>
                  <a:cubicBezTo>
                    <a:pt x="14454" y="2326"/>
                    <a:pt x="14454" y="2160"/>
                    <a:pt x="14454" y="2160"/>
                  </a:cubicBezTo>
                  <a:cubicBezTo>
                    <a:pt x="14129" y="2326"/>
                    <a:pt x="14292" y="2492"/>
                    <a:pt x="14129" y="2658"/>
                  </a:cubicBezTo>
                  <a:cubicBezTo>
                    <a:pt x="13967" y="2658"/>
                    <a:pt x="13805" y="2658"/>
                    <a:pt x="13805" y="2658"/>
                  </a:cubicBezTo>
                  <a:cubicBezTo>
                    <a:pt x="13642" y="2658"/>
                    <a:pt x="13480" y="2658"/>
                    <a:pt x="13317" y="2658"/>
                  </a:cubicBezTo>
                  <a:cubicBezTo>
                    <a:pt x="13317" y="2492"/>
                    <a:pt x="13480" y="2492"/>
                    <a:pt x="13480" y="2492"/>
                  </a:cubicBezTo>
                  <a:cubicBezTo>
                    <a:pt x="13480" y="2326"/>
                    <a:pt x="13317" y="2326"/>
                    <a:pt x="13317" y="2326"/>
                  </a:cubicBezTo>
                  <a:cubicBezTo>
                    <a:pt x="13317" y="2160"/>
                    <a:pt x="13480" y="1994"/>
                    <a:pt x="13480" y="1994"/>
                  </a:cubicBezTo>
                  <a:cubicBezTo>
                    <a:pt x="13480" y="1828"/>
                    <a:pt x="13480" y="1828"/>
                    <a:pt x="13480" y="1994"/>
                  </a:cubicBezTo>
                  <a:cubicBezTo>
                    <a:pt x="13317" y="1994"/>
                    <a:pt x="13317" y="1828"/>
                    <a:pt x="13317" y="1828"/>
                  </a:cubicBezTo>
                  <a:cubicBezTo>
                    <a:pt x="13155" y="1662"/>
                    <a:pt x="13155" y="1828"/>
                    <a:pt x="12992" y="1828"/>
                  </a:cubicBezTo>
                  <a:cubicBezTo>
                    <a:pt x="12830" y="1828"/>
                    <a:pt x="12830" y="1662"/>
                    <a:pt x="12668" y="1828"/>
                  </a:cubicBezTo>
                  <a:cubicBezTo>
                    <a:pt x="12668" y="1828"/>
                    <a:pt x="12668" y="1662"/>
                    <a:pt x="12668" y="1495"/>
                  </a:cubicBezTo>
                  <a:cubicBezTo>
                    <a:pt x="12668" y="1329"/>
                    <a:pt x="12505" y="1495"/>
                    <a:pt x="12505" y="1329"/>
                  </a:cubicBezTo>
                  <a:cubicBezTo>
                    <a:pt x="12343" y="1329"/>
                    <a:pt x="12505" y="1329"/>
                    <a:pt x="12343" y="1329"/>
                  </a:cubicBezTo>
                  <a:cubicBezTo>
                    <a:pt x="12343" y="1329"/>
                    <a:pt x="12343" y="1495"/>
                    <a:pt x="12180" y="1329"/>
                  </a:cubicBezTo>
                  <a:cubicBezTo>
                    <a:pt x="12018" y="1329"/>
                    <a:pt x="12018" y="1163"/>
                    <a:pt x="12018" y="997"/>
                  </a:cubicBezTo>
                  <a:cubicBezTo>
                    <a:pt x="12018" y="831"/>
                    <a:pt x="12018" y="831"/>
                    <a:pt x="12018" y="831"/>
                  </a:cubicBezTo>
                  <a:cubicBezTo>
                    <a:pt x="11856" y="665"/>
                    <a:pt x="11856" y="665"/>
                    <a:pt x="11693" y="665"/>
                  </a:cubicBezTo>
                  <a:cubicBezTo>
                    <a:pt x="11693" y="831"/>
                    <a:pt x="11531" y="831"/>
                    <a:pt x="11531" y="831"/>
                  </a:cubicBezTo>
                  <a:cubicBezTo>
                    <a:pt x="11368" y="831"/>
                    <a:pt x="11368" y="665"/>
                    <a:pt x="11206" y="665"/>
                  </a:cubicBezTo>
                  <a:cubicBezTo>
                    <a:pt x="11206" y="498"/>
                    <a:pt x="11206" y="665"/>
                    <a:pt x="11044" y="498"/>
                  </a:cubicBezTo>
                  <a:cubicBezTo>
                    <a:pt x="11044" y="498"/>
                    <a:pt x="11044" y="332"/>
                    <a:pt x="11044" y="332"/>
                  </a:cubicBezTo>
                  <a:cubicBezTo>
                    <a:pt x="11044" y="166"/>
                    <a:pt x="11044" y="166"/>
                    <a:pt x="11044" y="0"/>
                  </a:cubicBezTo>
                  <a:cubicBezTo>
                    <a:pt x="10881" y="0"/>
                    <a:pt x="11044" y="0"/>
                    <a:pt x="10881" y="0"/>
                  </a:cubicBezTo>
                  <a:cubicBezTo>
                    <a:pt x="10719" y="0"/>
                    <a:pt x="10556" y="0"/>
                    <a:pt x="10232" y="166"/>
                  </a:cubicBezTo>
                  <a:cubicBezTo>
                    <a:pt x="10069" y="166"/>
                    <a:pt x="9907" y="166"/>
                    <a:pt x="9744" y="332"/>
                  </a:cubicBezTo>
                  <a:cubicBezTo>
                    <a:pt x="9744" y="332"/>
                    <a:pt x="9582" y="498"/>
                    <a:pt x="9582" y="498"/>
                  </a:cubicBezTo>
                  <a:cubicBezTo>
                    <a:pt x="9582" y="498"/>
                    <a:pt x="9582" y="498"/>
                    <a:pt x="9582" y="665"/>
                  </a:cubicBezTo>
                  <a:cubicBezTo>
                    <a:pt x="9582" y="665"/>
                    <a:pt x="9582" y="831"/>
                    <a:pt x="9582" y="997"/>
                  </a:cubicBezTo>
                  <a:cubicBezTo>
                    <a:pt x="9582" y="997"/>
                    <a:pt x="9582" y="1163"/>
                    <a:pt x="9582" y="1163"/>
                  </a:cubicBezTo>
                  <a:cubicBezTo>
                    <a:pt x="9582" y="1163"/>
                    <a:pt x="9582" y="1163"/>
                    <a:pt x="9582" y="1163"/>
                  </a:cubicBezTo>
                  <a:cubicBezTo>
                    <a:pt x="9582" y="1329"/>
                    <a:pt x="9582" y="1329"/>
                    <a:pt x="9582" y="1329"/>
                  </a:cubicBezTo>
                  <a:cubicBezTo>
                    <a:pt x="9582" y="1495"/>
                    <a:pt x="9420" y="1662"/>
                    <a:pt x="9582" y="1662"/>
                  </a:cubicBezTo>
                  <a:cubicBezTo>
                    <a:pt x="9582" y="1662"/>
                    <a:pt x="9582" y="1662"/>
                    <a:pt x="9582" y="1662"/>
                  </a:cubicBezTo>
                  <a:cubicBezTo>
                    <a:pt x="9582" y="1828"/>
                    <a:pt x="9420" y="1994"/>
                    <a:pt x="9744" y="1994"/>
                  </a:cubicBezTo>
                  <a:cubicBezTo>
                    <a:pt x="9744" y="1994"/>
                    <a:pt x="9744" y="1994"/>
                    <a:pt x="9582" y="1994"/>
                  </a:cubicBezTo>
                  <a:cubicBezTo>
                    <a:pt x="9582" y="1994"/>
                    <a:pt x="9744" y="2160"/>
                    <a:pt x="9744" y="2160"/>
                  </a:cubicBezTo>
                  <a:cubicBezTo>
                    <a:pt x="9582" y="2160"/>
                    <a:pt x="9582" y="1994"/>
                    <a:pt x="9582" y="1994"/>
                  </a:cubicBezTo>
                  <a:cubicBezTo>
                    <a:pt x="9420" y="1994"/>
                    <a:pt x="9420" y="2160"/>
                    <a:pt x="9420" y="2160"/>
                  </a:cubicBezTo>
                  <a:cubicBezTo>
                    <a:pt x="9257" y="2326"/>
                    <a:pt x="9257" y="2492"/>
                    <a:pt x="9095" y="2658"/>
                  </a:cubicBezTo>
                  <a:cubicBezTo>
                    <a:pt x="8770" y="2825"/>
                    <a:pt x="8283" y="2825"/>
                    <a:pt x="7958" y="2991"/>
                  </a:cubicBezTo>
                  <a:cubicBezTo>
                    <a:pt x="7795" y="2991"/>
                    <a:pt x="7795" y="3157"/>
                    <a:pt x="7633" y="3157"/>
                  </a:cubicBezTo>
                  <a:cubicBezTo>
                    <a:pt x="7471" y="3323"/>
                    <a:pt x="7471" y="3323"/>
                    <a:pt x="7308" y="3489"/>
                  </a:cubicBezTo>
                  <a:cubicBezTo>
                    <a:pt x="7308" y="3655"/>
                    <a:pt x="7308" y="3655"/>
                    <a:pt x="7471" y="3822"/>
                  </a:cubicBezTo>
                  <a:cubicBezTo>
                    <a:pt x="7633" y="3822"/>
                    <a:pt x="7795" y="3822"/>
                    <a:pt x="7958" y="3822"/>
                  </a:cubicBezTo>
                  <a:cubicBezTo>
                    <a:pt x="7795" y="3822"/>
                    <a:pt x="7633" y="3822"/>
                    <a:pt x="7633" y="3822"/>
                  </a:cubicBezTo>
                  <a:cubicBezTo>
                    <a:pt x="7471" y="3988"/>
                    <a:pt x="7471" y="3988"/>
                    <a:pt x="7308" y="3988"/>
                  </a:cubicBezTo>
                  <a:cubicBezTo>
                    <a:pt x="7146" y="4154"/>
                    <a:pt x="7146" y="4154"/>
                    <a:pt x="6983" y="4154"/>
                  </a:cubicBezTo>
                  <a:cubicBezTo>
                    <a:pt x="6821" y="4320"/>
                    <a:pt x="6821" y="4154"/>
                    <a:pt x="6659" y="4154"/>
                  </a:cubicBezTo>
                  <a:cubicBezTo>
                    <a:pt x="6496" y="4154"/>
                    <a:pt x="6171" y="4154"/>
                    <a:pt x="6009" y="3988"/>
                  </a:cubicBezTo>
                  <a:cubicBezTo>
                    <a:pt x="6009" y="3988"/>
                    <a:pt x="5522" y="3822"/>
                    <a:pt x="5522" y="4154"/>
                  </a:cubicBezTo>
                  <a:cubicBezTo>
                    <a:pt x="5522" y="4154"/>
                    <a:pt x="5522" y="4154"/>
                    <a:pt x="5359" y="4154"/>
                  </a:cubicBezTo>
                  <a:cubicBezTo>
                    <a:pt x="5522" y="3988"/>
                    <a:pt x="5197" y="3822"/>
                    <a:pt x="5197" y="3655"/>
                  </a:cubicBezTo>
                  <a:cubicBezTo>
                    <a:pt x="5197" y="3489"/>
                    <a:pt x="5359" y="3489"/>
                    <a:pt x="5359" y="3489"/>
                  </a:cubicBezTo>
                  <a:cubicBezTo>
                    <a:pt x="5359" y="3157"/>
                    <a:pt x="5197" y="3157"/>
                    <a:pt x="5035" y="3323"/>
                  </a:cubicBezTo>
                  <a:cubicBezTo>
                    <a:pt x="4872" y="3323"/>
                    <a:pt x="4872" y="3323"/>
                    <a:pt x="4872" y="3323"/>
                  </a:cubicBezTo>
                  <a:cubicBezTo>
                    <a:pt x="4710" y="3323"/>
                    <a:pt x="4872" y="3323"/>
                    <a:pt x="4710" y="3323"/>
                  </a:cubicBezTo>
                  <a:cubicBezTo>
                    <a:pt x="4710" y="3323"/>
                    <a:pt x="4547" y="3323"/>
                    <a:pt x="4547" y="3323"/>
                  </a:cubicBezTo>
                  <a:cubicBezTo>
                    <a:pt x="4547" y="3323"/>
                    <a:pt x="4547" y="3323"/>
                    <a:pt x="4385" y="3323"/>
                  </a:cubicBezTo>
                  <a:cubicBezTo>
                    <a:pt x="4385" y="3323"/>
                    <a:pt x="4385" y="3157"/>
                    <a:pt x="4385" y="3157"/>
                  </a:cubicBezTo>
                  <a:cubicBezTo>
                    <a:pt x="4223" y="3323"/>
                    <a:pt x="4385" y="3323"/>
                    <a:pt x="4385" y="3323"/>
                  </a:cubicBezTo>
                  <a:cubicBezTo>
                    <a:pt x="4385" y="3489"/>
                    <a:pt x="4385" y="3489"/>
                    <a:pt x="4385" y="3489"/>
                  </a:cubicBezTo>
                  <a:cubicBezTo>
                    <a:pt x="4385" y="3655"/>
                    <a:pt x="4385" y="3655"/>
                    <a:pt x="4385" y="3655"/>
                  </a:cubicBezTo>
                  <a:cubicBezTo>
                    <a:pt x="4385" y="3822"/>
                    <a:pt x="4385" y="3822"/>
                    <a:pt x="4385" y="3822"/>
                  </a:cubicBezTo>
                  <a:cubicBezTo>
                    <a:pt x="4547" y="3988"/>
                    <a:pt x="4385" y="3988"/>
                    <a:pt x="4547" y="3988"/>
                  </a:cubicBezTo>
                  <a:cubicBezTo>
                    <a:pt x="4547" y="3988"/>
                    <a:pt x="4547" y="4154"/>
                    <a:pt x="4547" y="4154"/>
                  </a:cubicBezTo>
                  <a:cubicBezTo>
                    <a:pt x="4547" y="4154"/>
                    <a:pt x="4710" y="4154"/>
                    <a:pt x="4710" y="4154"/>
                  </a:cubicBezTo>
                  <a:cubicBezTo>
                    <a:pt x="4710" y="4154"/>
                    <a:pt x="4710" y="4154"/>
                    <a:pt x="4710" y="4154"/>
                  </a:cubicBezTo>
                  <a:cubicBezTo>
                    <a:pt x="4710" y="4154"/>
                    <a:pt x="4710" y="4154"/>
                    <a:pt x="4710" y="4320"/>
                  </a:cubicBezTo>
                  <a:cubicBezTo>
                    <a:pt x="4710" y="4320"/>
                    <a:pt x="4710" y="4320"/>
                    <a:pt x="4710" y="4320"/>
                  </a:cubicBezTo>
                  <a:cubicBezTo>
                    <a:pt x="4710" y="4320"/>
                    <a:pt x="4872" y="4320"/>
                    <a:pt x="4872" y="4320"/>
                  </a:cubicBezTo>
                  <a:cubicBezTo>
                    <a:pt x="4710" y="4320"/>
                    <a:pt x="4872" y="4486"/>
                    <a:pt x="4872" y="4652"/>
                  </a:cubicBezTo>
                  <a:cubicBezTo>
                    <a:pt x="4872" y="4486"/>
                    <a:pt x="4872" y="4652"/>
                    <a:pt x="4872" y="4652"/>
                  </a:cubicBezTo>
                  <a:cubicBezTo>
                    <a:pt x="4710" y="4652"/>
                    <a:pt x="4710" y="4818"/>
                    <a:pt x="4872" y="4818"/>
                  </a:cubicBezTo>
                  <a:cubicBezTo>
                    <a:pt x="4872" y="4818"/>
                    <a:pt x="4872" y="4818"/>
                    <a:pt x="4872" y="4818"/>
                  </a:cubicBezTo>
                  <a:cubicBezTo>
                    <a:pt x="4872" y="4818"/>
                    <a:pt x="4872" y="4985"/>
                    <a:pt x="4872" y="5151"/>
                  </a:cubicBezTo>
                  <a:cubicBezTo>
                    <a:pt x="4872" y="5151"/>
                    <a:pt x="4872" y="5151"/>
                    <a:pt x="4872" y="5151"/>
                  </a:cubicBezTo>
                  <a:cubicBezTo>
                    <a:pt x="4872" y="5151"/>
                    <a:pt x="4872" y="5151"/>
                    <a:pt x="4710" y="5317"/>
                  </a:cubicBezTo>
                  <a:cubicBezTo>
                    <a:pt x="4872" y="5317"/>
                    <a:pt x="4872" y="5483"/>
                    <a:pt x="4872" y="5483"/>
                  </a:cubicBezTo>
                  <a:cubicBezTo>
                    <a:pt x="4872" y="5649"/>
                    <a:pt x="5035" y="5649"/>
                    <a:pt x="5035" y="5649"/>
                  </a:cubicBezTo>
                  <a:cubicBezTo>
                    <a:pt x="5035" y="5649"/>
                    <a:pt x="5197" y="5649"/>
                    <a:pt x="5197" y="5815"/>
                  </a:cubicBezTo>
                  <a:cubicBezTo>
                    <a:pt x="5035" y="5649"/>
                    <a:pt x="4872" y="5815"/>
                    <a:pt x="4710" y="5815"/>
                  </a:cubicBezTo>
                  <a:cubicBezTo>
                    <a:pt x="4547" y="5815"/>
                    <a:pt x="4385" y="5815"/>
                    <a:pt x="4385" y="5815"/>
                  </a:cubicBezTo>
                  <a:cubicBezTo>
                    <a:pt x="4385" y="5649"/>
                    <a:pt x="4385" y="5649"/>
                    <a:pt x="4385" y="5649"/>
                  </a:cubicBezTo>
                  <a:cubicBezTo>
                    <a:pt x="4223" y="5649"/>
                    <a:pt x="4060" y="5649"/>
                    <a:pt x="4223" y="5982"/>
                  </a:cubicBezTo>
                  <a:cubicBezTo>
                    <a:pt x="4223" y="5815"/>
                    <a:pt x="4223" y="5815"/>
                    <a:pt x="4223" y="5815"/>
                  </a:cubicBezTo>
                  <a:cubicBezTo>
                    <a:pt x="4223" y="5982"/>
                    <a:pt x="4223" y="5982"/>
                    <a:pt x="4223" y="5982"/>
                  </a:cubicBezTo>
                  <a:cubicBezTo>
                    <a:pt x="4223" y="5982"/>
                    <a:pt x="4223" y="5982"/>
                    <a:pt x="4223" y="5982"/>
                  </a:cubicBezTo>
                  <a:cubicBezTo>
                    <a:pt x="4223" y="5982"/>
                    <a:pt x="4223" y="5815"/>
                    <a:pt x="4223" y="5815"/>
                  </a:cubicBezTo>
                  <a:cubicBezTo>
                    <a:pt x="4060" y="5815"/>
                    <a:pt x="4060" y="5649"/>
                    <a:pt x="3898" y="5815"/>
                  </a:cubicBezTo>
                  <a:cubicBezTo>
                    <a:pt x="4060" y="5815"/>
                    <a:pt x="4060" y="5815"/>
                    <a:pt x="4060" y="5815"/>
                  </a:cubicBezTo>
                  <a:cubicBezTo>
                    <a:pt x="3898" y="5815"/>
                    <a:pt x="3898" y="5815"/>
                    <a:pt x="3898" y="5815"/>
                  </a:cubicBezTo>
                  <a:cubicBezTo>
                    <a:pt x="3898" y="5815"/>
                    <a:pt x="3898" y="5815"/>
                    <a:pt x="3898" y="5815"/>
                  </a:cubicBezTo>
                  <a:cubicBezTo>
                    <a:pt x="3898" y="5815"/>
                    <a:pt x="3898" y="5815"/>
                    <a:pt x="3898" y="5815"/>
                  </a:cubicBezTo>
                  <a:cubicBezTo>
                    <a:pt x="3898" y="5815"/>
                    <a:pt x="3898" y="5815"/>
                    <a:pt x="3735" y="5649"/>
                  </a:cubicBezTo>
                  <a:cubicBezTo>
                    <a:pt x="3735" y="5815"/>
                    <a:pt x="3735" y="5815"/>
                    <a:pt x="3735" y="5815"/>
                  </a:cubicBezTo>
                  <a:cubicBezTo>
                    <a:pt x="3735" y="5815"/>
                    <a:pt x="3735" y="5649"/>
                    <a:pt x="3735" y="5649"/>
                  </a:cubicBezTo>
                  <a:cubicBezTo>
                    <a:pt x="3735" y="5649"/>
                    <a:pt x="3735" y="5649"/>
                    <a:pt x="3735" y="5649"/>
                  </a:cubicBezTo>
                  <a:cubicBezTo>
                    <a:pt x="3573" y="5815"/>
                    <a:pt x="3573" y="5649"/>
                    <a:pt x="3411" y="5649"/>
                  </a:cubicBezTo>
                  <a:cubicBezTo>
                    <a:pt x="3411" y="5815"/>
                    <a:pt x="3411" y="5815"/>
                    <a:pt x="3573" y="5815"/>
                  </a:cubicBezTo>
                  <a:cubicBezTo>
                    <a:pt x="3411" y="5815"/>
                    <a:pt x="3086" y="5982"/>
                    <a:pt x="3248" y="5982"/>
                  </a:cubicBezTo>
                  <a:cubicBezTo>
                    <a:pt x="3086" y="5982"/>
                    <a:pt x="3086" y="5982"/>
                    <a:pt x="3086" y="5982"/>
                  </a:cubicBezTo>
                  <a:cubicBezTo>
                    <a:pt x="3086" y="5982"/>
                    <a:pt x="3086" y="5982"/>
                    <a:pt x="3086" y="5815"/>
                  </a:cubicBezTo>
                  <a:cubicBezTo>
                    <a:pt x="2923" y="5815"/>
                    <a:pt x="2923" y="5815"/>
                    <a:pt x="2923" y="5815"/>
                  </a:cubicBezTo>
                  <a:cubicBezTo>
                    <a:pt x="2923" y="5649"/>
                    <a:pt x="2923" y="5649"/>
                    <a:pt x="2761" y="5649"/>
                  </a:cubicBezTo>
                  <a:cubicBezTo>
                    <a:pt x="2761" y="5649"/>
                    <a:pt x="2761" y="5483"/>
                    <a:pt x="2761" y="5483"/>
                  </a:cubicBezTo>
                  <a:cubicBezTo>
                    <a:pt x="2761" y="5483"/>
                    <a:pt x="2598" y="5483"/>
                    <a:pt x="2598" y="5483"/>
                  </a:cubicBezTo>
                  <a:cubicBezTo>
                    <a:pt x="2598" y="5317"/>
                    <a:pt x="2761" y="5317"/>
                    <a:pt x="2598" y="5317"/>
                  </a:cubicBezTo>
                  <a:cubicBezTo>
                    <a:pt x="2598" y="5317"/>
                    <a:pt x="2598" y="5317"/>
                    <a:pt x="2436" y="5483"/>
                  </a:cubicBezTo>
                  <a:cubicBezTo>
                    <a:pt x="2436" y="5483"/>
                    <a:pt x="2598" y="5317"/>
                    <a:pt x="2598" y="5151"/>
                  </a:cubicBezTo>
                  <a:cubicBezTo>
                    <a:pt x="2436" y="5151"/>
                    <a:pt x="2436" y="5317"/>
                    <a:pt x="2436" y="5317"/>
                  </a:cubicBezTo>
                  <a:cubicBezTo>
                    <a:pt x="2436" y="5317"/>
                    <a:pt x="2436" y="5317"/>
                    <a:pt x="2274" y="5151"/>
                  </a:cubicBezTo>
                  <a:cubicBezTo>
                    <a:pt x="2274" y="5151"/>
                    <a:pt x="2111" y="5317"/>
                    <a:pt x="2111" y="5317"/>
                  </a:cubicBezTo>
                  <a:cubicBezTo>
                    <a:pt x="2111" y="5317"/>
                    <a:pt x="2111" y="5317"/>
                    <a:pt x="2111" y="5317"/>
                  </a:cubicBezTo>
                  <a:cubicBezTo>
                    <a:pt x="1949" y="5317"/>
                    <a:pt x="1949" y="5317"/>
                    <a:pt x="1949" y="5317"/>
                  </a:cubicBezTo>
                  <a:cubicBezTo>
                    <a:pt x="1786" y="5483"/>
                    <a:pt x="1786" y="5483"/>
                    <a:pt x="1949" y="5483"/>
                  </a:cubicBezTo>
                  <a:cubicBezTo>
                    <a:pt x="1786" y="5483"/>
                    <a:pt x="1786" y="5815"/>
                    <a:pt x="1786" y="5649"/>
                  </a:cubicBezTo>
                  <a:cubicBezTo>
                    <a:pt x="1624" y="5649"/>
                    <a:pt x="1462" y="5649"/>
                    <a:pt x="1462" y="5483"/>
                  </a:cubicBezTo>
                  <a:cubicBezTo>
                    <a:pt x="1462" y="5649"/>
                    <a:pt x="1462" y="5483"/>
                    <a:pt x="1462" y="5649"/>
                  </a:cubicBezTo>
                  <a:cubicBezTo>
                    <a:pt x="1462" y="5649"/>
                    <a:pt x="1462" y="5649"/>
                    <a:pt x="1462" y="5649"/>
                  </a:cubicBezTo>
                  <a:cubicBezTo>
                    <a:pt x="1462" y="5649"/>
                    <a:pt x="1462" y="5649"/>
                    <a:pt x="1462" y="5649"/>
                  </a:cubicBezTo>
                  <a:cubicBezTo>
                    <a:pt x="1462" y="5649"/>
                    <a:pt x="1462" y="5815"/>
                    <a:pt x="1462" y="5815"/>
                  </a:cubicBezTo>
                  <a:cubicBezTo>
                    <a:pt x="1299" y="5815"/>
                    <a:pt x="1299" y="5649"/>
                    <a:pt x="1299" y="5649"/>
                  </a:cubicBezTo>
                  <a:cubicBezTo>
                    <a:pt x="1299" y="5649"/>
                    <a:pt x="1299" y="5649"/>
                    <a:pt x="1299" y="5649"/>
                  </a:cubicBezTo>
                  <a:cubicBezTo>
                    <a:pt x="1299" y="5649"/>
                    <a:pt x="1299" y="5649"/>
                    <a:pt x="1299" y="5483"/>
                  </a:cubicBezTo>
                  <a:cubicBezTo>
                    <a:pt x="1137" y="5483"/>
                    <a:pt x="1137" y="5649"/>
                    <a:pt x="1137" y="5649"/>
                  </a:cubicBezTo>
                  <a:cubicBezTo>
                    <a:pt x="974" y="5649"/>
                    <a:pt x="974" y="5649"/>
                    <a:pt x="812" y="5649"/>
                  </a:cubicBezTo>
                  <a:cubicBezTo>
                    <a:pt x="974" y="5649"/>
                    <a:pt x="812" y="5649"/>
                    <a:pt x="974" y="5649"/>
                  </a:cubicBezTo>
                  <a:cubicBezTo>
                    <a:pt x="812" y="5649"/>
                    <a:pt x="812" y="5649"/>
                    <a:pt x="812" y="5815"/>
                  </a:cubicBezTo>
                  <a:cubicBezTo>
                    <a:pt x="812" y="5649"/>
                    <a:pt x="650" y="5649"/>
                    <a:pt x="487" y="5649"/>
                  </a:cubicBezTo>
                  <a:cubicBezTo>
                    <a:pt x="487" y="5649"/>
                    <a:pt x="487" y="5649"/>
                    <a:pt x="650" y="5815"/>
                  </a:cubicBezTo>
                  <a:cubicBezTo>
                    <a:pt x="487" y="5815"/>
                    <a:pt x="487" y="5815"/>
                    <a:pt x="325" y="5815"/>
                  </a:cubicBezTo>
                  <a:cubicBezTo>
                    <a:pt x="325" y="5815"/>
                    <a:pt x="325" y="5815"/>
                    <a:pt x="325" y="5815"/>
                  </a:cubicBezTo>
                  <a:cubicBezTo>
                    <a:pt x="325" y="5815"/>
                    <a:pt x="325" y="5815"/>
                    <a:pt x="325" y="5815"/>
                  </a:cubicBezTo>
                  <a:cubicBezTo>
                    <a:pt x="325" y="5815"/>
                    <a:pt x="325" y="5815"/>
                    <a:pt x="325" y="5982"/>
                  </a:cubicBezTo>
                  <a:cubicBezTo>
                    <a:pt x="325" y="5815"/>
                    <a:pt x="162" y="5815"/>
                    <a:pt x="162" y="5982"/>
                  </a:cubicBezTo>
                  <a:cubicBezTo>
                    <a:pt x="162" y="5982"/>
                    <a:pt x="162" y="5982"/>
                    <a:pt x="162" y="5982"/>
                  </a:cubicBezTo>
                  <a:cubicBezTo>
                    <a:pt x="0" y="5982"/>
                    <a:pt x="0" y="6314"/>
                    <a:pt x="0" y="6480"/>
                  </a:cubicBezTo>
                  <a:cubicBezTo>
                    <a:pt x="162" y="6480"/>
                    <a:pt x="162" y="6314"/>
                    <a:pt x="162" y="6314"/>
                  </a:cubicBezTo>
                  <a:cubicBezTo>
                    <a:pt x="162" y="6314"/>
                    <a:pt x="325" y="6480"/>
                    <a:pt x="325" y="6480"/>
                  </a:cubicBezTo>
                  <a:cubicBezTo>
                    <a:pt x="487" y="6314"/>
                    <a:pt x="650" y="6314"/>
                    <a:pt x="812" y="6314"/>
                  </a:cubicBezTo>
                  <a:cubicBezTo>
                    <a:pt x="650" y="6314"/>
                    <a:pt x="487" y="6314"/>
                    <a:pt x="487" y="6480"/>
                  </a:cubicBezTo>
                  <a:cubicBezTo>
                    <a:pt x="487" y="6480"/>
                    <a:pt x="487" y="6480"/>
                    <a:pt x="650" y="6480"/>
                  </a:cubicBezTo>
                  <a:cubicBezTo>
                    <a:pt x="650" y="6480"/>
                    <a:pt x="650" y="6480"/>
                    <a:pt x="650" y="6480"/>
                  </a:cubicBezTo>
                  <a:cubicBezTo>
                    <a:pt x="650" y="6480"/>
                    <a:pt x="650" y="6480"/>
                    <a:pt x="650" y="6314"/>
                  </a:cubicBezTo>
                  <a:cubicBezTo>
                    <a:pt x="650" y="6314"/>
                    <a:pt x="650" y="6480"/>
                    <a:pt x="650" y="6480"/>
                  </a:cubicBezTo>
                  <a:cubicBezTo>
                    <a:pt x="812" y="6480"/>
                    <a:pt x="812" y="6480"/>
                    <a:pt x="812" y="6314"/>
                  </a:cubicBezTo>
                  <a:cubicBezTo>
                    <a:pt x="812" y="6480"/>
                    <a:pt x="812" y="6480"/>
                    <a:pt x="650" y="6480"/>
                  </a:cubicBezTo>
                  <a:cubicBezTo>
                    <a:pt x="812" y="6480"/>
                    <a:pt x="812" y="6480"/>
                    <a:pt x="812" y="6480"/>
                  </a:cubicBezTo>
                  <a:cubicBezTo>
                    <a:pt x="812" y="6480"/>
                    <a:pt x="812" y="6480"/>
                    <a:pt x="974" y="6480"/>
                  </a:cubicBezTo>
                  <a:cubicBezTo>
                    <a:pt x="812" y="6480"/>
                    <a:pt x="812" y="6646"/>
                    <a:pt x="812" y="6480"/>
                  </a:cubicBezTo>
                  <a:cubicBezTo>
                    <a:pt x="812" y="6480"/>
                    <a:pt x="812" y="6480"/>
                    <a:pt x="812" y="6480"/>
                  </a:cubicBezTo>
                  <a:cubicBezTo>
                    <a:pt x="650" y="6480"/>
                    <a:pt x="487" y="6646"/>
                    <a:pt x="487" y="6480"/>
                  </a:cubicBezTo>
                  <a:cubicBezTo>
                    <a:pt x="325" y="6480"/>
                    <a:pt x="487" y="6480"/>
                    <a:pt x="325" y="6480"/>
                  </a:cubicBezTo>
                  <a:cubicBezTo>
                    <a:pt x="325" y="6480"/>
                    <a:pt x="325" y="6646"/>
                    <a:pt x="325" y="6480"/>
                  </a:cubicBezTo>
                  <a:cubicBezTo>
                    <a:pt x="325" y="6646"/>
                    <a:pt x="162" y="6480"/>
                    <a:pt x="325" y="6646"/>
                  </a:cubicBezTo>
                  <a:cubicBezTo>
                    <a:pt x="325" y="6646"/>
                    <a:pt x="325" y="6646"/>
                    <a:pt x="325" y="6646"/>
                  </a:cubicBezTo>
                  <a:cubicBezTo>
                    <a:pt x="325" y="6646"/>
                    <a:pt x="325" y="6646"/>
                    <a:pt x="325" y="6646"/>
                  </a:cubicBezTo>
                  <a:cubicBezTo>
                    <a:pt x="325" y="6646"/>
                    <a:pt x="325" y="6812"/>
                    <a:pt x="325" y="6812"/>
                  </a:cubicBezTo>
                  <a:cubicBezTo>
                    <a:pt x="487" y="6812"/>
                    <a:pt x="487" y="6646"/>
                    <a:pt x="650" y="6646"/>
                  </a:cubicBezTo>
                  <a:cubicBezTo>
                    <a:pt x="650" y="6812"/>
                    <a:pt x="812" y="6812"/>
                    <a:pt x="812" y="6978"/>
                  </a:cubicBezTo>
                  <a:cubicBezTo>
                    <a:pt x="812" y="7145"/>
                    <a:pt x="162" y="6978"/>
                    <a:pt x="162" y="7145"/>
                  </a:cubicBezTo>
                  <a:cubicBezTo>
                    <a:pt x="325" y="7145"/>
                    <a:pt x="487" y="7145"/>
                    <a:pt x="650" y="7477"/>
                  </a:cubicBezTo>
                  <a:cubicBezTo>
                    <a:pt x="650" y="7477"/>
                    <a:pt x="650" y="7643"/>
                    <a:pt x="650" y="7643"/>
                  </a:cubicBezTo>
                  <a:cubicBezTo>
                    <a:pt x="650" y="7643"/>
                    <a:pt x="974" y="7643"/>
                    <a:pt x="974" y="7643"/>
                  </a:cubicBezTo>
                  <a:cubicBezTo>
                    <a:pt x="974" y="7643"/>
                    <a:pt x="974" y="7643"/>
                    <a:pt x="974" y="7643"/>
                  </a:cubicBezTo>
                  <a:cubicBezTo>
                    <a:pt x="974" y="7477"/>
                    <a:pt x="974" y="7477"/>
                    <a:pt x="974" y="7477"/>
                  </a:cubicBezTo>
                  <a:cubicBezTo>
                    <a:pt x="974" y="7477"/>
                    <a:pt x="974" y="7477"/>
                    <a:pt x="974" y="7477"/>
                  </a:cubicBezTo>
                  <a:cubicBezTo>
                    <a:pt x="1137" y="7477"/>
                    <a:pt x="974" y="7477"/>
                    <a:pt x="974" y="7477"/>
                  </a:cubicBezTo>
                  <a:cubicBezTo>
                    <a:pt x="974" y="7477"/>
                    <a:pt x="1137" y="7477"/>
                    <a:pt x="1137" y="7477"/>
                  </a:cubicBezTo>
                  <a:cubicBezTo>
                    <a:pt x="1137" y="7477"/>
                    <a:pt x="1137" y="7477"/>
                    <a:pt x="1137" y="7477"/>
                  </a:cubicBezTo>
                  <a:cubicBezTo>
                    <a:pt x="1137" y="7477"/>
                    <a:pt x="1137" y="7477"/>
                    <a:pt x="1137" y="7477"/>
                  </a:cubicBezTo>
                  <a:cubicBezTo>
                    <a:pt x="1137" y="7477"/>
                    <a:pt x="1299" y="7477"/>
                    <a:pt x="1137" y="7477"/>
                  </a:cubicBezTo>
                  <a:cubicBezTo>
                    <a:pt x="1299" y="7477"/>
                    <a:pt x="1299" y="7477"/>
                    <a:pt x="1299" y="7477"/>
                  </a:cubicBezTo>
                  <a:cubicBezTo>
                    <a:pt x="1462" y="7643"/>
                    <a:pt x="1462" y="7643"/>
                    <a:pt x="1462" y="7643"/>
                  </a:cubicBezTo>
                  <a:cubicBezTo>
                    <a:pt x="1624" y="7643"/>
                    <a:pt x="1624" y="7643"/>
                    <a:pt x="1624" y="7643"/>
                  </a:cubicBezTo>
                  <a:cubicBezTo>
                    <a:pt x="1624" y="7643"/>
                    <a:pt x="1624" y="7643"/>
                    <a:pt x="1624" y="7643"/>
                  </a:cubicBezTo>
                  <a:cubicBezTo>
                    <a:pt x="1786" y="7643"/>
                    <a:pt x="1786" y="7809"/>
                    <a:pt x="1949" y="7809"/>
                  </a:cubicBezTo>
                  <a:cubicBezTo>
                    <a:pt x="1949" y="7809"/>
                    <a:pt x="1949" y="7975"/>
                    <a:pt x="2111" y="7809"/>
                  </a:cubicBezTo>
                  <a:cubicBezTo>
                    <a:pt x="2111" y="7809"/>
                    <a:pt x="2111" y="7809"/>
                    <a:pt x="2111" y="7809"/>
                  </a:cubicBezTo>
                  <a:cubicBezTo>
                    <a:pt x="2111" y="7809"/>
                    <a:pt x="2274" y="7809"/>
                    <a:pt x="2274" y="7643"/>
                  </a:cubicBezTo>
                  <a:cubicBezTo>
                    <a:pt x="2274" y="7809"/>
                    <a:pt x="2111" y="7809"/>
                    <a:pt x="2111" y="7809"/>
                  </a:cubicBezTo>
                  <a:cubicBezTo>
                    <a:pt x="2274" y="7809"/>
                    <a:pt x="2274" y="7975"/>
                    <a:pt x="2274" y="7975"/>
                  </a:cubicBezTo>
                  <a:cubicBezTo>
                    <a:pt x="2274" y="7975"/>
                    <a:pt x="2274" y="7975"/>
                    <a:pt x="2111" y="7975"/>
                  </a:cubicBezTo>
                  <a:cubicBezTo>
                    <a:pt x="2274" y="7975"/>
                    <a:pt x="2274" y="7975"/>
                    <a:pt x="2436" y="7975"/>
                  </a:cubicBezTo>
                  <a:cubicBezTo>
                    <a:pt x="2436" y="7975"/>
                    <a:pt x="2436" y="7975"/>
                    <a:pt x="2436" y="7975"/>
                  </a:cubicBezTo>
                  <a:cubicBezTo>
                    <a:pt x="2436" y="7975"/>
                    <a:pt x="2436" y="7975"/>
                    <a:pt x="2436" y="7975"/>
                  </a:cubicBezTo>
                  <a:cubicBezTo>
                    <a:pt x="2436" y="7975"/>
                    <a:pt x="2436" y="7975"/>
                    <a:pt x="2436" y="7975"/>
                  </a:cubicBezTo>
                  <a:cubicBezTo>
                    <a:pt x="2436" y="7809"/>
                    <a:pt x="2436" y="7809"/>
                    <a:pt x="2436" y="7809"/>
                  </a:cubicBezTo>
                  <a:cubicBezTo>
                    <a:pt x="2436" y="7809"/>
                    <a:pt x="2436" y="7809"/>
                    <a:pt x="2436" y="7809"/>
                  </a:cubicBezTo>
                  <a:cubicBezTo>
                    <a:pt x="2436" y="7809"/>
                    <a:pt x="2436" y="7809"/>
                    <a:pt x="2436" y="7809"/>
                  </a:cubicBezTo>
                  <a:cubicBezTo>
                    <a:pt x="2436" y="7809"/>
                    <a:pt x="2436" y="7809"/>
                    <a:pt x="2436" y="7809"/>
                  </a:cubicBezTo>
                  <a:cubicBezTo>
                    <a:pt x="2598" y="7975"/>
                    <a:pt x="2436" y="7809"/>
                    <a:pt x="2436" y="7975"/>
                  </a:cubicBezTo>
                  <a:cubicBezTo>
                    <a:pt x="2436" y="8142"/>
                    <a:pt x="2436" y="7975"/>
                    <a:pt x="2436" y="8142"/>
                  </a:cubicBezTo>
                  <a:cubicBezTo>
                    <a:pt x="2436" y="8142"/>
                    <a:pt x="2436" y="8474"/>
                    <a:pt x="2598" y="8474"/>
                  </a:cubicBezTo>
                  <a:cubicBezTo>
                    <a:pt x="2436" y="8308"/>
                    <a:pt x="2436" y="8142"/>
                    <a:pt x="2598" y="8142"/>
                  </a:cubicBezTo>
                  <a:cubicBezTo>
                    <a:pt x="2598" y="8142"/>
                    <a:pt x="2598" y="8142"/>
                    <a:pt x="2598" y="8142"/>
                  </a:cubicBezTo>
                  <a:cubicBezTo>
                    <a:pt x="2598" y="8142"/>
                    <a:pt x="2598" y="8142"/>
                    <a:pt x="2598" y="8142"/>
                  </a:cubicBezTo>
                  <a:cubicBezTo>
                    <a:pt x="2598" y="8142"/>
                    <a:pt x="2598" y="8142"/>
                    <a:pt x="2598" y="8142"/>
                  </a:cubicBezTo>
                  <a:cubicBezTo>
                    <a:pt x="2761" y="8142"/>
                    <a:pt x="2761" y="8142"/>
                    <a:pt x="2761" y="8142"/>
                  </a:cubicBezTo>
                  <a:cubicBezTo>
                    <a:pt x="2761" y="8142"/>
                    <a:pt x="2761" y="8142"/>
                    <a:pt x="2761" y="8142"/>
                  </a:cubicBezTo>
                  <a:cubicBezTo>
                    <a:pt x="2761" y="8142"/>
                    <a:pt x="2761" y="8142"/>
                    <a:pt x="2761" y="8308"/>
                  </a:cubicBezTo>
                  <a:cubicBezTo>
                    <a:pt x="2761" y="8142"/>
                    <a:pt x="2761" y="8142"/>
                    <a:pt x="2761" y="7975"/>
                  </a:cubicBezTo>
                  <a:cubicBezTo>
                    <a:pt x="2761" y="7975"/>
                    <a:pt x="2761" y="7975"/>
                    <a:pt x="2761" y="7975"/>
                  </a:cubicBezTo>
                  <a:cubicBezTo>
                    <a:pt x="2761" y="8142"/>
                    <a:pt x="2761" y="8142"/>
                    <a:pt x="2761" y="8142"/>
                  </a:cubicBezTo>
                  <a:cubicBezTo>
                    <a:pt x="2761" y="8142"/>
                    <a:pt x="2761" y="8142"/>
                    <a:pt x="2761" y="8142"/>
                  </a:cubicBezTo>
                  <a:cubicBezTo>
                    <a:pt x="2761" y="8142"/>
                    <a:pt x="2761" y="8142"/>
                    <a:pt x="2761" y="8142"/>
                  </a:cubicBezTo>
                  <a:cubicBezTo>
                    <a:pt x="2923" y="8142"/>
                    <a:pt x="2923" y="7975"/>
                    <a:pt x="3086" y="7975"/>
                  </a:cubicBezTo>
                  <a:cubicBezTo>
                    <a:pt x="3086" y="7975"/>
                    <a:pt x="3086" y="7975"/>
                    <a:pt x="3086" y="7975"/>
                  </a:cubicBezTo>
                  <a:cubicBezTo>
                    <a:pt x="3086" y="7975"/>
                    <a:pt x="3086" y="7975"/>
                    <a:pt x="3086" y="8142"/>
                  </a:cubicBezTo>
                  <a:cubicBezTo>
                    <a:pt x="3086" y="8142"/>
                    <a:pt x="3086" y="8142"/>
                    <a:pt x="3086" y="8142"/>
                  </a:cubicBezTo>
                  <a:cubicBezTo>
                    <a:pt x="3086" y="8142"/>
                    <a:pt x="3086" y="8142"/>
                    <a:pt x="3086" y="8142"/>
                  </a:cubicBezTo>
                  <a:cubicBezTo>
                    <a:pt x="3086" y="8142"/>
                    <a:pt x="3086" y="8142"/>
                    <a:pt x="3086" y="7975"/>
                  </a:cubicBezTo>
                  <a:cubicBezTo>
                    <a:pt x="3248" y="8142"/>
                    <a:pt x="3086" y="8308"/>
                    <a:pt x="2923" y="8142"/>
                  </a:cubicBezTo>
                  <a:cubicBezTo>
                    <a:pt x="2923" y="8308"/>
                    <a:pt x="2923" y="8308"/>
                    <a:pt x="2923" y="8308"/>
                  </a:cubicBezTo>
                  <a:cubicBezTo>
                    <a:pt x="2923" y="8308"/>
                    <a:pt x="2923" y="8142"/>
                    <a:pt x="2761" y="8308"/>
                  </a:cubicBezTo>
                  <a:cubicBezTo>
                    <a:pt x="2923" y="8308"/>
                    <a:pt x="2923" y="8308"/>
                    <a:pt x="2923" y="8308"/>
                  </a:cubicBezTo>
                  <a:cubicBezTo>
                    <a:pt x="3086" y="8308"/>
                    <a:pt x="3248" y="8308"/>
                    <a:pt x="3248" y="8308"/>
                  </a:cubicBezTo>
                  <a:cubicBezTo>
                    <a:pt x="3248" y="8308"/>
                    <a:pt x="3248" y="8308"/>
                    <a:pt x="3248" y="8308"/>
                  </a:cubicBezTo>
                  <a:cubicBezTo>
                    <a:pt x="3248" y="8308"/>
                    <a:pt x="3248" y="8308"/>
                    <a:pt x="3248" y="8308"/>
                  </a:cubicBezTo>
                  <a:cubicBezTo>
                    <a:pt x="3248" y="8308"/>
                    <a:pt x="3248" y="8308"/>
                    <a:pt x="3248" y="8308"/>
                  </a:cubicBezTo>
                  <a:cubicBezTo>
                    <a:pt x="3248" y="8308"/>
                    <a:pt x="3248" y="8308"/>
                    <a:pt x="3248" y="8308"/>
                  </a:cubicBezTo>
                  <a:cubicBezTo>
                    <a:pt x="3248" y="8308"/>
                    <a:pt x="3411" y="8308"/>
                    <a:pt x="3411" y="8308"/>
                  </a:cubicBezTo>
                  <a:cubicBezTo>
                    <a:pt x="3573" y="8308"/>
                    <a:pt x="3573" y="8308"/>
                    <a:pt x="3573" y="8308"/>
                  </a:cubicBezTo>
                  <a:cubicBezTo>
                    <a:pt x="3573" y="8308"/>
                    <a:pt x="3411" y="8308"/>
                    <a:pt x="3411" y="8474"/>
                  </a:cubicBezTo>
                  <a:cubicBezTo>
                    <a:pt x="3411" y="8474"/>
                    <a:pt x="3573" y="8474"/>
                    <a:pt x="3573" y="8474"/>
                  </a:cubicBezTo>
                  <a:cubicBezTo>
                    <a:pt x="3573" y="8474"/>
                    <a:pt x="3573" y="8474"/>
                    <a:pt x="3573" y="8474"/>
                  </a:cubicBezTo>
                  <a:cubicBezTo>
                    <a:pt x="3573" y="8640"/>
                    <a:pt x="3573" y="8640"/>
                    <a:pt x="3573" y="8640"/>
                  </a:cubicBezTo>
                  <a:cubicBezTo>
                    <a:pt x="3573" y="8640"/>
                    <a:pt x="3573" y="8640"/>
                    <a:pt x="3573" y="8640"/>
                  </a:cubicBezTo>
                  <a:cubicBezTo>
                    <a:pt x="3411" y="8474"/>
                    <a:pt x="3411" y="8640"/>
                    <a:pt x="3411" y="8640"/>
                  </a:cubicBezTo>
                  <a:cubicBezTo>
                    <a:pt x="3411" y="8640"/>
                    <a:pt x="3411" y="8640"/>
                    <a:pt x="3411" y="8806"/>
                  </a:cubicBezTo>
                  <a:cubicBezTo>
                    <a:pt x="3411" y="8806"/>
                    <a:pt x="3411" y="8640"/>
                    <a:pt x="3411" y="8640"/>
                  </a:cubicBezTo>
                  <a:cubicBezTo>
                    <a:pt x="3573" y="8806"/>
                    <a:pt x="3411" y="8806"/>
                    <a:pt x="3411" y="8806"/>
                  </a:cubicBezTo>
                  <a:cubicBezTo>
                    <a:pt x="3411" y="8972"/>
                    <a:pt x="3573" y="8806"/>
                    <a:pt x="3573" y="8806"/>
                  </a:cubicBezTo>
                  <a:cubicBezTo>
                    <a:pt x="3735" y="8806"/>
                    <a:pt x="3735" y="8972"/>
                    <a:pt x="3735" y="8972"/>
                  </a:cubicBezTo>
                  <a:cubicBezTo>
                    <a:pt x="3898" y="8972"/>
                    <a:pt x="3898" y="8806"/>
                    <a:pt x="3898" y="8806"/>
                  </a:cubicBezTo>
                  <a:cubicBezTo>
                    <a:pt x="4060" y="8806"/>
                    <a:pt x="4060" y="8806"/>
                    <a:pt x="4223" y="8806"/>
                  </a:cubicBezTo>
                  <a:cubicBezTo>
                    <a:pt x="4385" y="8806"/>
                    <a:pt x="4547" y="8972"/>
                    <a:pt x="4547" y="8972"/>
                  </a:cubicBezTo>
                  <a:cubicBezTo>
                    <a:pt x="4547" y="8972"/>
                    <a:pt x="4385" y="8972"/>
                    <a:pt x="4385" y="8806"/>
                  </a:cubicBezTo>
                  <a:cubicBezTo>
                    <a:pt x="4385" y="8806"/>
                    <a:pt x="4385" y="8806"/>
                    <a:pt x="4385" y="8806"/>
                  </a:cubicBezTo>
                  <a:cubicBezTo>
                    <a:pt x="4385" y="8806"/>
                    <a:pt x="4385" y="8806"/>
                    <a:pt x="4223" y="8806"/>
                  </a:cubicBezTo>
                  <a:cubicBezTo>
                    <a:pt x="4223" y="8806"/>
                    <a:pt x="4060" y="8806"/>
                    <a:pt x="3898" y="8806"/>
                  </a:cubicBezTo>
                  <a:cubicBezTo>
                    <a:pt x="3898" y="8972"/>
                    <a:pt x="4060" y="9138"/>
                    <a:pt x="3898" y="9138"/>
                  </a:cubicBezTo>
                  <a:cubicBezTo>
                    <a:pt x="4060" y="9305"/>
                    <a:pt x="4223" y="9305"/>
                    <a:pt x="4223" y="9471"/>
                  </a:cubicBezTo>
                  <a:cubicBezTo>
                    <a:pt x="4223" y="9637"/>
                    <a:pt x="3898" y="9637"/>
                    <a:pt x="4060" y="9803"/>
                  </a:cubicBezTo>
                  <a:cubicBezTo>
                    <a:pt x="4060" y="9969"/>
                    <a:pt x="4223" y="10135"/>
                    <a:pt x="4223" y="10135"/>
                  </a:cubicBezTo>
                  <a:cubicBezTo>
                    <a:pt x="4223" y="10135"/>
                    <a:pt x="4385" y="10135"/>
                    <a:pt x="4385" y="10302"/>
                  </a:cubicBezTo>
                  <a:cubicBezTo>
                    <a:pt x="4385" y="10302"/>
                    <a:pt x="4385" y="10302"/>
                    <a:pt x="4385" y="10468"/>
                  </a:cubicBezTo>
                  <a:cubicBezTo>
                    <a:pt x="4547" y="10468"/>
                    <a:pt x="4385" y="10634"/>
                    <a:pt x="4547" y="10634"/>
                  </a:cubicBezTo>
                  <a:cubicBezTo>
                    <a:pt x="4547" y="10634"/>
                    <a:pt x="4547" y="10634"/>
                    <a:pt x="4547" y="10468"/>
                  </a:cubicBezTo>
                  <a:cubicBezTo>
                    <a:pt x="4547" y="10634"/>
                    <a:pt x="4710" y="10634"/>
                    <a:pt x="4710" y="10800"/>
                  </a:cubicBezTo>
                  <a:cubicBezTo>
                    <a:pt x="4872" y="10800"/>
                    <a:pt x="4872" y="10800"/>
                    <a:pt x="5035" y="10800"/>
                  </a:cubicBezTo>
                  <a:cubicBezTo>
                    <a:pt x="5035" y="10800"/>
                    <a:pt x="5035" y="10966"/>
                    <a:pt x="5035" y="10966"/>
                  </a:cubicBezTo>
                  <a:cubicBezTo>
                    <a:pt x="5035" y="10966"/>
                    <a:pt x="5197" y="10966"/>
                    <a:pt x="5197" y="10966"/>
                  </a:cubicBezTo>
                  <a:cubicBezTo>
                    <a:pt x="5359" y="10966"/>
                    <a:pt x="5359" y="11132"/>
                    <a:pt x="5359" y="11132"/>
                  </a:cubicBezTo>
                  <a:cubicBezTo>
                    <a:pt x="5359" y="10966"/>
                    <a:pt x="5522" y="10966"/>
                    <a:pt x="5522" y="10966"/>
                  </a:cubicBezTo>
                  <a:cubicBezTo>
                    <a:pt x="5522" y="11132"/>
                    <a:pt x="5522" y="11132"/>
                    <a:pt x="5522" y="11132"/>
                  </a:cubicBezTo>
                  <a:cubicBezTo>
                    <a:pt x="5522" y="11298"/>
                    <a:pt x="5359" y="11298"/>
                    <a:pt x="5359" y="11298"/>
                  </a:cubicBezTo>
                  <a:cubicBezTo>
                    <a:pt x="5359" y="11465"/>
                    <a:pt x="5359" y="11298"/>
                    <a:pt x="5522" y="11298"/>
                  </a:cubicBezTo>
                  <a:cubicBezTo>
                    <a:pt x="5522" y="11465"/>
                    <a:pt x="5684" y="11797"/>
                    <a:pt x="5522" y="11631"/>
                  </a:cubicBezTo>
                  <a:cubicBezTo>
                    <a:pt x="5522" y="11797"/>
                    <a:pt x="5522" y="11797"/>
                    <a:pt x="5522" y="11797"/>
                  </a:cubicBezTo>
                  <a:cubicBezTo>
                    <a:pt x="5522" y="11797"/>
                    <a:pt x="5684" y="11797"/>
                    <a:pt x="5522" y="11963"/>
                  </a:cubicBezTo>
                  <a:cubicBezTo>
                    <a:pt x="5522" y="11963"/>
                    <a:pt x="5522" y="11963"/>
                    <a:pt x="5522" y="11963"/>
                  </a:cubicBezTo>
                  <a:cubicBezTo>
                    <a:pt x="5522" y="12129"/>
                    <a:pt x="5522" y="12129"/>
                    <a:pt x="5684" y="12295"/>
                  </a:cubicBezTo>
                  <a:cubicBezTo>
                    <a:pt x="5684" y="12295"/>
                    <a:pt x="5522" y="12129"/>
                    <a:pt x="5359" y="12129"/>
                  </a:cubicBezTo>
                  <a:cubicBezTo>
                    <a:pt x="5359" y="12129"/>
                    <a:pt x="5359" y="12295"/>
                    <a:pt x="5359" y="12295"/>
                  </a:cubicBezTo>
                  <a:cubicBezTo>
                    <a:pt x="5359" y="12295"/>
                    <a:pt x="5522" y="12462"/>
                    <a:pt x="5522" y="12462"/>
                  </a:cubicBezTo>
                  <a:cubicBezTo>
                    <a:pt x="5522" y="12462"/>
                    <a:pt x="5522" y="12462"/>
                    <a:pt x="5684" y="12462"/>
                  </a:cubicBezTo>
                  <a:cubicBezTo>
                    <a:pt x="5684" y="12628"/>
                    <a:pt x="5684" y="12628"/>
                    <a:pt x="5684" y="12628"/>
                  </a:cubicBezTo>
                  <a:cubicBezTo>
                    <a:pt x="5847" y="12794"/>
                    <a:pt x="6009" y="12794"/>
                    <a:pt x="6009" y="12794"/>
                  </a:cubicBezTo>
                  <a:cubicBezTo>
                    <a:pt x="6009" y="12960"/>
                    <a:pt x="6009" y="13126"/>
                    <a:pt x="6171" y="13292"/>
                  </a:cubicBezTo>
                  <a:cubicBezTo>
                    <a:pt x="6171" y="13292"/>
                    <a:pt x="6171" y="13625"/>
                    <a:pt x="6171" y="13625"/>
                  </a:cubicBezTo>
                  <a:cubicBezTo>
                    <a:pt x="6334" y="13791"/>
                    <a:pt x="6334" y="13791"/>
                    <a:pt x="6496" y="13957"/>
                  </a:cubicBezTo>
                  <a:cubicBezTo>
                    <a:pt x="6334" y="13791"/>
                    <a:pt x="6334" y="13791"/>
                    <a:pt x="6334" y="13791"/>
                  </a:cubicBezTo>
                  <a:cubicBezTo>
                    <a:pt x="6496" y="13957"/>
                    <a:pt x="6334" y="13957"/>
                    <a:pt x="6334" y="14123"/>
                  </a:cubicBezTo>
                  <a:cubicBezTo>
                    <a:pt x="6334" y="14123"/>
                    <a:pt x="6334" y="13957"/>
                    <a:pt x="6334" y="13957"/>
                  </a:cubicBezTo>
                  <a:cubicBezTo>
                    <a:pt x="6334" y="13791"/>
                    <a:pt x="6171" y="13791"/>
                    <a:pt x="6171" y="13791"/>
                  </a:cubicBezTo>
                  <a:cubicBezTo>
                    <a:pt x="6171" y="13625"/>
                    <a:pt x="6171" y="13458"/>
                    <a:pt x="6009" y="13292"/>
                  </a:cubicBezTo>
                  <a:cubicBezTo>
                    <a:pt x="6009" y="13126"/>
                    <a:pt x="5847" y="12960"/>
                    <a:pt x="5684" y="12794"/>
                  </a:cubicBezTo>
                  <a:cubicBezTo>
                    <a:pt x="5684" y="12794"/>
                    <a:pt x="5522" y="12628"/>
                    <a:pt x="5522" y="12628"/>
                  </a:cubicBezTo>
                  <a:cubicBezTo>
                    <a:pt x="5359" y="12628"/>
                    <a:pt x="5359" y="13458"/>
                    <a:pt x="5359" y="13625"/>
                  </a:cubicBezTo>
                  <a:cubicBezTo>
                    <a:pt x="5359" y="13957"/>
                    <a:pt x="5359" y="14289"/>
                    <a:pt x="5359" y="14622"/>
                  </a:cubicBezTo>
                  <a:cubicBezTo>
                    <a:pt x="5359" y="14455"/>
                    <a:pt x="5359" y="14289"/>
                    <a:pt x="5684" y="14455"/>
                  </a:cubicBezTo>
                  <a:cubicBezTo>
                    <a:pt x="5684" y="14455"/>
                    <a:pt x="5522" y="14455"/>
                    <a:pt x="5522" y="14455"/>
                  </a:cubicBezTo>
                  <a:cubicBezTo>
                    <a:pt x="5684" y="14622"/>
                    <a:pt x="5522" y="14622"/>
                    <a:pt x="5359" y="14622"/>
                  </a:cubicBezTo>
                  <a:cubicBezTo>
                    <a:pt x="5359" y="14622"/>
                    <a:pt x="5359" y="14788"/>
                    <a:pt x="5359" y="14788"/>
                  </a:cubicBezTo>
                  <a:cubicBezTo>
                    <a:pt x="5359" y="15286"/>
                    <a:pt x="5197" y="15618"/>
                    <a:pt x="5197" y="16117"/>
                  </a:cubicBezTo>
                  <a:cubicBezTo>
                    <a:pt x="5035" y="16283"/>
                    <a:pt x="5035" y="16615"/>
                    <a:pt x="5035" y="16948"/>
                  </a:cubicBezTo>
                  <a:cubicBezTo>
                    <a:pt x="4872" y="17114"/>
                    <a:pt x="4710" y="17446"/>
                    <a:pt x="4547" y="17280"/>
                  </a:cubicBezTo>
                  <a:cubicBezTo>
                    <a:pt x="4547" y="17446"/>
                    <a:pt x="4547" y="17446"/>
                    <a:pt x="4547" y="17612"/>
                  </a:cubicBezTo>
                  <a:cubicBezTo>
                    <a:pt x="4710" y="17446"/>
                    <a:pt x="4710" y="17612"/>
                    <a:pt x="4872" y="17612"/>
                  </a:cubicBezTo>
                  <a:cubicBezTo>
                    <a:pt x="4872" y="17612"/>
                    <a:pt x="4872" y="17612"/>
                    <a:pt x="4872" y="17612"/>
                  </a:cubicBezTo>
                  <a:cubicBezTo>
                    <a:pt x="4872" y="17612"/>
                    <a:pt x="4872" y="17612"/>
                    <a:pt x="4872" y="17612"/>
                  </a:cubicBezTo>
                  <a:cubicBezTo>
                    <a:pt x="5035" y="17612"/>
                    <a:pt x="5035" y="17612"/>
                    <a:pt x="5035" y="17612"/>
                  </a:cubicBezTo>
                  <a:cubicBezTo>
                    <a:pt x="5197" y="17778"/>
                    <a:pt x="4872" y="17945"/>
                    <a:pt x="5035" y="18111"/>
                  </a:cubicBezTo>
                  <a:cubicBezTo>
                    <a:pt x="5197" y="18111"/>
                    <a:pt x="5035" y="17945"/>
                    <a:pt x="5197" y="17945"/>
                  </a:cubicBezTo>
                  <a:cubicBezTo>
                    <a:pt x="5035" y="18111"/>
                    <a:pt x="5522" y="18111"/>
                    <a:pt x="5684" y="18111"/>
                  </a:cubicBezTo>
                  <a:cubicBezTo>
                    <a:pt x="5684" y="18277"/>
                    <a:pt x="5847" y="18277"/>
                    <a:pt x="6009" y="18277"/>
                  </a:cubicBezTo>
                  <a:cubicBezTo>
                    <a:pt x="6171" y="18277"/>
                    <a:pt x="6009" y="18277"/>
                    <a:pt x="6009" y="18443"/>
                  </a:cubicBezTo>
                  <a:cubicBezTo>
                    <a:pt x="6171" y="18443"/>
                    <a:pt x="6334" y="18609"/>
                    <a:pt x="6334" y="18609"/>
                  </a:cubicBezTo>
                  <a:cubicBezTo>
                    <a:pt x="6334" y="18609"/>
                    <a:pt x="6334" y="18609"/>
                    <a:pt x="6334" y="18609"/>
                  </a:cubicBezTo>
                  <a:cubicBezTo>
                    <a:pt x="6496" y="18609"/>
                    <a:pt x="6496" y="18609"/>
                    <a:pt x="6496" y="18609"/>
                  </a:cubicBezTo>
                  <a:cubicBezTo>
                    <a:pt x="6659" y="18609"/>
                    <a:pt x="6659" y="18609"/>
                    <a:pt x="6659" y="18443"/>
                  </a:cubicBezTo>
                  <a:cubicBezTo>
                    <a:pt x="6821" y="18609"/>
                    <a:pt x="6821" y="18609"/>
                    <a:pt x="6983" y="18609"/>
                  </a:cubicBezTo>
                  <a:cubicBezTo>
                    <a:pt x="6983" y="18775"/>
                    <a:pt x="7146" y="18775"/>
                    <a:pt x="7308" y="18775"/>
                  </a:cubicBezTo>
                  <a:cubicBezTo>
                    <a:pt x="7471" y="18775"/>
                    <a:pt x="7471" y="18775"/>
                    <a:pt x="7633" y="18775"/>
                  </a:cubicBezTo>
                  <a:cubicBezTo>
                    <a:pt x="7633" y="18775"/>
                    <a:pt x="7633" y="18775"/>
                    <a:pt x="7795" y="18775"/>
                  </a:cubicBezTo>
                  <a:cubicBezTo>
                    <a:pt x="7795" y="18775"/>
                    <a:pt x="7795" y="18775"/>
                    <a:pt x="7795" y="18775"/>
                  </a:cubicBezTo>
                  <a:cubicBezTo>
                    <a:pt x="7795" y="18775"/>
                    <a:pt x="7958" y="18775"/>
                    <a:pt x="7958" y="18775"/>
                  </a:cubicBezTo>
                  <a:cubicBezTo>
                    <a:pt x="7958" y="18775"/>
                    <a:pt x="8283" y="18775"/>
                    <a:pt x="8120" y="18609"/>
                  </a:cubicBezTo>
                  <a:cubicBezTo>
                    <a:pt x="8120" y="18609"/>
                    <a:pt x="8120" y="18443"/>
                    <a:pt x="8283" y="18443"/>
                  </a:cubicBezTo>
                  <a:cubicBezTo>
                    <a:pt x="8283" y="18443"/>
                    <a:pt x="8608" y="18609"/>
                    <a:pt x="8608" y="18609"/>
                  </a:cubicBezTo>
                  <a:cubicBezTo>
                    <a:pt x="8608" y="18609"/>
                    <a:pt x="8770" y="18609"/>
                    <a:pt x="8770" y="18609"/>
                  </a:cubicBezTo>
                  <a:cubicBezTo>
                    <a:pt x="8770" y="18609"/>
                    <a:pt x="8770" y="18775"/>
                    <a:pt x="8932" y="18775"/>
                  </a:cubicBezTo>
                  <a:cubicBezTo>
                    <a:pt x="8932" y="18775"/>
                    <a:pt x="9095" y="18775"/>
                    <a:pt x="9257" y="18775"/>
                  </a:cubicBezTo>
                  <a:cubicBezTo>
                    <a:pt x="9257" y="18775"/>
                    <a:pt x="9257" y="18942"/>
                    <a:pt x="9420" y="18942"/>
                  </a:cubicBezTo>
                  <a:cubicBezTo>
                    <a:pt x="9420" y="18942"/>
                    <a:pt x="9420" y="18942"/>
                    <a:pt x="9420" y="18942"/>
                  </a:cubicBezTo>
                  <a:cubicBezTo>
                    <a:pt x="9420" y="18942"/>
                    <a:pt x="9420" y="18942"/>
                    <a:pt x="9582" y="18942"/>
                  </a:cubicBezTo>
                  <a:cubicBezTo>
                    <a:pt x="9582" y="18942"/>
                    <a:pt x="9744" y="18942"/>
                    <a:pt x="9744" y="18942"/>
                  </a:cubicBezTo>
                  <a:cubicBezTo>
                    <a:pt x="9744" y="18942"/>
                    <a:pt x="9744" y="18942"/>
                    <a:pt x="9907" y="19108"/>
                  </a:cubicBezTo>
                  <a:cubicBezTo>
                    <a:pt x="9744" y="19108"/>
                    <a:pt x="9744" y="19108"/>
                    <a:pt x="9744" y="19108"/>
                  </a:cubicBezTo>
                  <a:cubicBezTo>
                    <a:pt x="9744" y="19274"/>
                    <a:pt x="9907" y="19274"/>
                    <a:pt x="10069" y="19274"/>
                  </a:cubicBezTo>
                  <a:cubicBezTo>
                    <a:pt x="10069" y="19274"/>
                    <a:pt x="10069" y="19274"/>
                    <a:pt x="10069" y="19274"/>
                  </a:cubicBezTo>
                  <a:cubicBezTo>
                    <a:pt x="10069" y="19440"/>
                    <a:pt x="10069" y="19440"/>
                    <a:pt x="10232" y="19440"/>
                  </a:cubicBezTo>
                  <a:cubicBezTo>
                    <a:pt x="10232" y="19606"/>
                    <a:pt x="10232" y="19440"/>
                    <a:pt x="10394" y="19440"/>
                  </a:cubicBezTo>
                  <a:cubicBezTo>
                    <a:pt x="10556" y="19274"/>
                    <a:pt x="10719" y="19274"/>
                    <a:pt x="10881" y="19440"/>
                  </a:cubicBezTo>
                  <a:cubicBezTo>
                    <a:pt x="10881" y="19440"/>
                    <a:pt x="10881" y="19606"/>
                    <a:pt x="11044" y="19606"/>
                  </a:cubicBezTo>
                  <a:cubicBezTo>
                    <a:pt x="11044" y="19606"/>
                    <a:pt x="11044" y="19440"/>
                    <a:pt x="11044" y="19440"/>
                  </a:cubicBezTo>
                  <a:cubicBezTo>
                    <a:pt x="11044" y="19440"/>
                    <a:pt x="11206" y="19440"/>
                    <a:pt x="11206" y="19606"/>
                  </a:cubicBezTo>
                  <a:cubicBezTo>
                    <a:pt x="11044" y="19440"/>
                    <a:pt x="11531" y="19274"/>
                    <a:pt x="11531" y="19274"/>
                  </a:cubicBezTo>
                  <a:cubicBezTo>
                    <a:pt x="11693" y="19274"/>
                    <a:pt x="11856" y="19274"/>
                    <a:pt x="12018" y="19274"/>
                  </a:cubicBezTo>
                  <a:cubicBezTo>
                    <a:pt x="12018" y="19274"/>
                    <a:pt x="11856" y="19274"/>
                    <a:pt x="11856" y="19108"/>
                  </a:cubicBezTo>
                  <a:cubicBezTo>
                    <a:pt x="11856" y="19108"/>
                    <a:pt x="11856" y="19108"/>
                    <a:pt x="11856" y="19108"/>
                  </a:cubicBezTo>
                  <a:cubicBezTo>
                    <a:pt x="11693" y="18942"/>
                    <a:pt x="11856" y="18609"/>
                    <a:pt x="11856" y="18443"/>
                  </a:cubicBezTo>
                  <a:cubicBezTo>
                    <a:pt x="11856" y="18277"/>
                    <a:pt x="11693" y="18277"/>
                    <a:pt x="11856" y="18111"/>
                  </a:cubicBezTo>
                  <a:cubicBezTo>
                    <a:pt x="11856" y="17945"/>
                    <a:pt x="12018" y="17778"/>
                    <a:pt x="12180" y="17778"/>
                  </a:cubicBezTo>
                  <a:cubicBezTo>
                    <a:pt x="12180" y="17612"/>
                    <a:pt x="12180" y="17612"/>
                    <a:pt x="12343" y="17612"/>
                  </a:cubicBezTo>
                  <a:cubicBezTo>
                    <a:pt x="12343" y="17612"/>
                    <a:pt x="12343" y="17612"/>
                    <a:pt x="12505" y="17612"/>
                  </a:cubicBezTo>
                  <a:cubicBezTo>
                    <a:pt x="12668" y="17446"/>
                    <a:pt x="12830" y="17280"/>
                    <a:pt x="12992" y="17114"/>
                  </a:cubicBezTo>
                  <a:cubicBezTo>
                    <a:pt x="12992" y="17114"/>
                    <a:pt x="13155" y="16948"/>
                    <a:pt x="13317" y="16948"/>
                  </a:cubicBezTo>
                  <a:cubicBezTo>
                    <a:pt x="13480" y="17114"/>
                    <a:pt x="13317" y="17114"/>
                    <a:pt x="13317" y="17114"/>
                  </a:cubicBezTo>
                  <a:cubicBezTo>
                    <a:pt x="13480" y="17114"/>
                    <a:pt x="13480" y="17114"/>
                    <a:pt x="13480" y="17114"/>
                  </a:cubicBezTo>
                  <a:cubicBezTo>
                    <a:pt x="13805" y="17280"/>
                    <a:pt x="13967" y="17114"/>
                    <a:pt x="14129" y="17280"/>
                  </a:cubicBezTo>
                  <a:cubicBezTo>
                    <a:pt x="14129" y="17280"/>
                    <a:pt x="13967" y="17280"/>
                    <a:pt x="14129" y="17446"/>
                  </a:cubicBezTo>
                  <a:cubicBezTo>
                    <a:pt x="14129" y="17446"/>
                    <a:pt x="14292" y="17446"/>
                    <a:pt x="14454" y="17446"/>
                  </a:cubicBezTo>
                  <a:cubicBezTo>
                    <a:pt x="14454" y="17280"/>
                    <a:pt x="14292" y="17280"/>
                    <a:pt x="14292" y="17280"/>
                  </a:cubicBezTo>
                  <a:cubicBezTo>
                    <a:pt x="14292" y="17114"/>
                    <a:pt x="14292" y="17114"/>
                    <a:pt x="14292" y="16948"/>
                  </a:cubicBezTo>
                  <a:cubicBezTo>
                    <a:pt x="14292" y="16948"/>
                    <a:pt x="14292" y="17114"/>
                    <a:pt x="14292" y="17280"/>
                  </a:cubicBezTo>
                  <a:cubicBezTo>
                    <a:pt x="14292" y="17280"/>
                    <a:pt x="14454" y="17280"/>
                    <a:pt x="14454" y="17446"/>
                  </a:cubicBezTo>
                  <a:cubicBezTo>
                    <a:pt x="14454" y="17446"/>
                    <a:pt x="14454" y="17446"/>
                    <a:pt x="14617" y="17446"/>
                  </a:cubicBezTo>
                  <a:cubicBezTo>
                    <a:pt x="14454" y="17446"/>
                    <a:pt x="14454" y="17280"/>
                    <a:pt x="14454" y="17280"/>
                  </a:cubicBezTo>
                  <a:cubicBezTo>
                    <a:pt x="14617" y="17114"/>
                    <a:pt x="14617" y="17280"/>
                    <a:pt x="14779" y="17280"/>
                  </a:cubicBezTo>
                  <a:cubicBezTo>
                    <a:pt x="14941" y="17280"/>
                    <a:pt x="14617" y="17114"/>
                    <a:pt x="14779" y="16948"/>
                  </a:cubicBezTo>
                  <a:cubicBezTo>
                    <a:pt x="14779" y="16948"/>
                    <a:pt x="14779" y="17114"/>
                    <a:pt x="14941" y="17114"/>
                  </a:cubicBezTo>
                  <a:cubicBezTo>
                    <a:pt x="14941" y="17114"/>
                    <a:pt x="14941" y="17114"/>
                    <a:pt x="15104" y="17114"/>
                  </a:cubicBezTo>
                  <a:cubicBezTo>
                    <a:pt x="15104" y="17280"/>
                    <a:pt x="14617" y="17280"/>
                    <a:pt x="14779" y="17446"/>
                  </a:cubicBezTo>
                  <a:cubicBezTo>
                    <a:pt x="14779" y="17446"/>
                    <a:pt x="14941" y="17446"/>
                    <a:pt x="15104" y="17446"/>
                  </a:cubicBezTo>
                  <a:cubicBezTo>
                    <a:pt x="15104" y="17446"/>
                    <a:pt x="15104" y="17446"/>
                    <a:pt x="15266" y="17446"/>
                  </a:cubicBezTo>
                  <a:cubicBezTo>
                    <a:pt x="15266" y="17446"/>
                    <a:pt x="15266" y="17612"/>
                    <a:pt x="15266" y="17612"/>
                  </a:cubicBezTo>
                  <a:cubicBezTo>
                    <a:pt x="15266" y="17612"/>
                    <a:pt x="15266" y="17612"/>
                    <a:pt x="15266" y="17778"/>
                  </a:cubicBezTo>
                  <a:cubicBezTo>
                    <a:pt x="15266" y="17778"/>
                    <a:pt x="15429" y="17778"/>
                    <a:pt x="15429" y="17778"/>
                  </a:cubicBezTo>
                  <a:cubicBezTo>
                    <a:pt x="15429" y="17778"/>
                    <a:pt x="15591" y="17778"/>
                    <a:pt x="15591" y="17778"/>
                  </a:cubicBezTo>
                  <a:cubicBezTo>
                    <a:pt x="15591" y="17778"/>
                    <a:pt x="15591" y="17778"/>
                    <a:pt x="15753" y="17778"/>
                  </a:cubicBezTo>
                  <a:cubicBezTo>
                    <a:pt x="15753" y="17778"/>
                    <a:pt x="15753" y="17778"/>
                    <a:pt x="15753" y="17778"/>
                  </a:cubicBezTo>
                  <a:cubicBezTo>
                    <a:pt x="15753" y="17945"/>
                    <a:pt x="15916" y="17945"/>
                    <a:pt x="15916" y="17945"/>
                  </a:cubicBezTo>
                  <a:cubicBezTo>
                    <a:pt x="15916" y="17945"/>
                    <a:pt x="15916" y="17945"/>
                    <a:pt x="15916" y="17945"/>
                  </a:cubicBezTo>
                  <a:cubicBezTo>
                    <a:pt x="15916" y="18111"/>
                    <a:pt x="16078" y="17945"/>
                    <a:pt x="16078" y="17945"/>
                  </a:cubicBezTo>
                  <a:cubicBezTo>
                    <a:pt x="16078" y="17945"/>
                    <a:pt x="16078" y="17945"/>
                    <a:pt x="16078" y="17945"/>
                  </a:cubicBezTo>
                  <a:cubicBezTo>
                    <a:pt x="16078" y="17945"/>
                    <a:pt x="16078" y="17945"/>
                    <a:pt x="16078" y="17945"/>
                  </a:cubicBezTo>
                  <a:cubicBezTo>
                    <a:pt x="16078" y="17945"/>
                    <a:pt x="16241" y="17945"/>
                    <a:pt x="16241" y="17945"/>
                  </a:cubicBezTo>
                  <a:cubicBezTo>
                    <a:pt x="16241" y="17945"/>
                    <a:pt x="16565" y="17945"/>
                    <a:pt x="16403" y="18111"/>
                  </a:cubicBezTo>
                  <a:cubicBezTo>
                    <a:pt x="16403" y="18111"/>
                    <a:pt x="16403" y="18111"/>
                    <a:pt x="16403" y="18111"/>
                  </a:cubicBezTo>
                  <a:cubicBezTo>
                    <a:pt x="16403" y="18111"/>
                    <a:pt x="16403" y="17945"/>
                    <a:pt x="16565" y="17945"/>
                  </a:cubicBezTo>
                  <a:cubicBezTo>
                    <a:pt x="16565" y="17945"/>
                    <a:pt x="16728" y="17945"/>
                    <a:pt x="16728" y="17945"/>
                  </a:cubicBezTo>
                  <a:cubicBezTo>
                    <a:pt x="16728" y="17778"/>
                    <a:pt x="17053" y="17778"/>
                    <a:pt x="17053" y="17778"/>
                  </a:cubicBezTo>
                  <a:cubicBezTo>
                    <a:pt x="17215" y="17778"/>
                    <a:pt x="17215" y="17778"/>
                    <a:pt x="17215" y="17612"/>
                  </a:cubicBezTo>
                  <a:cubicBezTo>
                    <a:pt x="17215" y="17612"/>
                    <a:pt x="17215" y="17612"/>
                    <a:pt x="17053" y="17612"/>
                  </a:cubicBezTo>
                  <a:cubicBezTo>
                    <a:pt x="17053" y="17612"/>
                    <a:pt x="17215" y="17446"/>
                    <a:pt x="17215" y="17446"/>
                  </a:cubicBezTo>
                  <a:cubicBezTo>
                    <a:pt x="17215" y="17446"/>
                    <a:pt x="17215" y="17446"/>
                    <a:pt x="17215" y="17446"/>
                  </a:cubicBezTo>
                  <a:cubicBezTo>
                    <a:pt x="17215" y="17446"/>
                    <a:pt x="17377" y="17280"/>
                    <a:pt x="17215" y="17280"/>
                  </a:cubicBezTo>
                  <a:cubicBezTo>
                    <a:pt x="17377" y="17280"/>
                    <a:pt x="17540" y="17280"/>
                    <a:pt x="17540" y="17280"/>
                  </a:cubicBezTo>
                  <a:cubicBezTo>
                    <a:pt x="17540" y="17280"/>
                    <a:pt x="17540" y="16782"/>
                    <a:pt x="17702" y="16948"/>
                  </a:cubicBezTo>
                  <a:cubicBezTo>
                    <a:pt x="17865" y="16948"/>
                    <a:pt x="17865" y="16948"/>
                    <a:pt x="17865" y="16948"/>
                  </a:cubicBezTo>
                  <a:cubicBezTo>
                    <a:pt x="17865" y="16948"/>
                    <a:pt x="17865" y="16615"/>
                    <a:pt x="18027" y="16782"/>
                  </a:cubicBezTo>
                  <a:cubicBezTo>
                    <a:pt x="18027" y="16615"/>
                    <a:pt x="18189" y="16782"/>
                    <a:pt x="18189" y="16615"/>
                  </a:cubicBezTo>
                  <a:cubicBezTo>
                    <a:pt x="18189" y="16615"/>
                    <a:pt x="18189" y="16449"/>
                    <a:pt x="18352" y="16615"/>
                  </a:cubicBezTo>
                  <a:cubicBezTo>
                    <a:pt x="18514" y="16449"/>
                    <a:pt x="18352" y="16449"/>
                    <a:pt x="18514" y="16283"/>
                  </a:cubicBezTo>
                  <a:cubicBezTo>
                    <a:pt x="18514" y="16117"/>
                    <a:pt x="18677" y="15951"/>
                    <a:pt x="18677" y="15951"/>
                  </a:cubicBezTo>
                  <a:cubicBezTo>
                    <a:pt x="18677" y="15785"/>
                    <a:pt x="18677" y="15785"/>
                    <a:pt x="18677" y="15618"/>
                  </a:cubicBezTo>
                  <a:cubicBezTo>
                    <a:pt x="18514" y="15618"/>
                    <a:pt x="18352" y="15785"/>
                    <a:pt x="18352" y="15785"/>
                  </a:cubicBezTo>
                  <a:cubicBezTo>
                    <a:pt x="18189" y="15785"/>
                    <a:pt x="18027" y="15618"/>
                    <a:pt x="17865" y="15618"/>
                  </a:cubicBezTo>
                  <a:cubicBezTo>
                    <a:pt x="17865" y="15618"/>
                    <a:pt x="17702" y="15618"/>
                    <a:pt x="17702" y="15452"/>
                  </a:cubicBezTo>
                  <a:cubicBezTo>
                    <a:pt x="17540" y="15452"/>
                    <a:pt x="17377" y="15120"/>
                    <a:pt x="17540" y="15120"/>
                  </a:cubicBezTo>
                  <a:cubicBezTo>
                    <a:pt x="17377" y="14954"/>
                    <a:pt x="17540" y="14954"/>
                    <a:pt x="17540" y="14788"/>
                  </a:cubicBezTo>
                  <a:cubicBezTo>
                    <a:pt x="17702" y="14622"/>
                    <a:pt x="17540" y="14455"/>
                    <a:pt x="17702" y="14622"/>
                  </a:cubicBezTo>
                  <a:cubicBezTo>
                    <a:pt x="17702" y="14455"/>
                    <a:pt x="17702" y="14289"/>
                    <a:pt x="17702" y="14289"/>
                  </a:cubicBezTo>
                  <a:cubicBezTo>
                    <a:pt x="17702" y="14123"/>
                    <a:pt x="17540" y="14289"/>
                    <a:pt x="17377" y="14123"/>
                  </a:cubicBezTo>
                  <a:cubicBezTo>
                    <a:pt x="17215" y="14123"/>
                    <a:pt x="17377" y="13957"/>
                    <a:pt x="17215" y="13957"/>
                  </a:cubicBezTo>
                  <a:cubicBezTo>
                    <a:pt x="17215" y="13791"/>
                    <a:pt x="17215" y="13791"/>
                    <a:pt x="17215" y="13791"/>
                  </a:cubicBezTo>
                  <a:cubicBezTo>
                    <a:pt x="17215" y="13791"/>
                    <a:pt x="17215" y="13791"/>
                    <a:pt x="17053" y="13625"/>
                  </a:cubicBezTo>
                  <a:cubicBezTo>
                    <a:pt x="17215" y="13625"/>
                    <a:pt x="17215" y="13625"/>
                    <a:pt x="17377" y="13625"/>
                  </a:cubicBezTo>
                  <a:cubicBezTo>
                    <a:pt x="17540" y="13625"/>
                    <a:pt x="17540" y="13625"/>
                    <a:pt x="17540" y="13458"/>
                  </a:cubicBezTo>
                  <a:cubicBezTo>
                    <a:pt x="17540" y="13458"/>
                    <a:pt x="17540" y="13458"/>
                    <a:pt x="17702" y="13458"/>
                  </a:cubicBezTo>
                  <a:cubicBezTo>
                    <a:pt x="17702" y="13458"/>
                    <a:pt x="17865" y="13458"/>
                    <a:pt x="17702" y="13458"/>
                  </a:cubicBezTo>
                  <a:cubicBezTo>
                    <a:pt x="17865" y="13292"/>
                    <a:pt x="17865" y="13292"/>
                    <a:pt x="17865" y="13126"/>
                  </a:cubicBezTo>
                  <a:cubicBezTo>
                    <a:pt x="17865" y="12960"/>
                    <a:pt x="18027" y="12960"/>
                    <a:pt x="17865" y="12960"/>
                  </a:cubicBezTo>
                  <a:cubicBezTo>
                    <a:pt x="17702" y="12794"/>
                    <a:pt x="17702" y="12794"/>
                    <a:pt x="17702" y="12628"/>
                  </a:cubicBezTo>
                  <a:cubicBezTo>
                    <a:pt x="17540" y="12462"/>
                    <a:pt x="17702" y="12462"/>
                    <a:pt x="17540" y="12462"/>
                  </a:cubicBezTo>
                  <a:cubicBezTo>
                    <a:pt x="17377" y="12295"/>
                    <a:pt x="17377" y="12295"/>
                    <a:pt x="17377" y="12129"/>
                  </a:cubicBezTo>
                  <a:cubicBezTo>
                    <a:pt x="17540" y="11963"/>
                    <a:pt x="17702" y="12129"/>
                    <a:pt x="17702" y="11963"/>
                  </a:cubicBezTo>
                  <a:cubicBezTo>
                    <a:pt x="17702" y="11797"/>
                    <a:pt x="17702" y="11631"/>
                    <a:pt x="17540" y="11631"/>
                  </a:cubicBezTo>
                  <a:cubicBezTo>
                    <a:pt x="17540" y="11465"/>
                    <a:pt x="17540" y="11631"/>
                    <a:pt x="17540" y="11465"/>
                  </a:cubicBezTo>
                  <a:cubicBezTo>
                    <a:pt x="17377" y="11465"/>
                    <a:pt x="17540" y="11465"/>
                    <a:pt x="17540" y="11465"/>
                  </a:cubicBezTo>
                  <a:cubicBezTo>
                    <a:pt x="17540" y="11465"/>
                    <a:pt x="17377" y="11465"/>
                    <a:pt x="17377" y="11465"/>
                  </a:cubicBezTo>
                  <a:cubicBezTo>
                    <a:pt x="17377" y="11298"/>
                    <a:pt x="17377" y="11298"/>
                    <a:pt x="17377" y="11132"/>
                  </a:cubicBezTo>
                  <a:cubicBezTo>
                    <a:pt x="17377" y="11132"/>
                    <a:pt x="17377" y="10966"/>
                    <a:pt x="17377" y="10966"/>
                  </a:cubicBezTo>
                  <a:cubicBezTo>
                    <a:pt x="17377" y="10966"/>
                    <a:pt x="17377" y="10966"/>
                    <a:pt x="17377" y="10800"/>
                  </a:cubicBezTo>
                  <a:cubicBezTo>
                    <a:pt x="17377" y="10800"/>
                    <a:pt x="17215" y="10800"/>
                    <a:pt x="17053" y="10800"/>
                  </a:cubicBezTo>
                  <a:cubicBezTo>
                    <a:pt x="16890" y="10634"/>
                    <a:pt x="16403" y="10800"/>
                    <a:pt x="16565" y="11132"/>
                  </a:cubicBezTo>
                  <a:cubicBezTo>
                    <a:pt x="16565" y="11132"/>
                    <a:pt x="16565" y="11132"/>
                    <a:pt x="16565" y="11132"/>
                  </a:cubicBezTo>
                  <a:cubicBezTo>
                    <a:pt x="16565" y="11298"/>
                    <a:pt x="16565" y="11298"/>
                    <a:pt x="16403" y="11298"/>
                  </a:cubicBezTo>
                  <a:cubicBezTo>
                    <a:pt x="16403" y="11298"/>
                    <a:pt x="16403" y="11298"/>
                    <a:pt x="16241" y="11465"/>
                  </a:cubicBezTo>
                  <a:cubicBezTo>
                    <a:pt x="16241" y="11465"/>
                    <a:pt x="16241" y="11465"/>
                    <a:pt x="16078" y="11465"/>
                  </a:cubicBezTo>
                  <a:cubicBezTo>
                    <a:pt x="16241" y="11298"/>
                    <a:pt x="16078" y="11298"/>
                    <a:pt x="16078" y="11298"/>
                  </a:cubicBezTo>
                  <a:cubicBezTo>
                    <a:pt x="16241" y="11132"/>
                    <a:pt x="16241" y="11132"/>
                    <a:pt x="16403" y="11132"/>
                  </a:cubicBezTo>
                  <a:cubicBezTo>
                    <a:pt x="16403" y="11132"/>
                    <a:pt x="16403" y="10800"/>
                    <a:pt x="16241" y="10800"/>
                  </a:cubicBezTo>
                  <a:cubicBezTo>
                    <a:pt x="16241" y="10800"/>
                    <a:pt x="16241" y="10634"/>
                    <a:pt x="16241" y="10634"/>
                  </a:cubicBezTo>
                  <a:cubicBezTo>
                    <a:pt x="16403" y="10634"/>
                    <a:pt x="16403" y="10634"/>
                    <a:pt x="16403" y="10468"/>
                  </a:cubicBezTo>
                  <a:cubicBezTo>
                    <a:pt x="16403" y="10468"/>
                    <a:pt x="16403" y="10468"/>
                    <a:pt x="16403" y="10468"/>
                  </a:cubicBezTo>
                  <a:cubicBezTo>
                    <a:pt x="16403" y="10302"/>
                    <a:pt x="16565" y="10302"/>
                    <a:pt x="16728" y="10135"/>
                  </a:cubicBezTo>
                  <a:cubicBezTo>
                    <a:pt x="16890" y="9969"/>
                    <a:pt x="16890" y="9969"/>
                    <a:pt x="16890" y="9803"/>
                  </a:cubicBezTo>
                  <a:cubicBezTo>
                    <a:pt x="16890" y="9803"/>
                    <a:pt x="16890" y="9637"/>
                    <a:pt x="16890" y="9637"/>
                  </a:cubicBezTo>
                  <a:cubicBezTo>
                    <a:pt x="16890" y="9637"/>
                    <a:pt x="17053" y="9637"/>
                    <a:pt x="17053" y="9471"/>
                  </a:cubicBezTo>
                  <a:cubicBezTo>
                    <a:pt x="17215" y="9471"/>
                    <a:pt x="17215" y="9305"/>
                    <a:pt x="17377" y="9305"/>
                  </a:cubicBezTo>
                  <a:cubicBezTo>
                    <a:pt x="17377" y="9138"/>
                    <a:pt x="17540" y="9138"/>
                    <a:pt x="17540" y="8972"/>
                  </a:cubicBezTo>
                  <a:cubicBezTo>
                    <a:pt x="17540" y="8972"/>
                    <a:pt x="17540" y="8806"/>
                    <a:pt x="17702" y="8806"/>
                  </a:cubicBezTo>
                  <a:cubicBezTo>
                    <a:pt x="17702" y="8806"/>
                    <a:pt x="17702" y="8806"/>
                    <a:pt x="17702" y="8806"/>
                  </a:cubicBezTo>
                  <a:cubicBezTo>
                    <a:pt x="17702" y="8640"/>
                    <a:pt x="17540" y="8640"/>
                    <a:pt x="17540" y="8640"/>
                  </a:cubicBezTo>
                  <a:cubicBezTo>
                    <a:pt x="17540" y="8640"/>
                    <a:pt x="17540" y="8640"/>
                    <a:pt x="17540" y="8474"/>
                  </a:cubicBezTo>
                  <a:cubicBezTo>
                    <a:pt x="17540" y="8474"/>
                    <a:pt x="17702" y="8474"/>
                    <a:pt x="17702" y="8474"/>
                  </a:cubicBezTo>
                  <a:cubicBezTo>
                    <a:pt x="17702" y="8474"/>
                    <a:pt x="17702" y="8474"/>
                    <a:pt x="17702" y="8474"/>
                  </a:cubicBezTo>
                  <a:cubicBezTo>
                    <a:pt x="17702" y="8308"/>
                    <a:pt x="17865" y="8308"/>
                    <a:pt x="18027" y="8308"/>
                  </a:cubicBezTo>
                  <a:cubicBezTo>
                    <a:pt x="17865" y="8640"/>
                    <a:pt x="18514" y="8640"/>
                    <a:pt x="18352" y="8308"/>
                  </a:cubicBezTo>
                  <a:cubicBezTo>
                    <a:pt x="18352" y="8474"/>
                    <a:pt x="18514" y="8308"/>
                    <a:pt x="18352" y="8308"/>
                  </a:cubicBezTo>
                  <a:cubicBezTo>
                    <a:pt x="18677" y="8142"/>
                    <a:pt x="18514" y="8142"/>
                    <a:pt x="18514" y="7975"/>
                  </a:cubicBezTo>
                  <a:cubicBezTo>
                    <a:pt x="18514" y="7809"/>
                    <a:pt x="18514" y="7643"/>
                    <a:pt x="18514" y="7477"/>
                  </a:cubicBezTo>
                  <a:cubicBezTo>
                    <a:pt x="18514" y="7477"/>
                    <a:pt x="18677" y="7311"/>
                    <a:pt x="18677" y="7311"/>
                  </a:cubicBezTo>
                  <a:cubicBezTo>
                    <a:pt x="18677" y="7145"/>
                    <a:pt x="18514" y="7145"/>
                    <a:pt x="18514" y="7145"/>
                  </a:cubicBezTo>
                  <a:cubicBezTo>
                    <a:pt x="18514" y="6978"/>
                    <a:pt x="18677" y="6646"/>
                    <a:pt x="18677" y="6480"/>
                  </a:cubicBezTo>
                  <a:cubicBezTo>
                    <a:pt x="18839" y="6480"/>
                    <a:pt x="18839" y="6480"/>
                    <a:pt x="18839" y="6314"/>
                  </a:cubicBezTo>
                  <a:cubicBezTo>
                    <a:pt x="18839" y="6314"/>
                    <a:pt x="18839" y="6148"/>
                    <a:pt x="18839" y="6148"/>
                  </a:cubicBezTo>
                  <a:cubicBezTo>
                    <a:pt x="18839" y="5982"/>
                    <a:pt x="18839" y="5982"/>
                    <a:pt x="18839" y="5982"/>
                  </a:cubicBezTo>
                  <a:cubicBezTo>
                    <a:pt x="18839" y="5982"/>
                    <a:pt x="18839" y="5982"/>
                    <a:pt x="18839" y="5815"/>
                  </a:cubicBezTo>
                  <a:cubicBezTo>
                    <a:pt x="19002" y="5815"/>
                    <a:pt x="19002" y="5649"/>
                    <a:pt x="19164" y="5649"/>
                  </a:cubicBezTo>
                  <a:cubicBezTo>
                    <a:pt x="19164" y="5649"/>
                    <a:pt x="19164" y="5483"/>
                    <a:pt x="19164" y="5483"/>
                  </a:cubicBezTo>
                  <a:cubicBezTo>
                    <a:pt x="19164" y="5483"/>
                    <a:pt x="19164" y="5483"/>
                    <a:pt x="19164" y="5483"/>
                  </a:cubicBezTo>
                  <a:cubicBezTo>
                    <a:pt x="19326" y="5483"/>
                    <a:pt x="19326" y="5317"/>
                    <a:pt x="19326" y="5317"/>
                  </a:cubicBezTo>
                  <a:cubicBezTo>
                    <a:pt x="19326" y="5317"/>
                    <a:pt x="19489" y="5151"/>
                    <a:pt x="19489" y="4985"/>
                  </a:cubicBezTo>
                  <a:cubicBezTo>
                    <a:pt x="19489" y="4985"/>
                    <a:pt x="19489" y="4985"/>
                    <a:pt x="19326" y="4985"/>
                  </a:cubicBezTo>
                  <a:close/>
                  <a:moveTo>
                    <a:pt x="10232" y="19274"/>
                  </a:moveTo>
                  <a:cubicBezTo>
                    <a:pt x="10069" y="19274"/>
                    <a:pt x="10069" y="19274"/>
                    <a:pt x="10069" y="19274"/>
                  </a:cubicBezTo>
                  <a:cubicBezTo>
                    <a:pt x="10232" y="19274"/>
                    <a:pt x="10232" y="19274"/>
                    <a:pt x="10232" y="19274"/>
                  </a:cubicBezTo>
                  <a:close/>
                </a:path>
              </a:pathLst>
            </a:custGeom>
            <a:solidFill>
              <a:schemeClr val="bg2">
                <a:lumMod val="85000"/>
              </a:schemeClr>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8" name="Shape 2727"/>
            <p:cNvSpPr/>
            <p:nvPr/>
          </p:nvSpPr>
          <p:spPr>
            <a:xfrm>
              <a:off x="6797308" y="780310"/>
              <a:ext cx="1643210" cy="3687965"/>
            </a:xfrm>
            <a:custGeom>
              <a:avLst/>
              <a:gdLst/>
              <a:ahLst/>
              <a:cxnLst>
                <a:cxn ang="0">
                  <a:pos x="wd2" y="hd2"/>
                </a:cxn>
                <a:cxn ang="5400000">
                  <a:pos x="wd2" y="hd2"/>
                </a:cxn>
                <a:cxn ang="10800000">
                  <a:pos x="wd2" y="hd2"/>
                </a:cxn>
                <a:cxn ang="16200000">
                  <a:pos x="wd2" y="hd2"/>
                </a:cxn>
              </a:cxnLst>
              <a:rect l="0" t="0" r="r" b="b"/>
              <a:pathLst>
                <a:path w="21600" h="21600" extrusionOk="0">
                  <a:moveTo>
                    <a:pt x="3636" y="21315"/>
                  </a:moveTo>
                  <a:cubicBezTo>
                    <a:pt x="3636" y="21219"/>
                    <a:pt x="3636" y="21124"/>
                    <a:pt x="3422" y="21124"/>
                  </a:cubicBezTo>
                  <a:cubicBezTo>
                    <a:pt x="3422" y="21124"/>
                    <a:pt x="3422" y="21124"/>
                    <a:pt x="3422" y="21219"/>
                  </a:cubicBezTo>
                  <a:cubicBezTo>
                    <a:pt x="3422" y="21219"/>
                    <a:pt x="3422" y="21219"/>
                    <a:pt x="3422" y="21219"/>
                  </a:cubicBezTo>
                  <a:cubicBezTo>
                    <a:pt x="3422" y="21124"/>
                    <a:pt x="3422" y="21124"/>
                    <a:pt x="3422" y="21124"/>
                  </a:cubicBezTo>
                  <a:cubicBezTo>
                    <a:pt x="3422" y="21124"/>
                    <a:pt x="3422" y="21219"/>
                    <a:pt x="3422" y="21315"/>
                  </a:cubicBezTo>
                  <a:cubicBezTo>
                    <a:pt x="3422" y="21219"/>
                    <a:pt x="3422" y="21315"/>
                    <a:pt x="3636" y="21315"/>
                  </a:cubicBezTo>
                  <a:close/>
                  <a:moveTo>
                    <a:pt x="9838" y="20744"/>
                  </a:moveTo>
                  <a:cubicBezTo>
                    <a:pt x="9624" y="20839"/>
                    <a:pt x="9838" y="20839"/>
                    <a:pt x="9838" y="20839"/>
                  </a:cubicBezTo>
                  <a:cubicBezTo>
                    <a:pt x="9838" y="20934"/>
                    <a:pt x="9838" y="20934"/>
                    <a:pt x="9838" y="20934"/>
                  </a:cubicBezTo>
                  <a:cubicBezTo>
                    <a:pt x="9838" y="20839"/>
                    <a:pt x="10051" y="20839"/>
                    <a:pt x="10051" y="20839"/>
                  </a:cubicBezTo>
                  <a:cubicBezTo>
                    <a:pt x="10051" y="20839"/>
                    <a:pt x="9838" y="20744"/>
                    <a:pt x="9838" y="20744"/>
                  </a:cubicBezTo>
                  <a:close/>
                  <a:moveTo>
                    <a:pt x="4277" y="21124"/>
                  </a:moveTo>
                  <a:cubicBezTo>
                    <a:pt x="4277" y="21124"/>
                    <a:pt x="4277" y="21029"/>
                    <a:pt x="4277" y="21029"/>
                  </a:cubicBezTo>
                  <a:cubicBezTo>
                    <a:pt x="4277" y="20934"/>
                    <a:pt x="4277" y="20934"/>
                    <a:pt x="4491" y="20839"/>
                  </a:cubicBezTo>
                  <a:cubicBezTo>
                    <a:pt x="4491" y="20839"/>
                    <a:pt x="4705" y="20744"/>
                    <a:pt x="4491" y="20839"/>
                  </a:cubicBezTo>
                  <a:cubicBezTo>
                    <a:pt x="4277" y="20839"/>
                    <a:pt x="4277" y="20839"/>
                    <a:pt x="4277" y="20839"/>
                  </a:cubicBezTo>
                  <a:cubicBezTo>
                    <a:pt x="4063" y="20934"/>
                    <a:pt x="4063" y="20934"/>
                    <a:pt x="3850" y="20934"/>
                  </a:cubicBezTo>
                  <a:cubicBezTo>
                    <a:pt x="3850" y="20934"/>
                    <a:pt x="3422" y="21029"/>
                    <a:pt x="3636" y="20839"/>
                  </a:cubicBezTo>
                  <a:cubicBezTo>
                    <a:pt x="3422" y="20934"/>
                    <a:pt x="3636" y="20934"/>
                    <a:pt x="3422" y="21029"/>
                  </a:cubicBezTo>
                  <a:cubicBezTo>
                    <a:pt x="3636" y="21029"/>
                    <a:pt x="3850" y="21029"/>
                    <a:pt x="3850" y="21029"/>
                  </a:cubicBezTo>
                  <a:cubicBezTo>
                    <a:pt x="3850" y="21029"/>
                    <a:pt x="3850" y="21029"/>
                    <a:pt x="3850" y="21029"/>
                  </a:cubicBezTo>
                  <a:cubicBezTo>
                    <a:pt x="3850" y="21029"/>
                    <a:pt x="3636" y="21029"/>
                    <a:pt x="3422" y="21029"/>
                  </a:cubicBezTo>
                  <a:cubicBezTo>
                    <a:pt x="3636" y="21124"/>
                    <a:pt x="3636" y="21219"/>
                    <a:pt x="3636" y="21315"/>
                  </a:cubicBezTo>
                  <a:cubicBezTo>
                    <a:pt x="3636" y="21315"/>
                    <a:pt x="3850" y="21219"/>
                    <a:pt x="3850" y="21219"/>
                  </a:cubicBezTo>
                  <a:cubicBezTo>
                    <a:pt x="3850" y="21219"/>
                    <a:pt x="3850" y="21219"/>
                    <a:pt x="3850" y="21315"/>
                  </a:cubicBezTo>
                  <a:cubicBezTo>
                    <a:pt x="3850" y="21315"/>
                    <a:pt x="3850" y="21219"/>
                    <a:pt x="3850" y="21315"/>
                  </a:cubicBezTo>
                  <a:cubicBezTo>
                    <a:pt x="3850" y="21315"/>
                    <a:pt x="3850" y="21219"/>
                    <a:pt x="4063" y="21219"/>
                  </a:cubicBezTo>
                  <a:cubicBezTo>
                    <a:pt x="4063" y="21219"/>
                    <a:pt x="4063" y="21219"/>
                    <a:pt x="4063" y="21315"/>
                  </a:cubicBezTo>
                  <a:cubicBezTo>
                    <a:pt x="4063" y="21315"/>
                    <a:pt x="4063" y="21219"/>
                    <a:pt x="4063" y="21219"/>
                  </a:cubicBezTo>
                  <a:cubicBezTo>
                    <a:pt x="4277" y="21219"/>
                    <a:pt x="4063" y="21219"/>
                    <a:pt x="4063" y="21219"/>
                  </a:cubicBezTo>
                  <a:cubicBezTo>
                    <a:pt x="4063" y="21219"/>
                    <a:pt x="4277" y="21124"/>
                    <a:pt x="4277" y="21124"/>
                  </a:cubicBezTo>
                  <a:close/>
                  <a:moveTo>
                    <a:pt x="11762" y="20458"/>
                  </a:moveTo>
                  <a:cubicBezTo>
                    <a:pt x="11762" y="20553"/>
                    <a:pt x="11549" y="20553"/>
                    <a:pt x="11762" y="20648"/>
                  </a:cubicBezTo>
                  <a:cubicBezTo>
                    <a:pt x="11762" y="20553"/>
                    <a:pt x="11976" y="20553"/>
                    <a:pt x="11762" y="20458"/>
                  </a:cubicBezTo>
                  <a:close/>
                  <a:moveTo>
                    <a:pt x="2352" y="20553"/>
                  </a:moveTo>
                  <a:cubicBezTo>
                    <a:pt x="2139" y="20648"/>
                    <a:pt x="2566" y="20648"/>
                    <a:pt x="2566" y="20744"/>
                  </a:cubicBezTo>
                  <a:cubicBezTo>
                    <a:pt x="2566" y="20648"/>
                    <a:pt x="2780" y="20744"/>
                    <a:pt x="2566" y="20648"/>
                  </a:cubicBezTo>
                  <a:cubicBezTo>
                    <a:pt x="2780" y="20648"/>
                    <a:pt x="2780" y="20648"/>
                    <a:pt x="2566" y="20648"/>
                  </a:cubicBezTo>
                  <a:cubicBezTo>
                    <a:pt x="2566" y="20648"/>
                    <a:pt x="2566" y="20648"/>
                    <a:pt x="2566" y="20553"/>
                  </a:cubicBezTo>
                  <a:cubicBezTo>
                    <a:pt x="2566" y="20553"/>
                    <a:pt x="2566" y="20553"/>
                    <a:pt x="2566" y="20553"/>
                  </a:cubicBezTo>
                  <a:cubicBezTo>
                    <a:pt x="2566" y="20553"/>
                    <a:pt x="2352" y="20458"/>
                    <a:pt x="2352" y="20458"/>
                  </a:cubicBezTo>
                  <a:cubicBezTo>
                    <a:pt x="2139" y="20458"/>
                    <a:pt x="2352" y="20553"/>
                    <a:pt x="2352" y="20553"/>
                  </a:cubicBezTo>
                  <a:close/>
                  <a:moveTo>
                    <a:pt x="1711" y="18365"/>
                  </a:moveTo>
                  <a:cubicBezTo>
                    <a:pt x="1711" y="18365"/>
                    <a:pt x="1711" y="18270"/>
                    <a:pt x="1711" y="18365"/>
                  </a:cubicBezTo>
                  <a:cubicBezTo>
                    <a:pt x="1711" y="18365"/>
                    <a:pt x="1711" y="18365"/>
                    <a:pt x="1711" y="18365"/>
                  </a:cubicBezTo>
                  <a:close/>
                  <a:moveTo>
                    <a:pt x="21600" y="15891"/>
                  </a:moveTo>
                  <a:cubicBezTo>
                    <a:pt x="21386" y="15796"/>
                    <a:pt x="21172" y="15700"/>
                    <a:pt x="20958" y="15510"/>
                  </a:cubicBezTo>
                  <a:cubicBezTo>
                    <a:pt x="20958" y="15510"/>
                    <a:pt x="20958" y="15415"/>
                    <a:pt x="20745" y="15320"/>
                  </a:cubicBezTo>
                  <a:cubicBezTo>
                    <a:pt x="20745" y="15225"/>
                    <a:pt x="20317" y="15130"/>
                    <a:pt x="20103" y="15034"/>
                  </a:cubicBezTo>
                  <a:cubicBezTo>
                    <a:pt x="19889" y="14939"/>
                    <a:pt x="19461" y="14749"/>
                    <a:pt x="19248" y="14654"/>
                  </a:cubicBezTo>
                  <a:cubicBezTo>
                    <a:pt x="19034" y="14559"/>
                    <a:pt x="18606" y="14463"/>
                    <a:pt x="18606" y="14368"/>
                  </a:cubicBezTo>
                  <a:cubicBezTo>
                    <a:pt x="18392" y="14273"/>
                    <a:pt x="18606" y="14273"/>
                    <a:pt x="18820" y="14178"/>
                  </a:cubicBezTo>
                  <a:cubicBezTo>
                    <a:pt x="19034" y="14083"/>
                    <a:pt x="19248" y="13988"/>
                    <a:pt x="19461" y="13893"/>
                  </a:cubicBezTo>
                  <a:cubicBezTo>
                    <a:pt x="19461" y="13797"/>
                    <a:pt x="19675" y="13702"/>
                    <a:pt x="19675" y="13607"/>
                  </a:cubicBezTo>
                  <a:cubicBezTo>
                    <a:pt x="19675" y="13512"/>
                    <a:pt x="19675" y="13512"/>
                    <a:pt x="19675" y="13417"/>
                  </a:cubicBezTo>
                  <a:cubicBezTo>
                    <a:pt x="19675" y="13322"/>
                    <a:pt x="19461" y="13322"/>
                    <a:pt x="19461" y="13322"/>
                  </a:cubicBezTo>
                  <a:cubicBezTo>
                    <a:pt x="19248" y="13226"/>
                    <a:pt x="19248" y="13131"/>
                    <a:pt x="19034" y="13131"/>
                  </a:cubicBezTo>
                  <a:cubicBezTo>
                    <a:pt x="19034" y="13131"/>
                    <a:pt x="18820" y="13131"/>
                    <a:pt x="18606" y="13036"/>
                  </a:cubicBezTo>
                  <a:cubicBezTo>
                    <a:pt x="18606" y="13036"/>
                    <a:pt x="18606" y="13036"/>
                    <a:pt x="18606" y="12941"/>
                  </a:cubicBezTo>
                  <a:cubicBezTo>
                    <a:pt x="18606" y="12941"/>
                    <a:pt x="18606" y="12846"/>
                    <a:pt x="18606" y="12846"/>
                  </a:cubicBezTo>
                  <a:cubicBezTo>
                    <a:pt x="18606" y="12846"/>
                    <a:pt x="18606" y="12751"/>
                    <a:pt x="18392" y="12751"/>
                  </a:cubicBezTo>
                  <a:cubicBezTo>
                    <a:pt x="18392" y="12751"/>
                    <a:pt x="18392" y="12656"/>
                    <a:pt x="18392" y="12560"/>
                  </a:cubicBezTo>
                  <a:cubicBezTo>
                    <a:pt x="18606" y="12560"/>
                    <a:pt x="18820" y="12560"/>
                    <a:pt x="18820" y="12465"/>
                  </a:cubicBezTo>
                  <a:cubicBezTo>
                    <a:pt x="19034" y="12465"/>
                    <a:pt x="18820" y="12370"/>
                    <a:pt x="18606" y="12370"/>
                  </a:cubicBezTo>
                  <a:cubicBezTo>
                    <a:pt x="18606" y="12275"/>
                    <a:pt x="18820" y="12275"/>
                    <a:pt x="18606" y="12180"/>
                  </a:cubicBezTo>
                  <a:cubicBezTo>
                    <a:pt x="18392" y="12180"/>
                    <a:pt x="18178" y="12180"/>
                    <a:pt x="18178" y="12180"/>
                  </a:cubicBezTo>
                  <a:cubicBezTo>
                    <a:pt x="17750" y="12085"/>
                    <a:pt x="17537" y="11704"/>
                    <a:pt x="17964" y="11609"/>
                  </a:cubicBezTo>
                  <a:cubicBezTo>
                    <a:pt x="18178" y="11514"/>
                    <a:pt x="18178" y="11609"/>
                    <a:pt x="18178" y="11514"/>
                  </a:cubicBezTo>
                  <a:cubicBezTo>
                    <a:pt x="18178" y="11514"/>
                    <a:pt x="18178" y="11514"/>
                    <a:pt x="18178" y="11419"/>
                  </a:cubicBezTo>
                  <a:cubicBezTo>
                    <a:pt x="18178" y="11419"/>
                    <a:pt x="18178" y="11419"/>
                    <a:pt x="18178" y="11419"/>
                  </a:cubicBezTo>
                  <a:cubicBezTo>
                    <a:pt x="18178" y="11228"/>
                    <a:pt x="17750" y="11419"/>
                    <a:pt x="17750" y="11228"/>
                  </a:cubicBezTo>
                  <a:cubicBezTo>
                    <a:pt x="17750" y="11133"/>
                    <a:pt x="17964" y="11133"/>
                    <a:pt x="17964" y="11038"/>
                  </a:cubicBezTo>
                  <a:cubicBezTo>
                    <a:pt x="17964" y="10943"/>
                    <a:pt x="17964" y="10848"/>
                    <a:pt x="17964" y="10752"/>
                  </a:cubicBezTo>
                  <a:cubicBezTo>
                    <a:pt x="17964" y="10657"/>
                    <a:pt x="18178" y="10657"/>
                    <a:pt x="18178" y="10562"/>
                  </a:cubicBezTo>
                  <a:cubicBezTo>
                    <a:pt x="18178" y="10562"/>
                    <a:pt x="17964" y="10467"/>
                    <a:pt x="17964" y="10467"/>
                  </a:cubicBezTo>
                  <a:cubicBezTo>
                    <a:pt x="17964" y="10372"/>
                    <a:pt x="18392" y="10372"/>
                    <a:pt x="18392" y="10372"/>
                  </a:cubicBezTo>
                  <a:cubicBezTo>
                    <a:pt x="18606" y="10277"/>
                    <a:pt x="18606" y="10372"/>
                    <a:pt x="18820" y="10372"/>
                  </a:cubicBezTo>
                  <a:cubicBezTo>
                    <a:pt x="18820" y="10277"/>
                    <a:pt x="18606" y="10181"/>
                    <a:pt x="18606" y="10086"/>
                  </a:cubicBezTo>
                  <a:cubicBezTo>
                    <a:pt x="18178" y="9706"/>
                    <a:pt x="17964" y="9325"/>
                    <a:pt x="17537" y="8944"/>
                  </a:cubicBezTo>
                  <a:cubicBezTo>
                    <a:pt x="17323" y="8564"/>
                    <a:pt x="17109" y="8183"/>
                    <a:pt x="16681" y="7803"/>
                  </a:cubicBezTo>
                  <a:cubicBezTo>
                    <a:pt x="16681" y="7707"/>
                    <a:pt x="16681" y="7707"/>
                    <a:pt x="16681" y="7612"/>
                  </a:cubicBezTo>
                  <a:cubicBezTo>
                    <a:pt x="16681" y="7517"/>
                    <a:pt x="16681" y="7422"/>
                    <a:pt x="16895" y="7327"/>
                  </a:cubicBezTo>
                  <a:cubicBezTo>
                    <a:pt x="17323" y="6946"/>
                    <a:pt x="17964" y="6661"/>
                    <a:pt x="18392" y="6280"/>
                  </a:cubicBezTo>
                  <a:cubicBezTo>
                    <a:pt x="18392" y="6185"/>
                    <a:pt x="18606" y="5995"/>
                    <a:pt x="18606" y="5900"/>
                  </a:cubicBezTo>
                  <a:cubicBezTo>
                    <a:pt x="18392" y="5804"/>
                    <a:pt x="18178" y="5614"/>
                    <a:pt x="17964" y="5519"/>
                  </a:cubicBezTo>
                  <a:cubicBezTo>
                    <a:pt x="17750" y="5424"/>
                    <a:pt x="17537" y="5233"/>
                    <a:pt x="17323" y="5138"/>
                  </a:cubicBezTo>
                  <a:cubicBezTo>
                    <a:pt x="17323" y="5043"/>
                    <a:pt x="17323" y="5043"/>
                    <a:pt x="17109" y="4948"/>
                  </a:cubicBezTo>
                  <a:cubicBezTo>
                    <a:pt x="17109" y="4948"/>
                    <a:pt x="16895" y="4853"/>
                    <a:pt x="16681" y="4853"/>
                  </a:cubicBezTo>
                  <a:cubicBezTo>
                    <a:pt x="16467" y="4853"/>
                    <a:pt x="16040" y="4758"/>
                    <a:pt x="15826" y="4663"/>
                  </a:cubicBezTo>
                  <a:cubicBezTo>
                    <a:pt x="15612" y="4472"/>
                    <a:pt x="15612" y="4282"/>
                    <a:pt x="15612" y="4092"/>
                  </a:cubicBezTo>
                  <a:cubicBezTo>
                    <a:pt x="15398" y="3901"/>
                    <a:pt x="15398" y="3806"/>
                    <a:pt x="15612" y="3711"/>
                  </a:cubicBezTo>
                  <a:cubicBezTo>
                    <a:pt x="15826" y="3521"/>
                    <a:pt x="15826" y="3426"/>
                    <a:pt x="16040" y="3330"/>
                  </a:cubicBezTo>
                  <a:cubicBezTo>
                    <a:pt x="16040" y="3235"/>
                    <a:pt x="16040" y="3140"/>
                    <a:pt x="16040" y="3140"/>
                  </a:cubicBezTo>
                  <a:cubicBezTo>
                    <a:pt x="16040" y="3045"/>
                    <a:pt x="15826" y="3045"/>
                    <a:pt x="15612" y="3045"/>
                  </a:cubicBezTo>
                  <a:cubicBezTo>
                    <a:pt x="15612" y="3045"/>
                    <a:pt x="15398" y="3045"/>
                    <a:pt x="15398" y="3045"/>
                  </a:cubicBezTo>
                  <a:cubicBezTo>
                    <a:pt x="15398" y="3045"/>
                    <a:pt x="15398" y="2950"/>
                    <a:pt x="15398" y="2950"/>
                  </a:cubicBezTo>
                  <a:cubicBezTo>
                    <a:pt x="15612" y="2950"/>
                    <a:pt x="15826" y="2855"/>
                    <a:pt x="15826" y="2855"/>
                  </a:cubicBezTo>
                  <a:cubicBezTo>
                    <a:pt x="16040" y="2759"/>
                    <a:pt x="16253" y="2759"/>
                    <a:pt x="16467" y="2664"/>
                  </a:cubicBezTo>
                  <a:cubicBezTo>
                    <a:pt x="16253" y="2569"/>
                    <a:pt x="16253" y="2569"/>
                    <a:pt x="16253" y="2379"/>
                  </a:cubicBezTo>
                  <a:cubicBezTo>
                    <a:pt x="16253" y="2284"/>
                    <a:pt x="16253" y="2189"/>
                    <a:pt x="16253" y="2189"/>
                  </a:cubicBezTo>
                  <a:cubicBezTo>
                    <a:pt x="16467" y="1998"/>
                    <a:pt x="16681" y="1903"/>
                    <a:pt x="16895" y="1808"/>
                  </a:cubicBezTo>
                  <a:cubicBezTo>
                    <a:pt x="16895" y="1713"/>
                    <a:pt x="17109" y="1618"/>
                    <a:pt x="17109" y="1522"/>
                  </a:cubicBezTo>
                  <a:cubicBezTo>
                    <a:pt x="17109" y="1427"/>
                    <a:pt x="16895" y="1237"/>
                    <a:pt x="16895" y="1142"/>
                  </a:cubicBezTo>
                  <a:cubicBezTo>
                    <a:pt x="16895" y="1047"/>
                    <a:pt x="16895" y="1047"/>
                    <a:pt x="16681" y="1047"/>
                  </a:cubicBezTo>
                  <a:cubicBezTo>
                    <a:pt x="16253" y="952"/>
                    <a:pt x="16040" y="856"/>
                    <a:pt x="15612" y="761"/>
                  </a:cubicBezTo>
                  <a:cubicBezTo>
                    <a:pt x="15612" y="761"/>
                    <a:pt x="15398" y="761"/>
                    <a:pt x="15398" y="761"/>
                  </a:cubicBezTo>
                  <a:cubicBezTo>
                    <a:pt x="15398" y="666"/>
                    <a:pt x="15398" y="666"/>
                    <a:pt x="15398" y="666"/>
                  </a:cubicBezTo>
                  <a:cubicBezTo>
                    <a:pt x="15184" y="571"/>
                    <a:pt x="15184" y="571"/>
                    <a:pt x="14970" y="571"/>
                  </a:cubicBezTo>
                  <a:cubicBezTo>
                    <a:pt x="14970" y="476"/>
                    <a:pt x="14970" y="476"/>
                    <a:pt x="14970" y="476"/>
                  </a:cubicBezTo>
                  <a:cubicBezTo>
                    <a:pt x="14756" y="381"/>
                    <a:pt x="14543" y="190"/>
                    <a:pt x="14329" y="95"/>
                  </a:cubicBezTo>
                  <a:cubicBezTo>
                    <a:pt x="14329" y="95"/>
                    <a:pt x="14329" y="0"/>
                    <a:pt x="14329" y="0"/>
                  </a:cubicBezTo>
                  <a:cubicBezTo>
                    <a:pt x="14329" y="0"/>
                    <a:pt x="14115" y="95"/>
                    <a:pt x="14115" y="95"/>
                  </a:cubicBezTo>
                  <a:cubicBezTo>
                    <a:pt x="14115" y="95"/>
                    <a:pt x="13901" y="0"/>
                    <a:pt x="13901" y="95"/>
                  </a:cubicBezTo>
                  <a:cubicBezTo>
                    <a:pt x="13687" y="95"/>
                    <a:pt x="13687" y="95"/>
                    <a:pt x="13687" y="95"/>
                  </a:cubicBezTo>
                  <a:cubicBezTo>
                    <a:pt x="13687" y="95"/>
                    <a:pt x="13687" y="190"/>
                    <a:pt x="13687" y="190"/>
                  </a:cubicBezTo>
                  <a:cubicBezTo>
                    <a:pt x="13687" y="190"/>
                    <a:pt x="13473" y="190"/>
                    <a:pt x="13473" y="190"/>
                  </a:cubicBezTo>
                  <a:cubicBezTo>
                    <a:pt x="13473" y="190"/>
                    <a:pt x="13259" y="285"/>
                    <a:pt x="13259" y="285"/>
                  </a:cubicBezTo>
                  <a:cubicBezTo>
                    <a:pt x="13259" y="381"/>
                    <a:pt x="13259" y="381"/>
                    <a:pt x="13046" y="381"/>
                  </a:cubicBezTo>
                  <a:cubicBezTo>
                    <a:pt x="12832" y="476"/>
                    <a:pt x="12832" y="476"/>
                    <a:pt x="12618" y="381"/>
                  </a:cubicBezTo>
                  <a:cubicBezTo>
                    <a:pt x="12404" y="381"/>
                    <a:pt x="12190" y="381"/>
                    <a:pt x="11976" y="381"/>
                  </a:cubicBezTo>
                  <a:cubicBezTo>
                    <a:pt x="11762" y="381"/>
                    <a:pt x="11549" y="381"/>
                    <a:pt x="11549" y="571"/>
                  </a:cubicBezTo>
                  <a:cubicBezTo>
                    <a:pt x="11335" y="571"/>
                    <a:pt x="11549" y="571"/>
                    <a:pt x="11335" y="666"/>
                  </a:cubicBezTo>
                  <a:cubicBezTo>
                    <a:pt x="11335" y="666"/>
                    <a:pt x="11335" y="761"/>
                    <a:pt x="11121" y="856"/>
                  </a:cubicBezTo>
                  <a:cubicBezTo>
                    <a:pt x="11121" y="856"/>
                    <a:pt x="11121" y="952"/>
                    <a:pt x="10907" y="952"/>
                  </a:cubicBezTo>
                  <a:cubicBezTo>
                    <a:pt x="10907" y="952"/>
                    <a:pt x="10693" y="952"/>
                    <a:pt x="10693" y="1047"/>
                  </a:cubicBezTo>
                  <a:cubicBezTo>
                    <a:pt x="10479" y="1047"/>
                    <a:pt x="10479" y="1142"/>
                    <a:pt x="10693" y="1237"/>
                  </a:cubicBezTo>
                  <a:cubicBezTo>
                    <a:pt x="10693" y="1332"/>
                    <a:pt x="10479" y="1427"/>
                    <a:pt x="10479" y="1427"/>
                  </a:cubicBezTo>
                  <a:cubicBezTo>
                    <a:pt x="10265" y="1522"/>
                    <a:pt x="10265" y="1618"/>
                    <a:pt x="10265" y="1713"/>
                  </a:cubicBezTo>
                  <a:cubicBezTo>
                    <a:pt x="10265" y="1808"/>
                    <a:pt x="10265" y="1903"/>
                    <a:pt x="10265" y="1998"/>
                  </a:cubicBezTo>
                  <a:cubicBezTo>
                    <a:pt x="10265" y="2093"/>
                    <a:pt x="10265" y="2284"/>
                    <a:pt x="10051" y="2474"/>
                  </a:cubicBezTo>
                  <a:cubicBezTo>
                    <a:pt x="10051" y="2474"/>
                    <a:pt x="10051" y="2569"/>
                    <a:pt x="10051" y="2569"/>
                  </a:cubicBezTo>
                  <a:cubicBezTo>
                    <a:pt x="10051" y="2664"/>
                    <a:pt x="10265" y="2664"/>
                    <a:pt x="10265" y="2759"/>
                  </a:cubicBezTo>
                  <a:cubicBezTo>
                    <a:pt x="10265" y="2759"/>
                    <a:pt x="10051" y="2759"/>
                    <a:pt x="10051" y="2759"/>
                  </a:cubicBezTo>
                  <a:cubicBezTo>
                    <a:pt x="10051" y="2855"/>
                    <a:pt x="10051" y="2950"/>
                    <a:pt x="9838" y="3045"/>
                  </a:cubicBezTo>
                  <a:cubicBezTo>
                    <a:pt x="9838" y="3045"/>
                    <a:pt x="9624" y="2950"/>
                    <a:pt x="9410" y="3045"/>
                  </a:cubicBezTo>
                  <a:cubicBezTo>
                    <a:pt x="8982" y="3140"/>
                    <a:pt x="8982" y="3330"/>
                    <a:pt x="8982" y="3521"/>
                  </a:cubicBezTo>
                  <a:cubicBezTo>
                    <a:pt x="8768" y="3616"/>
                    <a:pt x="8554" y="3616"/>
                    <a:pt x="8554" y="3711"/>
                  </a:cubicBezTo>
                  <a:cubicBezTo>
                    <a:pt x="8554" y="3711"/>
                    <a:pt x="8554" y="3806"/>
                    <a:pt x="8341" y="3806"/>
                  </a:cubicBezTo>
                  <a:cubicBezTo>
                    <a:pt x="8341" y="3806"/>
                    <a:pt x="8127" y="3616"/>
                    <a:pt x="8127" y="3616"/>
                  </a:cubicBezTo>
                  <a:cubicBezTo>
                    <a:pt x="7913" y="3426"/>
                    <a:pt x="7271" y="3426"/>
                    <a:pt x="6844" y="3330"/>
                  </a:cubicBezTo>
                  <a:cubicBezTo>
                    <a:pt x="6844" y="3235"/>
                    <a:pt x="6416" y="3140"/>
                    <a:pt x="6202" y="3235"/>
                  </a:cubicBezTo>
                  <a:cubicBezTo>
                    <a:pt x="5988" y="3235"/>
                    <a:pt x="6202" y="3426"/>
                    <a:pt x="5988" y="3426"/>
                  </a:cubicBezTo>
                  <a:cubicBezTo>
                    <a:pt x="5774" y="3521"/>
                    <a:pt x="5560" y="3521"/>
                    <a:pt x="5347" y="3616"/>
                  </a:cubicBezTo>
                  <a:cubicBezTo>
                    <a:pt x="5347" y="3616"/>
                    <a:pt x="5133" y="3711"/>
                    <a:pt x="5133" y="3616"/>
                  </a:cubicBezTo>
                  <a:cubicBezTo>
                    <a:pt x="4919" y="3616"/>
                    <a:pt x="4919" y="3616"/>
                    <a:pt x="4919" y="3521"/>
                  </a:cubicBezTo>
                  <a:cubicBezTo>
                    <a:pt x="4705" y="3426"/>
                    <a:pt x="4491" y="3521"/>
                    <a:pt x="4277" y="3521"/>
                  </a:cubicBezTo>
                  <a:cubicBezTo>
                    <a:pt x="4277" y="3521"/>
                    <a:pt x="4063" y="3426"/>
                    <a:pt x="3850" y="3426"/>
                  </a:cubicBezTo>
                  <a:cubicBezTo>
                    <a:pt x="3850" y="3426"/>
                    <a:pt x="3636" y="3426"/>
                    <a:pt x="3636" y="3426"/>
                  </a:cubicBezTo>
                  <a:cubicBezTo>
                    <a:pt x="3422" y="3426"/>
                    <a:pt x="3422" y="3235"/>
                    <a:pt x="3422" y="3140"/>
                  </a:cubicBezTo>
                  <a:cubicBezTo>
                    <a:pt x="3422" y="3140"/>
                    <a:pt x="3208" y="3045"/>
                    <a:pt x="3208" y="3045"/>
                  </a:cubicBezTo>
                  <a:cubicBezTo>
                    <a:pt x="2780" y="2759"/>
                    <a:pt x="2566" y="2474"/>
                    <a:pt x="2139" y="2284"/>
                  </a:cubicBezTo>
                  <a:cubicBezTo>
                    <a:pt x="2139" y="2189"/>
                    <a:pt x="2139" y="2093"/>
                    <a:pt x="1925" y="2093"/>
                  </a:cubicBezTo>
                  <a:cubicBezTo>
                    <a:pt x="1925" y="1998"/>
                    <a:pt x="1497" y="1998"/>
                    <a:pt x="1283" y="1998"/>
                  </a:cubicBezTo>
                  <a:cubicBezTo>
                    <a:pt x="1069" y="2093"/>
                    <a:pt x="855" y="2189"/>
                    <a:pt x="855" y="2284"/>
                  </a:cubicBezTo>
                  <a:cubicBezTo>
                    <a:pt x="855" y="2379"/>
                    <a:pt x="1069" y="2474"/>
                    <a:pt x="1069" y="2569"/>
                  </a:cubicBezTo>
                  <a:cubicBezTo>
                    <a:pt x="855" y="2664"/>
                    <a:pt x="642" y="2569"/>
                    <a:pt x="428" y="2569"/>
                  </a:cubicBezTo>
                  <a:cubicBezTo>
                    <a:pt x="428" y="2569"/>
                    <a:pt x="214" y="2474"/>
                    <a:pt x="214" y="2474"/>
                  </a:cubicBezTo>
                  <a:cubicBezTo>
                    <a:pt x="214" y="2474"/>
                    <a:pt x="0" y="2569"/>
                    <a:pt x="0" y="2664"/>
                  </a:cubicBezTo>
                  <a:cubicBezTo>
                    <a:pt x="0" y="2664"/>
                    <a:pt x="214" y="2664"/>
                    <a:pt x="428" y="2759"/>
                  </a:cubicBezTo>
                  <a:cubicBezTo>
                    <a:pt x="642" y="2855"/>
                    <a:pt x="642" y="2759"/>
                    <a:pt x="642" y="2855"/>
                  </a:cubicBezTo>
                  <a:cubicBezTo>
                    <a:pt x="642" y="2950"/>
                    <a:pt x="428" y="2950"/>
                    <a:pt x="428" y="2950"/>
                  </a:cubicBezTo>
                  <a:cubicBezTo>
                    <a:pt x="642" y="3045"/>
                    <a:pt x="855" y="3045"/>
                    <a:pt x="855" y="3045"/>
                  </a:cubicBezTo>
                  <a:cubicBezTo>
                    <a:pt x="855" y="3045"/>
                    <a:pt x="1069" y="3140"/>
                    <a:pt x="1069" y="3140"/>
                  </a:cubicBezTo>
                  <a:cubicBezTo>
                    <a:pt x="1069" y="3235"/>
                    <a:pt x="1283" y="3330"/>
                    <a:pt x="1283" y="3330"/>
                  </a:cubicBezTo>
                  <a:cubicBezTo>
                    <a:pt x="1283" y="3330"/>
                    <a:pt x="1497" y="3330"/>
                    <a:pt x="1497" y="3330"/>
                  </a:cubicBezTo>
                  <a:cubicBezTo>
                    <a:pt x="1497" y="3330"/>
                    <a:pt x="1497" y="3426"/>
                    <a:pt x="1711" y="3521"/>
                  </a:cubicBezTo>
                  <a:cubicBezTo>
                    <a:pt x="1711" y="3521"/>
                    <a:pt x="1925" y="3521"/>
                    <a:pt x="1925" y="3616"/>
                  </a:cubicBezTo>
                  <a:cubicBezTo>
                    <a:pt x="1925" y="3616"/>
                    <a:pt x="2139" y="3616"/>
                    <a:pt x="2139" y="3711"/>
                  </a:cubicBezTo>
                  <a:cubicBezTo>
                    <a:pt x="2139" y="3711"/>
                    <a:pt x="2139" y="3711"/>
                    <a:pt x="2139" y="3711"/>
                  </a:cubicBezTo>
                  <a:cubicBezTo>
                    <a:pt x="2139" y="3711"/>
                    <a:pt x="2352" y="3711"/>
                    <a:pt x="2352" y="3806"/>
                  </a:cubicBezTo>
                  <a:cubicBezTo>
                    <a:pt x="2566" y="3806"/>
                    <a:pt x="2566" y="3806"/>
                    <a:pt x="2566" y="3901"/>
                  </a:cubicBezTo>
                  <a:cubicBezTo>
                    <a:pt x="2780" y="3901"/>
                    <a:pt x="2780" y="3996"/>
                    <a:pt x="2780" y="3996"/>
                  </a:cubicBezTo>
                  <a:cubicBezTo>
                    <a:pt x="2994" y="3996"/>
                    <a:pt x="3208" y="3996"/>
                    <a:pt x="3422" y="3996"/>
                  </a:cubicBezTo>
                  <a:cubicBezTo>
                    <a:pt x="3422" y="3996"/>
                    <a:pt x="3636" y="4092"/>
                    <a:pt x="3636" y="4092"/>
                  </a:cubicBezTo>
                  <a:cubicBezTo>
                    <a:pt x="3636" y="4092"/>
                    <a:pt x="3850" y="4092"/>
                    <a:pt x="4063" y="4092"/>
                  </a:cubicBezTo>
                  <a:cubicBezTo>
                    <a:pt x="4063" y="4187"/>
                    <a:pt x="4063" y="4187"/>
                    <a:pt x="4063" y="4187"/>
                  </a:cubicBezTo>
                  <a:cubicBezTo>
                    <a:pt x="4277" y="4187"/>
                    <a:pt x="4277" y="4187"/>
                    <a:pt x="4277" y="4187"/>
                  </a:cubicBezTo>
                  <a:cubicBezTo>
                    <a:pt x="4277" y="4187"/>
                    <a:pt x="4277" y="4282"/>
                    <a:pt x="4277" y="4282"/>
                  </a:cubicBezTo>
                  <a:cubicBezTo>
                    <a:pt x="4491" y="4377"/>
                    <a:pt x="4705" y="4377"/>
                    <a:pt x="4919" y="4472"/>
                  </a:cubicBezTo>
                  <a:cubicBezTo>
                    <a:pt x="4919" y="4567"/>
                    <a:pt x="4919" y="4567"/>
                    <a:pt x="4919" y="4663"/>
                  </a:cubicBezTo>
                  <a:cubicBezTo>
                    <a:pt x="4919" y="4663"/>
                    <a:pt x="4919" y="4758"/>
                    <a:pt x="4919" y="4758"/>
                  </a:cubicBezTo>
                  <a:cubicBezTo>
                    <a:pt x="5133" y="4948"/>
                    <a:pt x="5133" y="4758"/>
                    <a:pt x="5347" y="4758"/>
                  </a:cubicBezTo>
                  <a:cubicBezTo>
                    <a:pt x="5347" y="4853"/>
                    <a:pt x="5347" y="4948"/>
                    <a:pt x="5347" y="4948"/>
                  </a:cubicBezTo>
                  <a:cubicBezTo>
                    <a:pt x="5347" y="5043"/>
                    <a:pt x="5560" y="5043"/>
                    <a:pt x="5560" y="5043"/>
                  </a:cubicBezTo>
                  <a:cubicBezTo>
                    <a:pt x="5774" y="5138"/>
                    <a:pt x="5988" y="5233"/>
                    <a:pt x="5988" y="5329"/>
                  </a:cubicBezTo>
                  <a:cubicBezTo>
                    <a:pt x="5988" y="5329"/>
                    <a:pt x="5774" y="5329"/>
                    <a:pt x="5774" y="5424"/>
                  </a:cubicBezTo>
                  <a:cubicBezTo>
                    <a:pt x="5560" y="5424"/>
                    <a:pt x="5560" y="5424"/>
                    <a:pt x="5560" y="5424"/>
                  </a:cubicBezTo>
                  <a:cubicBezTo>
                    <a:pt x="5560" y="5614"/>
                    <a:pt x="5774" y="5804"/>
                    <a:pt x="5774" y="5900"/>
                  </a:cubicBezTo>
                  <a:cubicBezTo>
                    <a:pt x="5774" y="5995"/>
                    <a:pt x="5774" y="5995"/>
                    <a:pt x="5774" y="6090"/>
                  </a:cubicBezTo>
                  <a:cubicBezTo>
                    <a:pt x="5774" y="6090"/>
                    <a:pt x="5560" y="6090"/>
                    <a:pt x="5560" y="6185"/>
                  </a:cubicBezTo>
                  <a:cubicBezTo>
                    <a:pt x="5560" y="6185"/>
                    <a:pt x="5347" y="6375"/>
                    <a:pt x="5560" y="6375"/>
                  </a:cubicBezTo>
                  <a:cubicBezTo>
                    <a:pt x="5774" y="6470"/>
                    <a:pt x="5774" y="6375"/>
                    <a:pt x="5988" y="6375"/>
                  </a:cubicBezTo>
                  <a:cubicBezTo>
                    <a:pt x="5988" y="6470"/>
                    <a:pt x="6202" y="6470"/>
                    <a:pt x="6202" y="6470"/>
                  </a:cubicBezTo>
                  <a:cubicBezTo>
                    <a:pt x="6202" y="6470"/>
                    <a:pt x="6202" y="6566"/>
                    <a:pt x="6202" y="6661"/>
                  </a:cubicBezTo>
                  <a:cubicBezTo>
                    <a:pt x="6202" y="6661"/>
                    <a:pt x="6202" y="6661"/>
                    <a:pt x="6202" y="6661"/>
                  </a:cubicBezTo>
                  <a:cubicBezTo>
                    <a:pt x="6202" y="6661"/>
                    <a:pt x="6202" y="6756"/>
                    <a:pt x="6202" y="6756"/>
                  </a:cubicBezTo>
                  <a:cubicBezTo>
                    <a:pt x="5988" y="6756"/>
                    <a:pt x="5988" y="6756"/>
                    <a:pt x="5774" y="6851"/>
                  </a:cubicBezTo>
                  <a:cubicBezTo>
                    <a:pt x="5774" y="6851"/>
                    <a:pt x="5774" y="6946"/>
                    <a:pt x="5774" y="6946"/>
                  </a:cubicBezTo>
                  <a:cubicBezTo>
                    <a:pt x="5774" y="6946"/>
                    <a:pt x="5774" y="7041"/>
                    <a:pt x="5774" y="7041"/>
                  </a:cubicBezTo>
                  <a:cubicBezTo>
                    <a:pt x="5774" y="7137"/>
                    <a:pt x="5988" y="7137"/>
                    <a:pt x="5988" y="7232"/>
                  </a:cubicBezTo>
                  <a:cubicBezTo>
                    <a:pt x="5988" y="7327"/>
                    <a:pt x="6202" y="7422"/>
                    <a:pt x="6202" y="7422"/>
                  </a:cubicBezTo>
                  <a:cubicBezTo>
                    <a:pt x="6416" y="7517"/>
                    <a:pt x="6630" y="7707"/>
                    <a:pt x="6630" y="7803"/>
                  </a:cubicBezTo>
                  <a:cubicBezTo>
                    <a:pt x="6630" y="7898"/>
                    <a:pt x="6416" y="7898"/>
                    <a:pt x="6416" y="7993"/>
                  </a:cubicBezTo>
                  <a:cubicBezTo>
                    <a:pt x="6416" y="8088"/>
                    <a:pt x="6416" y="8183"/>
                    <a:pt x="6416" y="8374"/>
                  </a:cubicBezTo>
                  <a:cubicBezTo>
                    <a:pt x="6416" y="8469"/>
                    <a:pt x="6202" y="8469"/>
                    <a:pt x="6202" y="8564"/>
                  </a:cubicBezTo>
                  <a:cubicBezTo>
                    <a:pt x="5988" y="8659"/>
                    <a:pt x="5988" y="8659"/>
                    <a:pt x="5988" y="8754"/>
                  </a:cubicBezTo>
                  <a:cubicBezTo>
                    <a:pt x="5988" y="8849"/>
                    <a:pt x="5988" y="9040"/>
                    <a:pt x="5988" y="9135"/>
                  </a:cubicBezTo>
                  <a:cubicBezTo>
                    <a:pt x="6202" y="9230"/>
                    <a:pt x="6416" y="9230"/>
                    <a:pt x="6416" y="9325"/>
                  </a:cubicBezTo>
                  <a:cubicBezTo>
                    <a:pt x="6630" y="9420"/>
                    <a:pt x="6630" y="9611"/>
                    <a:pt x="6630" y="9706"/>
                  </a:cubicBezTo>
                  <a:cubicBezTo>
                    <a:pt x="6844" y="9801"/>
                    <a:pt x="6844" y="9991"/>
                    <a:pt x="7057" y="10086"/>
                  </a:cubicBezTo>
                  <a:cubicBezTo>
                    <a:pt x="7057" y="10086"/>
                    <a:pt x="7271" y="10086"/>
                    <a:pt x="7057" y="9991"/>
                  </a:cubicBezTo>
                  <a:cubicBezTo>
                    <a:pt x="7271" y="9991"/>
                    <a:pt x="7271" y="10086"/>
                    <a:pt x="7485" y="10086"/>
                  </a:cubicBezTo>
                  <a:cubicBezTo>
                    <a:pt x="7485" y="10086"/>
                    <a:pt x="7485" y="10086"/>
                    <a:pt x="7485" y="10086"/>
                  </a:cubicBezTo>
                  <a:cubicBezTo>
                    <a:pt x="7485" y="10086"/>
                    <a:pt x="7699" y="10086"/>
                    <a:pt x="7699" y="10086"/>
                  </a:cubicBezTo>
                  <a:cubicBezTo>
                    <a:pt x="7699" y="9991"/>
                    <a:pt x="7699" y="9896"/>
                    <a:pt x="7913" y="9896"/>
                  </a:cubicBezTo>
                  <a:cubicBezTo>
                    <a:pt x="7913" y="9896"/>
                    <a:pt x="7913" y="9896"/>
                    <a:pt x="8127" y="9801"/>
                  </a:cubicBezTo>
                  <a:cubicBezTo>
                    <a:pt x="8127" y="9896"/>
                    <a:pt x="7913" y="9896"/>
                    <a:pt x="7913" y="9896"/>
                  </a:cubicBezTo>
                  <a:cubicBezTo>
                    <a:pt x="7913" y="9991"/>
                    <a:pt x="7699" y="10181"/>
                    <a:pt x="7699" y="10181"/>
                  </a:cubicBezTo>
                  <a:cubicBezTo>
                    <a:pt x="7913" y="10277"/>
                    <a:pt x="7913" y="10277"/>
                    <a:pt x="7913" y="10277"/>
                  </a:cubicBezTo>
                  <a:cubicBezTo>
                    <a:pt x="7913" y="10277"/>
                    <a:pt x="7913" y="10372"/>
                    <a:pt x="7913" y="10372"/>
                  </a:cubicBezTo>
                  <a:cubicBezTo>
                    <a:pt x="8127" y="10467"/>
                    <a:pt x="8127" y="10372"/>
                    <a:pt x="8127" y="10372"/>
                  </a:cubicBezTo>
                  <a:cubicBezTo>
                    <a:pt x="8341" y="10372"/>
                    <a:pt x="8341" y="10372"/>
                    <a:pt x="8341" y="10372"/>
                  </a:cubicBezTo>
                  <a:cubicBezTo>
                    <a:pt x="8554" y="10372"/>
                    <a:pt x="8554" y="10467"/>
                    <a:pt x="8554" y="10467"/>
                  </a:cubicBezTo>
                  <a:cubicBezTo>
                    <a:pt x="8554" y="10467"/>
                    <a:pt x="8554" y="10467"/>
                    <a:pt x="8554" y="10467"/>
                  </a:cubicBezTo>
                  <a:cubicBezTo>
                    <a:pt x="8554" y="10467"/>
                    <a:pt x="8768" y="10467"/>
                    <a:pt x="8768" y="10467"/>
                  </a:cubicBezTo>
                  <a:cubicBezTo>
                    <a:pt x="8768" y="10467"/>
                    <a:pt x="8768" y="10562"/>
                    <a:pt x="8768" y="10562"/>
                  </a:cubicBezTo>
                  <a:cubicBezTo>
                    <a:pt x="8982" y="10562"/>
                    <a:pt x="8982" y="10562"/>
                    <a:pt x="8982" y="10562"/>
                  </a:cubicBezTo>
                  <a:cubicBezTo>
                    <a:pt x="9196" y="10657"/>
                    <a:pt x="9624" y="10943"/>
                    <a:pt x="9196" y="10943"/>
                  </a:cubicBezTo>
                  <a:cubicBezTo>
                    <a:pt x="9410" y="11038"/>
                    <a:pt x="9196" y="11133"/>
                    <a:pt x="9196" y="11228"/>
                  </a:cubicBezTo>
                  <a:cubicBezTo>
                    <a:pt x="9196" y="11228"/>
                    <a:pt x="9196" y="11228"/>
                    <a:pt x="9196" y="11228"/>
                  </a:cubicBezTo>
                  <a:cubicBezTo>
                    <a:pt x="9196" y="11228"/>
                    <a:pt x="9196" y="11323"/>
                    <a:pt x="9196" y="11323"/>
                  </a:cubicBezTo>
                  <a:cubicBezTo>
                    <a:pt x="9196" y="11323"/>
                    <a:pt x="8982" y="11419"/>
                    <a:pt x="8982" y="11419"/>
                  </a:cubicBezTo>
                  <a:cubicBezTo>
                    <a:pt x="8982" y="11514"/>
                    <a:pt x="9196" y="11514"/>
                    <a:pt x="9196" y="11514"/>
                  </a:cubicBezTo>
                  <a:cubicBezTo>
                    <a:pt x="9410" y="11609"/>
                    <a:pt x="9410" y="11704"/>
                    <a:pt x="9410" y="11799"/>
                  </a:cubicBezTo>
                  <a:cubicBezTo>
                    <a:pt x="9410" y="11989"/>
                    <a:pt x="9196" y="11704"/>
                    <a:pt x="8982" y="11799"/>
                  </a:cubicBezTo>
                  <a:cubicBezTo>
                    <a:pt x="8982" y="11799"/>
                    <a:pt x="9196" y="11989"/>
                    <a:pt x="9410" y="11894"/>
                  </a:cubicBezTo>
                  <a:cubicBezTo>
                    <a:pt x="9410" y="11989"/>
                    <a:pt x="9410" y="12180"/>
                    <a:pt x="8982" y="12085"/>
                  </a:cubicBezTo>
                  <a:cubicBezTo>
                    <a:pt x="9196" y="12085"/>
                    <a:pt x="9196" y="12085"/>
                    <a:pt x="9196" y="12085"/>
                  </a:cubicBezTo>
                  <a:cubicBezTo>
                    <a:pt x="8982" y="12085"/>
                    <a:pt x="8982" y="12085"/>
                    <a:pt x="8982" y="11989"/>
                  </a:cubicBezTo>
                  <a:cubicBezTo>
                    <a:pt x="8982" y="11989"/>
                    <a:pt x="8982" y="11989"/>
                    <a:pt x="8982" y="11989"/>
                  </a:cubicBezTo>
                  <a:cubicBezTo>
                    <a:pt x="8982" y="11989"/>
                    <a:pt x="8982" y="11989"/>
                    <a:pt x="8982" y="11989"/>
                  </a:cubicBezTo>
                  <a:cubicBezTo>
                    <a:pt x="8768" y="11894"/>
                    <a:pt x="8768" y="11894"/>
                    <a:pt x="8768" y="11894"/>
                  </a:cubicBezTo>
                  <a:cubicBezTo>
                    <a:pt x="8554" y="11894"/>
                    <a:pt x="8554" y="11989"/>
                    <a:pt x="8341" y="11989"/>
                  </a:cubicBezTo>
                  <a:cubicBezTo>
                    <a:pt x="8341" y="11989"/>
                    <a:pt x="8127" y="11989"/>
                    <a:pt x="8127" y="12085"/>
                  </a:cubicBezTo>
                  <a:cubicBezTo>
                    <a:pt x="8127" y="11989"/>
                    <a:pt x="7913" y="12085"/>
                    <a:pt x="7913" y="12085"/>
                  </a:cubicBezTo>
                  <a:cubicBezTo>
                    <a:pt x="7913" y="12085"/>
                    <a:pt x="7913" y="12085"/>
                    <a:pt x="7913" y="12085"/>
                  </a:cubicBezTo>
                  <a:cubicBezTo>
                    <a:pt x="7913" y="12180"/>
                    <a:pt x="8127" y="12180"/>
                    <a:pt x="7913" y="12180"/>
                  </a:cubicBezTo>
                  <a:cubicBezTo>
                    <a:pt x="7913" y="12180"/>
                    <a:pt x="7699" y="12180"/>
                    <a:pt x="7699" y="12180"/>
                  </a:cubicBezTo>
                  <a:cubicBezTo>
                    <a:pt x="7913" y="12180"/>
                    <a:pt x="7699" y="12275"/>
                    <a:pt x="7699" y="12370"/>
                  </a:cubicBezTo>
                  <a:cubicBezTo>
                    <a:pt x="7485" y="12465"/>
                    <a:pt x="7485" y="12560"/>
                    <a:pt x="7271" y="12656"/>
                  </a:cubicBezTo>
                  <a:cubicBezTo>
                    <a:pt x="7271" y="12751"/>
                    <a:pt x="7271" y="12751"/>
                    <a:pt x="7057" y="12846"/>
                  </a:cubicBezTo>
                  <a:cubicBezTo>
                    <a:pt x="7057" y="12846"/>
                    <a:pt x="7057" y="12941"/>
                    <a:pt x="6844" y="12941"/>
                  </a:cubicBezTo>
                  <a:cubicBezTo>
                    <a:pt x="6844" y="12941"/>
                    <a:pt x="6630" y="13036"/>
                    <a:pt x="6630" y="13036"/>
                  </a:cubicBezTo>
                  <a:cubicBezTo>
                    <a:pt x="6630" y="13131"/>
                    <a:pt x="6416" y="13226"/>
                    <a:pt x="6630" y="13322"/>
                  </a:cubicBezTo>
                  <a:cubicBezTo>
                    <a:pt x="6202" y="13131"/>
                    <a:pt x="6416" y="13417"/>
                    <a:pt x="6202" y="13322"/>
                  </a:cubicBezTo>
                  <a:cubicBezTo>
                    <a:pt x="5988" y="13417"/>
                    <a:pt x="5988" y="13417"/>
                    <a:pt x="5988" y="13417"/>
                  </a:cubicBezTo>
                  <a:cubicBezTo>
                    <a:pt x="5988" y="13417"/>
                    <a:pt x="5988" y="13512"/>
                    <a:pt x="5988" y="13512"/>
                  </a:cubicBezTo>
                  <a:cubicBezTo>
                    <a:pt x="5988" y="13607"/>
                    <a:pt x="5774" y="13607"/>
                    <a:pt x="5774" y="13607"/>
                  </a:cubicBezTo>
                  <a:cubicBezTo>
                    <a:pt x="5774" y="13607"/>
                    <a:pt x="5988" y="13702"/>
                    <a:pt x="5774" y="13702"/>
                  </a:cubicBezTo>
                  <a:cubicBezTo>
                    <a:pt x="5774" y="13702"/>
                    <a:pt x="5774" y="13702"/>
                    <a:pt x="5560" y="13702"/>
                  </a:cubicBezTo>
                  <a:cubicBezTo>
                    <a:pt x="5347" y="13702"/>
                    <a:pt x="5347" y="13702"/>
                    <a:pt x="5347" y="13797"/>
                  </a:cubicBezTo>
                  <a:cubicBezTo>
                    <a:pt x="5347" y="13797"/>
                    <a:pt x="5347" y="13893"/>
                    <a:pt x="5347" y="13893"/>
                  </a:cubicBezTo>
                  <a:cubicBezTo>
                    <a:pt x="5347" y="13893"/>
                    <a:pt x="5560" y="13893"/>
                    <a:pt x="5560" y="13893"/>
                  </a:cubicBezTo>
                  <a:cubicBezTo>
                    <a:pt x="5560" y="13988"/>
                    <a:pt x="5347" y="13988"/>
                    <a:pt x="5347" y="13988"/>
                  </a:cubicBezTo>
                  <a:cubicBezTo>
                    <a:pt x="5347" y="13988"/>
                    <a:pt x="5133" y="13988"/>
                    <a:pt x="4919" y="13988"/>
                  </a:cubicBezTo>
                  <a:cubicBezTo>
                    <a:pt x="4919" y="13988"/>
                    <a:pt x="4919" y="14083"/>
                    <a:pt x="4919" y="14083"/>
                  </a:cubicBezTo>
                  <a:cubicBezTo>
                    <a:pt x="4919" y="14083"/>
                    <a:pt x="4705" y="14083"/>
                    <a:pt x="4705" y="14083"/>
                  </a:cubicBezTo>
                  <a:cubicBezTo>
                    <a:pt x="4705" y="14178"/>
                    <a:pt x="4705" y="14178"/>
                    <a:pt x="4705" y="14273"/>
                  </a:cubicBezTo>
                  <a:cubicBezTo>
                    <a:pt x="4277" y="14083"/>
                    <a:pt x="4705" y="14368"/>
                    <a:pt x="4491" y="14273"/>
                  </a:cubicBezTo>
                  <a:cubicBezTo>
                    <a:pt x="4491" y="14273"/>
                    <a:pt x="4491" y="14273"/>
                    <a:pt x="4491" y="14368"/>
                  </a:cubicBezTo>
                  <a:cubicBezTo>
                    <a:pt x="4491" y="14368"/>
                    <a:pt x="4277" y="14368"/>
                    <a:pt x="4277" y="14368"/>
                  </a:cubicBezTo>
                  <a:cubicBezTo>
                    <a:pt x="4491" y="14368"/>
                    <a:pt x="4491" y="14368"/>
                    <a:pt x="4277" y="14463"/>
                  </a:cubicBezTo>
                  <a:cubicBezTo>
                    <a:pt x="4277" y="14463"/>
                    <a:pt x="4277" y="14559"/>
                    <a:pt x="4277" y="14559"/>
                  </a:cubicBezTo>
                  <a:cubicBezTo>
                    <a:pt x="4063" y="14559"/>
                    <a:pt x="4063" y="14273"/>
                    <a:pt x="3850" y="14463"/>
                  </a:cubicBezTo>
                  <a:cubicBezTo>
                    <a:pt x="3850" y="14368"/>
                    <a:pt x="3850" y="14368"/>
                    <a:pt x="3850" y="14368"/>
                  </a:cubicBezTo>
                  <a:cubicBezTo>
                    <a:pt x="3850" y="14463"/>
                    <a:pt x="3850" y="14463"/>
                    <a:pt x="3636" y="14463"/>
                  </a:cubicBezTo>
                  <a:cubicBezTo>
                    <a:pt x="3636" y="14463"/>
                    <a:pt x="3636" y="14559"/>
                    <a:pt x="3636" y="14559"/>
                  </a:cubicBezTo>
                  <a:cubicBezTo>
                    <a:pt x="3636" y="14559"/>
                    <a:pt x="3636" y="14559"/>
                    <a:pt x="3850" y="14654"/>
                  </a:cubicBezTo>
                  <a:cubicBezTo>
                    <a:pt x="3636" y="14559"/>
                    <a:pt x="3636" y="14844"/>
                    <a:pt x="3422" y="14844"/>
                  </a:cubicBezTo>
                  <a:cubicBezTo>
                    <a:pt x="3422" y="14844"/>
                    <a:pt x="3422" y="14844"/>
                    <a:pt x="3422" y="14749"/>
                  </a:cubicBezTo>
                  <a:cubicBezTo>
                    <a:pt x="3422" y="14749"/>
                    <a:pt x="3422" y="14654"/>
                    <a:pt x="3208" y="14749"/>
                  </a:cubicBezTo>
                  <a:cubicBezTo>
                    <a:pt x="3208" y="14749"/>
                    <a:pt x="3422" y="14939"/>
                    <a:pt x="3422" y="14939"/>
                  </a:cubicBezTo>
                  <a:cubicBezTo>
                    <a:pt x="3422" y="14939"/>
                    <a:pt x="3422" y="14939"/>
                    <a:pt x="3208" y="14939"/>
                  </a:cubicBezTo>
                  <a:cubicBezTo>
                    <a:pt x="3208" y="14844"/>
                    <a:pt x="3208" y="14844"/>
                    <a:pt x="3208" y="14844"/>
                  </a:cubicBezTo>
                  <a:cubicBezTo>
                    <a:pt x="2994" y="14844"/>
                    <a:pt x="2994" y="14939"/>
                    <a:pt x="3208" y="14939"/>
                  </a:cubicBezTo>
                  <a:cubicBezTo>
                    <a:pt x="3208" y="15034"/>
                    <a:pt x="3636" y="15130"/>
                    <a:pt x="3208" y="15225"/>
                  </a:cubicBezTo>
                  <a:cubicBezTo>
                    <a:pt x="3208" y="15225"/>
                    <a:pt x="3208" y="15225"/>
                    <a:pt x="3208" y="15130"/>
                  </a:cubicBezTo>
                  <a:cubicBezTo>
                    <a:pt x="3208" y="15225"/>
                    <a:pt x="3208" y="15225"/>
                    <a:pt x="2994" y="15320"/>
                  </a:cubicBezTo>
                  <a:cubicBezTo>
                    <a:pt x="2994" y="15320"/>
                    <a:pt x="2994" y="15320"/>
                    <a:pt x="2994" y="15320"/>
                  </a:cubicBezTo>
                  <a:cubicBezTo>
                    <a:pt x="2994" y="15320"/>
                    <a:pt x="2780" y="15320"/>
                    <a:pt x="2780" y="15320"/>
                  </a:cubicBezTo>
                  <a:cubicBezTo>
                    <a:pt x="2566" y="15320"/>
                    <a:pt x="2566" y="15415"/>
                    <a:pt x="2566" y="15510"/>
                  </a:cubicBezTo>
                  <a:cubicBezTo>
                    <a:pt x="2352" y="15415"/>
                    <a:pt x="2352" y="15415"/>
                    <a:pt x="2566" y="15225"/>
                  </a:cubicBezTo>
                  <a:cubicBezTo>
                    <a:pt x="2352" y="15225"/>
                    <a:pt x="1925" y="15320"/>
                    <a:pt x="2139" y="15320"/>
                  </a:cubicBezTo>
                  <a:cubicBezTo>
                    <a:pt x="2139" y="15415"/>
                    <a:pt x="2139" y="15320"/>
                    <a:pt x="1925" y="15320"/>
                  </a:cubicBezTo>
                  <a:cubicBezTo>
                    <a:pt x="1925" y="15320"/>
                    <a:pt x="1925" y="15320"/>
                    <a:pt x="1925" y="15415"/>
                  </a:cubicBezTo>
                  <a:cubicBezTo>
                    <a:pt x="1925" y="15320"/>
                    <a:pt x="1711" y="15225"/>
                    <a:pt x="1711" y="15320"/>
                  </a:cubicBezTo>
                  <a:cubicBezTo>
                    <a:pt x="1711" y="15415"/>
                    <a:pt x="1711" y="15415"/>
                    <a:pt x="1711" y="15415"/>
                  </a:cubicBezTo>
                  <a:cubicBezTo>
                    <a:pt x="1711" y="15415"/>
                    <a:pt x="1711" y="15510"/>
                    <a:pt x="1925" y="15510"/>
                  </a:cubicBezTo>
                  <a:cubicBezTo>
                    <a:pt x="1711" y="15605"/>
                    <a:pt x="1925" y="15700"/>
                    <a:pt x="2139" y="15700"/>
                  </a:cubicBezTo>
                  <a:cubicBezTo>
                    <a:pt x="1925" y="15700"/>
                    <a:pt x="1711" y="15605"/>
                    <a:pt x="1711" y="15605"/>
                  </a:cubicBezTo>
                  <a:cubicBezTo>
                    <a:pt x="1711" y="15605"/>
                    <a:pt x="1711" y="15605"/>
                    <a:pt x="1711" y="15700"/>
                  </a:cubicBezTo>
                  <a:cubicBezTo>
                    <a:pt x="1497" y="15700"/>
                    <a:pt x="1497" y="15700"/>
                    <a:pt x="1711" y="15796"/>
                  </a:cubicBezTo>
                  <a:cubicBezTo>
                    <a:pt x="1711" y="15891"/>
                    <a:pt x="1497" y="15891"/>
                    <a:pt x="1497" y="15986"/>
                  </a:cubicBezTo>
                  <a:cubicBezTo>
                    <a:pt x="1497" y="15986"/>
                    <a:pt x="1497" y="15986"/>
                    <a:pt x="1497" y="15986"/>
                  </a:cubicBezTo>
                  <a:cubicBezTo>
                    <a:pt x="1283" y="16081"/>
                    <a:pt x="1283" y="15986"/>
                    <a:pt x="1283" y="15986"/>
                  </a:cubicBezTo>
                  <a:cubicBezTo>
                    <a:pt x="1069" y="15986"/>
                    <a:pt x="1069" y="16081"/>
                    <a:pt x="1069" y="16176"/>
                  </a:cubicBezTo>
                  <a:cubicBezTo>
                    <a:pt x="855" y="16081"/>
                    <a:pt x="1069" y="16271"/>
                    <a:pt x="1069" y="16271"/>
                  </a:cubicBezTo>
                  <a:cubicBezTo>
                    <a:pt x="1069" y="16367"/>
                    <a:pt x="855" y="16367"/>
                    <a:pt x="855" y="16367"/>
                  </a:cubicBezTo>
                  <a:cubicBezTo>
                    <a:pt x="855" y="16367"/>
                    <a:pt x="855" y="16462"/>
                    <a:pt x="855" y="16557"/>
                  </a:cubicBezTo>
                  <a:cubicBezTo>
                    <a:pt x="855" y="16462"/>
                    <a:pt x="855" y="16462"/>
                    <a:pt x="855" y="16462"/>
                  </a:cubicBezTo>
                  <a:cubicBezTo>
                    <a:pt x="1069" y="16557"/>
                    <a:pt x="1069" y="16462"/>
                    <a:pt x="1069" y="16557"/>
                  </a:cubicBezTo>
                  <a:cubicBezTo>
                    <a:pt x="855" y="16557"/>
                    <a:pt x="1069" y="16652"/>
                    <a:pt x="1069" y="16652"/>
                  </a:cubicBezTo>
                  <a:cubicBezTo>
                    <a:pt x="1069" y="16747"/>
                    <a:pt x="855" y="16747"/>
                    <a:pt x="855" y="16842"/>
                  </a:cubicBezTo>
                  <a:cubicBezTo>
                    <a:pt x="1069" y="16747"/>
                    <a:pt x="1069" y="16747"/>
                    <a:pt x="1069" y="16747"/>
                  </a:cubicBezTo>
                  <a:cubicBezTo>
                    <a:pt x="1069" y="16842"/>
                    <a:pt x="1069" y="16842"/>
                    <a:pt x="1069" y="16937"/>
                  </a:cubicBezTo>
                  <a:cubicBezTo>
                    <a:pt x="1069" y="16842"/>
                    <a:pt x="1069" y="16937"/>
                    <a:pt x="1069" y="17033"/>
                  </a:cubicBezTo>
                  <a:cubicBezTo>
                    <a:pt x="1069" y="17033"/>
                    <a:pt x="1069" y="17033"/>
                    <a:pt x="1069" y="17033"/>
                  </a:cubicBezTo>
                  <a:cubicBezTo>
                    <a:pt x="1069" y="16937"/>
                    <a:pt x="1283" y="16937"/>
                    <a:pt x="1283" y="16842"/>
                  </a:cubicBezTo>
                  <a:cubicBezTo>
                    <a:pt x="1283" y="16937"/>
                    <a:pt x="1283" y="17033"/>
                    <a:pt x="1283" y="17033"/>
                  </a:cubicBezTo>
                  <a:cubicBezTo>
                    <a:pt x="1283" y="17033"/>
                    <a:pt x="1283" y="17128"/>
                    <a:pt x="1283" y="17223"/>
                  </a:cubicBezTo>
                  <a:cubicBezTo>
                    <a:pt x="1283" y="17223"/>
                    <a:pt x="1283" y="17128"/>
                    <a:pt x="1497" y="17128"/>
                  </a:cubicBezTo>
                  <a:cubicBezTo>
                    <a:pt x="1283" y="17223"/>
                    <a:pt x="1497" y="17223"/>
                    <a:pt x="1497" y="17318"/>
                  </a:cubicBezTo>
                  <a:cubicBezTo>
                    <a:pt x="1497" y="17318"/>
                    <a:pt x="1283" y="17318"/>
                    <a:pt x="1283" y="17318"/>
                  </a:cubicBezTo>
                  <a:cubicBezTo>
                    <a:pt x="1283" y="17413"/>
                    <a:pt x="1283" y="17413"/>
                    <a:pt x="1283" y="17413"/>
                  </a:cubicBezTo>
                  <a:cubicBezTo>
                    <a:pt x="1283" y="17413"/>
                    <a:pt x="1283" y="17413"/>
                    <a:pt x="1283" y="17413"/>
                  </a:cubicBezTo>
                  <a:cubicBezTo>
                    <a:pt x="1283" y="17508"/>
                    <a:pt x="1283" y="17508"/>
                    <a:pt x="1283" y="17604"/>
                  </a:cubicBezTo>
                  <a:cubicBezTo>
                    <a:pt x="1283" y="17604"/>
                    <a:pt x="1283" y="17604"/>
                    <a:pt x="1283" y="17699"/>
                  </a:cubicBezTo>
                  <a:cubicBezTo>
                    <a:pt x="1283" y="17699"/>
                    <a:pt x="1283" y="17699"/>
                    <a:pt x="1283" y="17699"/>
                  </a:cubicBezTo>
                  <a:cubicBezTo>
                    <a:pt x="1283" y="17699"/>
                    <a:pt x="1283" y="17699"/>
                    <a:pt x="1283" y="17794"/>
                  </a:cubicBezTo>
                  <a:cubicBezTo>
                    <a:pt x="1283" y="17794"/>
                    <a:pt x="1497" y="17794"/>
                    <a:pt x="1497" y="17794"/>
                  </a:cubicBezTo>
                  <a:cubicBezTo>
                    <a:pt x="1497" y="17794"/>
                    <a:pt x="1497" y="17794"/>
                    <a:pt x="1497" y="17794"/>
                  </a:cubicBezTo>
                  <a:cubicBezTo>
                    <a:pt x="1497" y="17889"/>
                    <a:pt x="1497" y="17889"/>
                    <a:pt x="1497" y="17984"/>
                  </a:cubicBezTo>
                  <a:cubicBezTo>
                    <a:pt x="1711" y="17984"/>
                    <a:pt x="1711" y="17984"/>
                    <a:pt x="1711" y="17984"/>
                  </a:cubicBezTo>
                  <a:cubicBezTo>
                    <a:pt x="1711" y="18079"/>
                    <a:pt x="1711" y="18079"/>
                    <a:pt x="1711" y="18079"/>
                  </a:cubicBezTo>
                  <a:cubicBezTo>
                    <a:pt x="1711" y="18174"/>
                    <a:pt x="1711" y="18174"/>
                    <a:pt x="1925" y="18174"/>
                  </a:cubicBezTo>
                  <a:cubicBezTo>
                    <a:pt x="1925" y="18174"/>
                    <a:pt x="1711" y="18174"/>
                    <a:pt x="1711" y="18174"/>
                  </a:cubicBezTo>
                  <a:cubicBezTo>
                    <a:pt x="1711" y="18174"/>
                    <a:pt x="1711" y="18270"/>
                    <a:pt x="1711" y="18270"/>
                  </a:cubicBezTo>
                  <a:cubicBezTo>
                    <a:pt x="1711" y="18270"/>
                    <a:pt x="1925" y="18365"/>
                    <a:pt x="1925" y="18365"/>
                  </a:cubicBezTo>
                  <a:cubicBezTo>
                    <a:pt x="1925" y="18460"/>
                    <a:pt x="2139" y="18460"/>
                    <a:pt x="2139" y="18555"/>
                  </a:cubicBezTo>
                  <a:cubicBezTo>
                    <a:pt x="1925" y="18555"/>
                    <a:pt x="1711" y="18460"/>
                    <a:pt x="1711" y="18460"/>
                  </a:cubicBezTo>
                  <a:cubicBezTo>
                    <a:pt x="1711" y="18460"/>
                    <a:pt x="1711" y="18555"/>
                    <a:pt x="1711" y="18555"/>
                  </a:cubicBezTo>
                  <a:cubicBezTo>
                    <a:pt x="1711" y="18555"/>
                    <a:pt x="1711" y="18555"/>
                    <a:pt x="1925" y="18555"/>
                  </a:cubicBezTo>
                  <a:cubicBezTo>
                    <a:pt x="1925" y="18650"/>
                    <a:pt x="1711" y="18650"/>
                    <a:pt x="1497" y="18650"/>
                  </a:cubicBezTo>
                  <a:cubicBezTo>
                    <a:pt x="1497" y="18650"/>
                    <a:pt x="1925" y="18650"/>
                    <a:pt x="1925" y="18745"/>
                  </a:cubicBezTo>
                  <a:cubicBezTo>
                    <a:pt x="1711" y="18745"/>
                    <a:pt x="1711" y="18745"/>
                    <a:pt x="1497" y="18745"/>
                  </a:cubicBezTo>
                  <a:cubicBezTo>
                    <a:pt x="1711" y="18745"/>
                    <a:pt x="1711" y="18936"/>
                    <a:pt x="1711" y="19031"/>
                  </a:cubicBezTo>
                  <a:cubicBezTo>
                    <a:pt x="1711" y="19031"/>
                    <a:pt x="1711" y="19031"/>
                    <a:pt x="1711" y="19031"/>
                  </a:cubicBezTo>
                  <a:cubicBezTo>
                    <a:pt x="1711" y="19031"/>
                    <a:pt x="1711" y="19031"/>
                    <a:pt x="1711" y="19031"/>
                  </a:cubicBezTo>
                  <a:cubicBezTo>
                    <a:pt x="1711" y="19031"/>
                    <a:pt x="1711" y="19031"/>
                    <a:pt x="1711" y="19031"/>
                  </a:cubicBezTo>
                  <a:cubicBezTo>
                    <a:pt x="1711" y="19126"/>
                    <a:pt x="1711" y="19126"/>
                    <a:pt x="1711" y="19126"/>
                  </a:cubicBezTo>
                  <a:cubicBezTo>
                    <a:pt x="1711" y="19126"/>
                    <a:pt x="1711" y="19126"/>
                    <a:pt x="1711" y="19126"/>
                  </a:cubicBezTo>
                  <a:cubicBezTo>
                    <a:pt x="1711" y="19126"/>
                    <a:pt x="1711" y="19221"/>
                    <a:pt x="1497" y="19221"/>
                  </a:cubicBezTo>
                  <a:cubicBezTo>
                    <a:pt x="1711" y="19221"/>
                    <a:pt x="1497" y="19221"/>
                    <a:pt x="1711" y="19221"/>
                  </a:cubicBezTo>
                  <a:cubicBezTo>
                    <a:pt x="1711" y="19221"/>
                    <a:pt x="1497" y="19221"/>
                    <a:pt x="1497" y="19221"/>
                  </a:cubicBezTo>
                  <a:cubicBezTo>
                    <a:pt x="1711" y="19316"/>
                    <a:pt x="1497" y="19316"/>
                    <a:pt x="1711" y="19411"/>
                  </a:cubicBezTo>
                  <a:cubicBezTo>
                    <a:pt x="1497" y="19411"/>
                    <a:pt x="1497" y="19411"/>
                    <a:pt x="1497" y="19411"/>
                  </a:cubicBezTo>
                  <a:cubicBezTo>
                    <a:pt x="1497" y="19411"/>
                    <a:pt x="1497" y="19411"/>
                    <a:pt x="1497" y="19411"/>
                  </a:cubicBezTo>
                  <a:cubicBezTo>
                    <a:pt x="1497" y="19411"/>
                    <a:pt x="1283" y="19411"/>
                    <a:pt x="1283" y="19411"/>
                  </a:cubicBezTo>
                  <a:cubicBezTo>
                    <a:pt x="1283" y="19507"/>
                    <a:pt x="1497" y="19602"/>
                    <a:pt x="1497" y="19697"/>
                  </a:cubicBezTo>
                  <a:cubicBezTo>
                    <a:pt x="1497" y="19602"/>
                    <a:pt x="1283" y="19697"/>
                    <a:pt x="1497" y="19697"/>
                  </a:cubicBezTo>
                  <a:cubicBezTo>
                    <a:pt x="1497" y="19792"/>
                    <a:pt x="1497" y="19697"/>
                    <a:pt x="1283" y="19697"/>
                  </a:cubicBezTo>
                  <a:cubicBezTo>
                    <a:pt x="1283" y="19792"/>
                    <a:pt x="1497" y="19887"/>
                    <a:pt x="1497" y="19887"/>
                  </a:cubicBezTo>
                  <a:cubicBezTo>
                    <a:pt x="1497" y="19887"/>
                    <a:pt x="1497" y="19982"/>
                    <a:pt x="1497" y="19982"/>
                  </a:cubicBezTo>
                  <a:cubicBezTo>
                    <a:pt x="1497" y="19982"/>
                    <a:pt x="1497" y="19982"/>
                    <a:pt x="1711" y="19982"/>
                  </a:cubicBezTo>
                  <a:cubicBezTo>
                    <a:pt x="1711" y="19982"/>
                    <a:pt x="1497" y="19982"/>
                    <a:pt x="1497" y="19982"/>
                  </a:cubicBezTo>
                  <a:cubicBezTo>
                    <a:pt x="1711" y="20078"/>
                    <a:pt x="1497" y="20078"/>
                    <a:pt x="1497" y="20078"/>
                  </a:cubicBezTo>
                  <a:cubicBezTo>
                    <a:pt x="1497" y="20078"/>
                    <a:pt x="1497" y="20173"/>
                    <a:pt x="1711" y="20173"/>
                  </a:cubicBezTo>
                  <a:cubicBezTo>
                    <a:pt x="1711" y="20173"/>
                    <a:pt x="1497" y="20173"/>
                    <a:pt x="1497" y="20173"/>
                  </a:cubicBezTo>
                  <a:cubicBezTo>
                    <a:pt x="1497" y="20268"/>
                    <a:pt x="1711" y="20268"/>
                    <a:pt x="1925" y="20268"/>
                  </a:cubicBezTo>
                  <a:cubicBezTo>
                    <a:pt x="1925" y="20268"/>
                    <a:pt x="1925" y="20268"/>
                    <a:pt x="1925" y="20268"/>
                  </a:cubicBezTo>
                  <a:cubicBezTo>
                    <a:pt x="1711" y="20268"/>
                    <a:pt x="1711" y="20268"/>
                    <a:pt x="1711" y="20268"/>
                  </a:cubicBezTo>
                  <a:cubicBezTo>
                    <a:pt x="1711" y="20268"/>
                    <a:pt x="1925" y="20363"/>
                    <a:pt x="1711" y="20363"/>
                  </a:cubicBezTo>
                  <a:cubicBezTo>
                    <a:pt x="2139" y="20458"/>
                    <a:pt x="1925" y="20363"/>
                    <a:pt x="1925" y="20268"/>
                  </a:cubicBezTo>
                  <a:cubicBezTo>
                    <a:pt x="2139" y="20268"/>
                    <a:pt x="2352" y="20173"/>
                    <a:pt x="2352" y="20173"/>
                  </a:cubicBezTo>
                  <a:cubicBezTo>
                    <a:pt x="2352" y="20173"/>
                    <a:pt x="2352" y="20173"/>
                    <a:pt x="2352" y="20268"/>
                  </a:cubicBezTo>
                  <a:cubicBezTo>
                    <a:pt x="2139" y="20268"/>
                    <a:pt x="2352" y="20363"/>
                    <a:pt x="2352" y="20458"/>
                  </a:cubicBezTo>
                  <a:cubicBezTo>
                    <a:pt x="2352" y="20458"/>
                    <a:pt x="2352" y="20458"/>
                    <a:pt x="2352" y="20458"/>
                  </a:cubicBezTo>
                  <a:cubicBezTo>
                    <a:pt x="2352" y="20268"/>
                    <a:pt x="2566" y="20363"/>
                    <a:pt x="2566" y="20363"/>
                  </a:cubicBezTo>
                  <a:cubicBezTo>
                    <a:pt x="2566" y="20363"/>
                    <a:pt x="2566" y="20363"/>
                    <a:pt x="2566" y="20363"/>
                  </a:cubicBezTo>
                  <a:cubicBezTo>
                    <a:pt x="2780" y="20458"/>
                    <a:pt x="2780" y="20553"/>
                    <a:pt x="2994" y="20458"/>
                  </a:cubicBezTo>
                  <a:cubicBezTo>
                    <a:pt x="2994" y="20458"/>
                    <a:pt x="3208" y="20553"/>
                    <a:pt x="3208" y="20553"/>
                  </a:cubicBezTo>
                  <a:cubicBezTo>
                    <a:pt x="3422" y="20648"/>
                    <a:pt x="3422" y="20553"/>
                    <a:pt x="3636" y="20553"/>
                  </a:cubicBezTo>
                  <a:cubicBezTo>
                    <a:pt x="3636" y="20553"/>
                    <a:pt x="3636" y="20648"/>
                    <a:pt x="3636" y="20648"/>
                  </a:cubicBezTo>
                  <a:cubicBezTo>
                    <a:pt x="3636" y="20648"/>
                    <a:pt x="3850" y="20648"/>
                    <a:pt x="3850" y="20553"/>
                  </a:cubicBezTo>
                  <a:cubicBezTo>
                    <a:pt x="4063" y="20648"/>
                    <a:pt x="3636" y="20744"/>
                    <a:pt x="3636" y="20839"/>
                  </a:cubicBezTo>
                  <a:cubicBezTo>
                    <a:pt x="3636" y="20839"/>
                    <a:pt x="3850" y="20744"/>
                    <a:pt x="4063" y="20744"/>
                  </a:cubicBezTo>
                  <a:cubicBezTo>
                    <a:pt x="3850" y="20839"/>
                    <a:pt x="3850" y="20839"/>
                    <a:pt x="3850" y="20839"/>
                  </a:cubicBezTo>
                  <a:cubicBezTo>
                    <a:pt x="3850" y="20839"/>
                    <a:pt x="3850" y="20934"/>
                    <a:pt x="3636" y="20934"/>
                  </a:cubicBezTo>
                  <a:cubicBezTo>
                    <a:pt x="4063" y="20839"/>
                    <a:pt x="4277" y="20744"/>
                    <a:pt x="4491" y="20744"/>
                  </a:cubicBezTo>
                  <a:cubicBezTo>
                    <a:pt x="4491" y="20744"/>
                    <a:pt x="4705" y="20744"/>
                    <a:pt x="4705" y="20744"/>
                  </a:cubicBezTo>
                  <a:cubicBezTo>
                    <a:pt x="4705" y="20744"/>
                    <a:pt x="4705" y="20648"/>
                    <a:pt x="4705" y="20648"/>
                  </a:cubicBezTo>
                  <a:cubicBezTo>
                    <a:pt x="4705" y="20648"/>
                    <a:pt x="4919" y="20648"/>
                    <a:pt x="4919" y="20648"/>
                  </a:cubicBezTo>
                  <a:cubicBezTo>
                    <a:pt x="4705" y="20744"/>
                    <a:pt x="4491" y="20839"/>
                    <a:pt x="4491" y="20934"/>
                  </a:cubicBezTo>
                  <a:cubicBezTo>
                    <a:pt x="4491" y="21029"/>
                    <a:pt x="4705" y="21029"/>
                    <a:pt x="4705" y="21124"/>
                  </a:cubicBezTo>
                  <a:cubicBezTo>
                    <a:pt x="4705" y="21124"/>
                    <a:pt x="4705" y="21029"/>
                    <a:pt x="4705" y="21029"/>
                  </a:cubicBezTo>
                  <a:cubicBezTo>
                    <a:pt x="4705" y="21124"/>
                    <a:pt x="4491" y="21124"/>
                    <a:pt x="4705" y="21219"/>
                  </a:cubicBezTo>
                  <a:cubicBezTo>
                    <a:pt x="4919" y="21219"/>
                    <a:pt x="5133" y="21219"/>
                    <a:pt x="5133" y="21219"/>
                  </a:cubicBezTo>
                  <a:cubicBezTo>
                    <a:pt x="5133" y="21219"/>
                    <a:pt x="5133" y="21219"/>
                    <a:pt x="5133" y="21219"/>
                  </a:cubicBezTo>
                  <a:cubicBezTo>
                    <a:pt x="5133" y="21315"/>
                    <a:pt x="4919" y="21315"/>
                    <a:pt x="4919" y="21315"/>
                  </a:cubicBezTo>
                  <a:cubicBezTo>
                    <a:pt x="4919" y="21315"/>
                    <a:pt x="4919" y="21410"/>
                    <a:pt x="4919" y="21410"/>
                  </a:cubicBezTo>
                  <a:cubicBezTo>
                    <a:pt x="4919" y="21410"/>
                    <a:pt x="4919" y="21410"/>
                    <a:pt x="4919" y="21410"/>
                  </a:cubicBezTo>
                  <a:cubicBezTo>
                    <a:pt x="5133" y="21315"/>
                    <a:pt x="5133" y="21410"/>
                    <a:pt x="5133" y="21410"/>
                  </a:cubicBezTo>
                  <a:cubicBezTo>
                    <a:pt x="5133" y="21410"/>
                    <a:pt x="5133" y="21315"/>
                    <a:pt x="5347" y="21219"/>
                  </a:cubicBezTo>
                  <a:cubicBezTo>
                    <a:pt x="5347" y="21315"/>
                    <a:pt x="5133" y="21410"/>
                    <a:pt x="5133" y="21410"/>
                  </a:cubicBezTo>
                  <a:cubicBezTo>
                    <a:pt x="5133" y="21410"/>
                    <a:pt x="5133" y="21410"/>
                    <a:pt x="4919" y="21410"/>
                  </a:cubicBezTo>
                  <a:cubicBezTo>
                    <a:pt x="4919" y="21410"/>
                    <a:pt x="4919" y="21505"/>
                    <a:pt x="4919" y="21505"/>
                  </a:cubicBezTo>
                  <a:cubicBezTo>
                    <a:pt x="4919" y="21505"/>
                    <a:pt x="4705" y="21505"/>
                    <a:pt x="4705" y="21505"/>
                  </a:cubicBezTo>
                  <a:cubicBezTo>
                    <a:pt x="4491" y="21505"/>
                    <a:pt x="4491" y="21600"/>
                    <a:pt x="4491" y="21600"/>
                  </a:cubicBezTo>
                  <a:cubicBezTo>
                    <a:pt x="4705" y="21600"/>
                    <a:pt x="4919" y="21600"/>
                    <a:pt x="5133" y="21600"/>
                  </a:cubicBezTo>
                  <a:cubicBezTo>
                    <a:pt x="4919" y="21505"/>
                    <a:pt x="5347" y="21410"/>
                    <a:pt x="5347" y="21315"/>
                  </a:cubicBezTo>
                  <a:cubicBezTo>
                    <a:pt x="5560" y="21315"/>
                    <a:pt x="5560" y="21124"/>
                    <a:pt x="5774" y="21124"/>
                  </a:cubicBezTo>
                  <a:cubicBezTo>
                    <a:pt x="5774" y="21219"/>
                    <a:pt x="5560" y="21219"/>
                    <a:pt x="5560" y="21315"/>
                  </a:cubicBezTo>
                  <a:cubicBezTo>
                    <a:pt x="5774" y="21315"/>
                    <a:pt x="5774" y="21315"/>
                    <a:pt x="6202" y="21315"/>
                  </a:cubicBezTo>
                  <a:cubicBezTo>
                    <a:pt x="6202" y="21315"/>
                    <a:pt x="6202" y="21315"/>
                    <a:pt x="6202" y="21315"/>
                  </a:cubicBezTo>
                  <a:cubicBezTo>
                    <a:pt x="6202" y="21315"/>
                    <a:pt x="6416" y="21315"/>
                    <a:pt x="6416" y="21315"/>
                  </a:cubicBezTo>
                  <a:cubicBezTo>
                    <a:pt x="6416" y="21315"/>
                    <a:pt x="6630" y="21315"/>
                    <a:pt x="6630" y="21219"/>
                  </a:cubicBezTo>
                  <a:cubicBezTo>
                    <a:pt x="6630" y="21219"/>
                    <a:pt x="6630" y="21219"/>
                    <a:pt x="6630" y="21219"/>
                  </a:cubicBezTo>
                  <a:cubicBezTo>
                    <a:pt x="6630" y="21219"/>
                    <a:pt x="6630" y="21315"/>
                    <a:pt x="6630" y="21219"/>
                  </a:cubicBezTo>
                  <a:cubicBezTo>
                    <a:pt x="6844" y="21219"/>
                    <a:pt x="6844" y="21219"/>
                    <a:pt x="7057" y="21219"/>
                  </a:cubicBezTo>
                  <a:cubicBezTo>
                    <a:pt x="6844" y="21124"/>
                    <a:pt x="7057" y="21219"/>
                    <a:pt x="7057" y="21219"/>
                  </a:cubicBezTo>
                  <a:cubicBezTo>
                    <a:pt x="7271" y="21219"/>
                    <a:pt x="7271" y="21124"/>
                    <a:pt x="7271" y="21124"/>
                  </a:cubicBezTo>
                  <a:cubicBezTo>
                    <a:pt x="7271" y="21219"/>
                    <a:pt x="7271" y="21219"/>
                    <a:pt x="7271" y="21315"/>
                  </a:cubicBezTo>
                  <a:cubicBezTo>
                    <a:pt x="7271" y="21219"/>
                    <a:pt x="7271" y="21219"/>
                    <a:pt x="7271" y="21219"/>
                  </a:cubicBezTo>
                  <a:cubicBezTo>
                    <a:pt x="7271" y="21219"/>
                    <a:pt x="7271" y="21219"/>
                    <a:pt x="7485" y="21315"/>
                  </a:cubicBezTo>
                  <a:cubicBezTo>
                    <a:pt x="7485" y="21219"/>
                    <a:pt x="7485" y="21219"/>
                    <a:pt x="7485" y="21219"/>
                  </a:cubicBezTo>
                  <a:cubicBezTo>
                    <a:pt x="7485" y="21219"/>
                    <a:pt x="7485" y="21219"/>
                    <a:pt x="7485" y="21315"/>
                  </a:cubicBezTo>
                  <a:cubicBezTo>
                    <a:pt x="7485" y="21315"/>
                    <a:pt x="7913" y="21219"/>
                    <a:pt x="7699" y="21124"/>
                  </a:cubicBezTo>
                  <a:cubicBezTo>
                    <a:pt x="7699" y="21124"/>
                    <a:pt x="7913" y="21124"/>
                    <a:pt x="7913" y="21124"/>
                  </a:cubicBezTo>
                  <a:cubicBezTo>
                    <a:pt x="7699" y="21124"/>
                    <a:pt x="7699" y="21124"/>
                    <a:pt x="7699" y="21124"/>
                  </a:cubicBezTo>
                  <a:cubicBezTo>
                    <a:pt x="7699" y="21124"/>
                    <a:pt x="7913" y="21029"/>
                    <a:pt x="7699" y="21029"/>
                  </a:cubicBezTo>
                  <a:cubicBezTo>
                    <a:pt x="7913" y="21029"/>
                    <a:pt x="7913" y="21029"/>
                    <a:pt x="7913" y="21124"/>
                  </a:cubicBezTo>
                  <a:cubicBezTo>
                    <a:pt x="7913" y="21029"/>
                    <a:pt x="8341" y="21029"/>
                    <a:pt x="8127" y="20934"/>
                  </a:cubicBezTo>
                  <a:cubicBezTo>
                    <a:pt x="8341" y="20934"/>
                    <a:pt x="8341" y="21029"/>
                    <a:pt x="8341" y="21029"/>
                  </a:cubicBezTo>
                  <a:cubicBezTo>
                    <a:pt x="8341" y="21029"/>
                    <a:pt x="8554" y="21029"/>
                    <a:pt x="8554" y="21029"/>
                  </a:cubicBezTo>
                  <a:cubicBezTo>
                    <a:pt x="8554" y="21029"/>
                    <a:pt x="8554" y="20839"/>
                    <a:pt x="8554" y="20934"/>
                  </a:cubicBezTo>
                  <a:cubicBezTo>
                    <a:pt x="8768" y="20934"/>
                    <a:pt x="8554" y="21124"/>
                    <a:pt x="8768" y="21029"/>
                  </a:cubicBezTo>
                  <a:cubicBezTo>
                    <a:pt x="8768" y="20934"/>
                    <a:pt x="8768" y="20934"/>
                    <a:pt x="8768" y="20934"/>
                  </a:cubicBezTo>
                  <a:cubicBezTo>
                    <a:pt x="8768" y="20934"/>
                    <a:pt x="8768" y="20934"/>
                    <a:pt x="8768" y="20934"/>
                  </a:cubicBezTo>
                  <a:cubicBezTo>
                    <a:pt x="8768" y="20934"/>
                    <a:pt x="8982" y="20934"/>
                    <a:pt x="8982" y="20934"/>
                  </a:cubicBezTo>
                  <a:cubicBezTo>
                    <a:pt x="8982" y="20934"/>
                    <a:pt x="8982" y="20934"/>
                    <a:pt x="8982" y="20934"/>
                  </a:cubicBezTo>
                  <a:cubicBezTo>
                    <a:pt x="8982" y="20934"/>
                    <a:pt x="8982" y="20934"/>
                    <a:pt x="8982" y="20934"/>
                  </a:cubicBezTo>
                  <a:cubicBezTo>
                    <a:pt x="8982" y="20934"/>
                    <a:pt x="8982" y="20839"/>
                    <a:pt x="8982" y="20839"/>
                  </a:cubicBezTo>
                  <a:cubicBezTo>
                    <a:pt x="8982" y="20839"/>
                    <a:pt x="8982" y="20839"/>
                    <a:pt x="8982" y="20839"/>
                  </a:cubicBezTo>
                  <a:cubicBezTo>
                    <a:pt x="8982" y="20839"/>
                    <a:pt x="9196" y="20839"/>
                    <a:pt x="9196" y="20839"/>
                  </a:cubicBezTo>
                  <a:cubicBezTo>
                    <a:pt x="9196" y="20839"/>
                    <a:pt x="9196" y="20839"/>
                    <a:pt x="9196" y="20839"/>
                  </a:cubicBezTo>
                  <a:cubicBezTo>
                    <a:pt x="9410" y="20839"/>
                    <a:pt x="9410" y="20839"/>
                    <a:pt x="9410" y="20839"/>
                  </a:cubicBezTo>
                  <a:cubicBezTo>
                    <a:pt x="9624" y="20839"/>
                    <a:pt x="9624" y="20839"/>
                    <a:pt x="9624" y="20744"/>
                  </a:cubicBezTo>
                  <a:cubicBezTo>
                    <a:pt x="9624" y="20648"/>
                    <a:pt x="9624" y="20744"/>
                    <a:pt x="9624" y="20648"/>
                  </a:cubicBezTo>
                  <a:cubicBezTo>
                    <a:pt x="9838" y="20648"/>
                    <a:pt x="10051" y="20648"/>
                    <a:pt x="10051" y="20648"/>
                  </a:cubicBezTo>
                  <a:cubicBezTo>
                    <a:pt x="10051" y="20648"/>
                    <a:pt x="9838" y="20648"/>
                    <a:pt x="9838" y="20648"/>
                  </a:cubicBezTo>
                  <a:cubicBezTo>
                    <a:pt x="9838" y="20648"/>
                    <a:pt x="9838" y="20648"/>
                    <a:pt x="9838" y="20744"/>
                  </a:cubicBezTo>
                  <a:cubicBezTo>
                    <a:pt x="9838" y="20744"/>
                    <a:pt x="10051" y="20839"/>
                    <a:pt x="10051" y="20839"/>
                  </a:cubicBezTo>
                  <a:cubicBezTo>
                    <a:pt x="10265" y="20839"/>
                    <a:pt x="10051" y="20839"/>
                    <a:pt x="10265" y="20839"/>
                  </a:cubicBezTo>
                  <a:cubicBezTo>
                    <a:pt x="10265" y="20744"/>
                    <a:pt x="10051" y="20744"/>
                    <a:pt x="10051" y="20744"/>
                  </a:cubicBezTo>
                  <a:cubicBezTo>
                    <a:pt x="10051" y="20744"/>
                    <a:pt x="10265" y="20744"/>
                    <a:pt x="10265" y="20839"/>
                  </a:cubicBezTo>
                  <a:cubicBezTo>
                    <a:pt x="10479" y="20839"/>
                    <a:pt x="10265" y="20839"/>
                    <a:pt x="10479" y="20839"/>
                  </a:cubicBezTo>
                  <a:cubicBezTo>
                    <a:pt x="10479" y="20744"/>
                    <a:pt x="10479" y="20744"/>
                    <a:pt x="10479" y="20648"/>
                  </a:cubicBezTo>
                  <a:cubicBezTo>
                    <a:pt x="10265" y="20648"/>
                    <a:pt x="10479" y="20648"/>
                    <a:pt x="10265" y="20553"/>
                  </a:cubicBezTo>
                  <a:cubicBezTo>
                    <a:pt x="10479" y="20648"/>
                    <a:pt x="10479" y="20648"/>
                    <a:pt x="10693" y="20648"/>
                  </a:cubicBezTo>
                  <a:cubicBezTo>
                    <a:pt x="10479" y="20648"/>
                    <a:pt x="10693" y="20744"/>
                    <a:pt x="10693" y="20744"/>
                  </a:cubicBezTo>
                  <a:cubicBezTo>
                    <a:pt x="10907" y="20744"/>
                    <a:pt x="10693" y="20648"/>
                    <a:pt x="10693" y="20553"/>
                  </a:cubicBezTo>
                  <a:cubicBezTo>
                    <a:pt x="10693" y="20553"/>
                    <a:pt x="10479" y="20458"/>
                    <a:pt x="10479" y="20458"/>
                  </a:cubicBezTo>
                  <a:cubicBezTo>
                    <a:pt x="10693" y="20458"/>
                    <a:pt x="10693" y="20553"/>
                    <a:pt x="10907" y="20553"/>
                  </a:cubicBezTo>
                  <a:cubicBezTo>
                    <a:pt x="10907" y="20553"/>
                    <a:pt x="10907" y="20553"/>
                    <a:pt x="11121" y="20553"/>
                  </a:cubicBezTo>
                  <a:cubicBezTo>
                    <a:pt x="11121" y="20553"/>
                    <a:pt x="11121" y="20553"/>
                    <a:pt x="11121" y="20458"/>
                  </a:cubicBezTo>
                  <a:cubicBezTo>
                    <a:pt x="11121" y="20458"/>
                    <a:pt x="11121" y="20553"/>
                    <a:pt x="11335" y="20648"/>
                  </a:cubicBezTo>
                  <a:cubicBezTo>
                    <a:pt x="11335" y="20553"/>
                    <a:pt x="11335" y="20553"/>
                    <a:pt x="11335" y="20553"/>
                  </a:cubicBezTo>
                  <a:cubicBezTo>
                    <a:pt x="11335" y="20553"/>
                    <a:pt x="11335" y="20553"/>
                    <a:pt x="11335" y="20553"/>
                  </a:cubicBezTo>
                  <a:cubicBezTo>
                    <a:pt x="11335" y="20553"/>
                    <a:pt x="11549" y="20553"/>
                    <a:pt x="11549" y="20458"/>
                  </a:cubicBezTo>
                  <a:cubicBezTo>
                    <a:pt x="11549" y="20458"/>
                    <a:pt x="11549" y="20458"/>
                    <a:pt x="11549" y="20458"/>
                  </a:cubicBezTo>
                  <a:cubicBezTo>
                    <a:pt x="11549" y="20363"/>
                    <a:pt x="11549" y="20363"/>
                    <a:pt x="11549" y="20268"/>
                  </a:cubicBezTo>
                  <a:cubicBezTo>
                    <a:pt x="11762" y="20173"/>
                    <a:pt x="11976" y="20078"/>
                    <a:pt x="11976" y="20268"/>
                  </a:cubicBezTo>
                  <a:cubicBezTo>
                    <a:pt x="11976" y="20173"/>
                    <a:pt x="11762" y="20173"/>
                    <a:pt x="11762" y="20268"/>
                  </a:cubicBezTo>
                  <a:cubicBezTo>
                    <a:pt x="11762" y="20268"/>
                    <a:pt x="11549" y="20363"/>
                    <a:pt x="11549" y="20363"/>
                  </a:cubicBezTo>
                  <a:cubicBezTo>
                    <a:pt x="11549" y="20458"/>
                    <a:pt x="11549" y="20458"/>
                    <a:pt x="11549" y="20458"/>
                  </a:cubicBezTo>
                  <a:cubicBezTo>
                    <a:pt x="11762" y="20553"/>
                    <a:pt x="11762" y="20458"/>
                    <a:pt x="11762" y="20458"/>
                  </a:cubicBezTo>
                  <a:cubicBezTo>
                    <a:pt x="11762" y="20458"/>
                    <a:pt x="11762" y="20458"/>
                    <a:pt x="11762" y="20458"/>
                  </a:cubicBezTo>
                  <a:cubicBezTo>
                    <a:pt x="11762" y="20458"/>
                    <a:pt x="11976" y="20553"/>
                    <a:pt x="11976" y="20553"/>
                  </a:cubicBezTo>
                  <a:cubicBezTo>
                    <a:pt x="11976" y="20553"/>
                    <a:pt x="11976" y="20553"/>
                    <a:pt x="11976" y="20553"/>
                  </a:cubicBezTo>
                  <a:cubicBezTo>
                    <a:pt x="12190" y="20458"/>
                    <a:pt x="11976" y="20458"/>
                    <a:pt x="12190" y="20458"/>
                  </a:cubicBezTo>
                  <a:cubicBezTo>
                    <a:pt x="12190" y="20458"/>
                    <a:pt x="12190" y="20458"/>
                    <a:pt x="12190" y="20458"/>
                  </a:cubicBezTo>
                  <a:cubicBezTo>
                    <a:pt x="12190" y="20458"/>
                    <a:pt x="12404" y="20458"/>
                    <a:pt x="12404" y="20458"/>
                  </a:cubicBezTo>
                  <a:cubicBezTo>
                    <a:pt x="12404" y="20458"/>
                    <a:pt x="12404" y="20458"/>
                    <a:pt x="12404" y="20458"/>
                  </a:cubicBezTo>
                  <a:cubicBezTo>
                    <a:pt x="12618" y="20458"/>
                    <a:pt x="12618" y="20268"/>
                    <a:pt x="12832" y="20363"/>
                  </a:cubicBezTo>
                  <a:cubicBezTo>
                    <a:pt x="12832" y="20363"/>
                    <a:pt x="12832" y="20363"/>
                    <a:pt x="12832" y="20268"/>
                  </a:cubicBezTo>
                  <a:cubicBezTo>
                    <a:pt x="12832" y="20363"/>
                    <a:pt x="12832" y="20363"/>
                    <a:pt x="12832" y="20363"/>
                  </a:cubicBezTo>
                  <a:cubicBezTo>
                    <a:pt x="13046" y="20363"/>
                    <a:pt x="12832" y="20268"/>
                    <a:pt x="13046" y="20268"/>
                  </a:cubicBezTo>
                  <a:cubicBezTo>
                    <a:pt x="12832" y="20268"/>
                    <a:pt x="13046" y="20363"/>
                    <a:pt x="13259" y="20363"/>
                  </a:cubicBezTo>
                  <a:cubicBezTo>
                    <a:pt x="13259" y="20363"/>
                    <a:pt x="13046" y="20363"/>
                    <a:pt x="13046" y="20363"/>
                  </a:cubicBezTo>
                  <a:cubicBezTo>
                    <a:pt x="13046" y="20363"/>
                    <a:pt x="13046" y="20363"/>
                    <a:pt x="13259" y="20363"/>
                  </a:cubicBezTo>
                  <a:cubicBezTo>
                    <a:pt x="13259" y="20363"/>
                    <a:pt x="13473" y="20458"/>
                    <a:pt x="13473" y="20458"/>
                  </a:cubicBezTo>
                  <a:cubicBezTo>
                    <a:pt x="13473" y="20458"/>
                    <a:pt x="13473" y="20458"/>
                    <a:pt x="13473" y="20363"/>
                  </a:cubicBezTo>
                  <a:cubicBezTo>
                    <a:pt x="13687" y="20363"/>
                    <a:pt x="13687" y="20458"/>
                    <a:pt x="13901" y="20458"/>
                  </a:cubicBezTo>
                  <a:cubicBezTo>
                    <a:pt x="13687" y="20363"/>
                    <a:pt x="13687" y="20363"/>
                    <a:pt x="13901" y="20363"/>
                  </a:cubicBezTo>
                  <a:cubicBezTo>
                    <a:pt x="13901" y="20363"/>
                    <a:pt x="13901" y="20363"/>
                    <a:pt x="13901" y="20363"/>
                  </a:cubicBezTo>
                  <a:cubicBezTo>
                    <a:pt x="13901" y="20458"/>
                    <a:pt x="13901" y="20458"/>
                    <a:pt x="14115" y="20363"/>
                  </a:cubicBezTo>
                  <a:cubicBezTo>
                    <a:pt x="14115" y="20363"/>
                    <a:pt x="14115" y="20363"/>
                    <a:pt x="14115" y="20363"/>
                  </a:cubicBezTo>
                  <a:cubicBezTo>
                    <a:pt x="14115" y="20363"/>
                    <a:pt x="14115" y="20173"/>
                    <a:pt x="14115" y="20268"/>
                  </a:cubicBezTo>
                  <a:cubicBezTo>
                    <a:pt x="14543" y="20173"/>
                    <a:pt x="14756" y="19982"/>
                    <a:pt x="14970" y="19887"/>
                  </a:cubicBezTo>
                  <a:cubicBezTo>
                    <a:pt x="15184" y="19792"/>
                    <a:pt x="15398" y="19697"/>
                    <a:pt x="15398" y="19602"/>
                  </a:cubicBezTo>
                  <a:cubicBezTo>
                    <a:pt x="15612" y="19602"/>
                    <a:pt x="15826" y="19602"/>
                    <a:pt x="15826" y="19507"/>
                  </a:cubicBezTo>
                  <a:cubicBezTo>
                    <a:pt x="16253" y="19316"/>
                    <a:pt x="16681" y="19031"/>
                    <a:pt x="17109" y="18745"/>
                  </a:cubicBezTo>
                  <a:cubicBezTo>
                    <a:pt x="18392" y="18174"/>
                    <a:pt x="19461" y="17508"/>
                    <a:pt x="20531" y="16937"/>
                  </a:cubicBezTo>
                  <a:cubicBezTo>
                    <a:pt x="20745" y="16747"/>
                    <a:pt x="20958" y="16747"/>
                    <a:pt x="20958" y="16557"/>
                  </a:cubicBezTo>
                  <a:cubicBezTo>
                    <a:pt x="21172" y="16462"/>
                    <a:pt x="21600" y="15986"/>
                    <a:pt x="21600" y="15891"/>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39" name="Shape 2728"/>
            <p:cNvSpPr/>
            <p:nvPr/>
          </p:nvSpPr>
          <p:spPr>
            <a:xfrm>
              <a:off x="6976724" y="4514120"/>
              <a:ext cx="959727" cy="620551"/>
            </a:xfrm>
            <a:custGeom>
              <a:avLst/>
              <a:gdLst/>
              <a:ahLst/>
              <a:cxnLst>
                <a:cxn ang="0">
                  <a:pos x="wd2" y="hd2"/>
                </a:cxn>
                <a:cxn ang="5400000">
                  <a:pos x="wd2" y="hd2"/>
                </a:cxn>
                <a:cxn ang="10800000">
                  <a:pos x="wd2" y="hd2"/>
                </a:cxn>
                <a:cxn ang="16200000">
                  <a:pos x="wd2" y="hd2"/>
                </a:cxn>
              </a:cxnLst>
              <a:rect l="0" t="0" r="r" b="b"/>
              <a:pathLst>
                <a:path w="21600" h="21201" extrusionOk="0">
                  <a:moveTo>
                    <a:pt x="4759" y="11786"/>
                  </a:moveTo>
                  <a:cubicBezTo>
                    <a:pt x="4759" y="11786"/>
                    <a:pt x="4393" y="11232"/>
                    <a:pt x="4393" y="11232"/>
                  </a:cubicBezTo>
                  <a:cubicBezTo>
                    <a:pt x="4393" y="11232"/>
                    <a:pt x="4027" y="10678"/>
                    <a:pt x="4027" y="10678"/>
                  </a:cubicBezTo>
                  <a:cubicBezTo>
                    <a:pt x="3661" y="10678"/>
                    <a:pt x="3661" y="10124"/>
                    <a:pt x="3295" y="10678"/>
                  </a:cubicBezTo>
                  <a:cubicBezTo>
                    <a:pt x="3295" y="10678"/>
                    <a:pt x="3295" y="10678"/>
                    <a:pt x="2929" y="10678"/>
                  </a:cubicBezTo>
                  <a:cubicBezTo>
                    <a:pt x="2563" y="10678"/>
                    <a:pt x="2929" y="10678"/>
                    <a:pt x="2563" y="10678"/>
                  </a:cubicBezTo>
                  <a:cubicBezTo>
                    <a:pt x="2563" y="10124"/>
                    <a:pt x="2563" y="10124"/>
                    <a:pt x="2197" y="10678"/>
                  </a:cubicBezTo>
                  <a:cubicBezTo>
                    <a:pt x="2197" y="10678"/>
                    <a:pt x="1831" y="10678"/>
                    <a:pt x="1831" y="10678"/>
                  </a:cubicBezTo>
                  <a:cubicBezTo>
                    <a:pt x="1464" y="11232"/>
                    <a:pt x="1464" y="11232"/>
                    <a:pt x="1464" y="11786"/>
                  </a:cubicBezTo>
                  <a:cubicBezTo>
                    <a:pt x="1098" y="11786"/>
                    <a:pt x="1464" y="11232"/>
                    <a:pt x="1098" y="11232"/>
                  </a:cubicBezTo>
                  <a:cubicBezTo>
                    <a:pt x="732" y="11786"/>
                    <a:pt x="1098" y="11786"/>
                    <a:pt x="732" y="12339"/>
                  </a:cubicBezTo>
                  <a:cubicBezTo>
                    <a:pt x="732" y="11786"/>
                    <a:pt x="732" y="11786"/>
                    <a:pt x="366" y="11232"/>
                  </a:cubicBezTo>
                  <a:cubicBezTo>
                    <a:pt x="366" y="11232"/>
                    <a:pt x="366" y="11786"/>
                    <a:pt x="0" y="11232"/>
                  </a:cubicBezTo>
                  <a:cubicBezTo>
                    <a:pt x="366" y="11786"/>
                    <a:pt x="366" y="12339"/>
                    <a:pt x="732" y="12893"/>
                  </a:cubicBezTo>
                  <a:cubicBezTo>
                    <a:pt x="366" y="12893"/>
                    <a:pt x="366" y="13447"/>
                    <a:pt x="366" y="13447"/>
                  </a:cubicBezTo>
                  <a:cubicBezTo>
                    <a:pt x="366" y="12893"/>
                    <a:pt x="366" y="12893"/>
                    <a:pt x="0" y="12893"/>
                  </a:cubicBezTo>
                  <a:cubicBezTo>
                    <a:pt x="366" y="13447"/>
                    <a:pt x="366" y="13447"/>
                    <a:pt x="366" y="13447"/>
                  </a:cubicBezTo>
                  <a:cubicBezTo>
                    <a:pt x="0" y="13447"/>
                    <a:pt x="0" y="13447"/>
                    <a:pt x="0" y="13447"/>
                  </a:cubicBezTo>
                  <a:cubicBezTo>
                    <a:pt x="0" y="14001"/>
                    <a:pt x="366" y="14001"/>
                    <a:pt x="366" y="14001"/>
                  </a:cubicBezTo>
                  <a:cubicBezTo>
                    <a:pt x="732" y="14001"/>
                    <a:pt x="732" y="14555"/>
                    <a:pt x="732" y="14555"/>
                  </a:cubicBezTo>
                  <a:cubicBezTo>
                    <a:pt x="732" y="14555"/>
                    <a:pt x="1098" y="14555"/>
                    <a:pt x="1098" y="15109"/>
                  </a:cubicBezTo>
                  <a:cubicBezTo>
                    <a:pt x="1098" y="15109"/>
                    <a:pt x="1098" y="15109"/>
                    <a:pt x="1098" y="15109"/>
                  </a:cubicBezTo>
                  <a:cubicBezTo>
                    <a:pt x="1098" y="15663"/>
                    <a:pt x="1098" y="15663"/>
                    <a:pt x="1098" y="15663"/>
                  </a:cubicBezTo>
                  <a:cubicBezTo>
                    <a:pt x="732" y="15663"/>
                    <a:pt x="732" y="15663"/>
                    <a:pt x="732" y="16216"/>
                  </a:cubicBezTo>
                  <a:cubicBezTo>
                    <a:pt x="732" y="16216"/>
                    <a:pt x="732" y="16770"/>
                    <a:pt x="366" y="16770"/>
                  </a:cubicBezTo>
                  <a:cubicBezTo>
                    <a:pt x="366" y="16770"/>
                    <a:pt x="732" y="17324"/>
                    <a:pt x="732" y="17324"/>
                  </a:cubicBezTo>
                  <a:cubicBezTo>
                    <a:pt x="732" y="17324"/>
                    <a:pt x="1098" y="16770"/>
                    <a:pt x="1464" y="16216"/>
                  </a:cubicBezTo>
                  <a:cubicBezTo>
                    <a:pt x="1464" y="15663"/>
                    <a:pt x="1464" y="15109"/>
                    <a:pt x="1831" y="14555"/>
                  </a:cubicBezTo>
                  <a:cubicBezTo>
                    <a:pt x="1831" y="14555"/>
                    <a:pt x="2197" y="14001"/>
                    <a:pt x="2197" y="14555"/>
                  </a:cubicBezTo>
                  <a:cubicBezTo>
                    <a:pt x="2197" y="14001"/>
                    <a:pt x="2197" y="14001"/>
                    <a:pt x="2563" y="14001"/>
                  </a:cubicBezTo>
                  <a:cubicBezTo>
                    <a:pt x="2563" y="14001"/>
                    <a:pt x="2563" y="14001"/>
                    <a:pt x="2563" y="14001"/>
                  </a:cubicBezTo>
                  <a:cubicBezTo>
                    <a:pt x="2563" y="13447"/>
                    <a:pt x="2929" y="14555"/>
                    <a:pt x="3295" y="14001"/>
                  </a:cubicBezTo>
                  <a:cubicBezTo>
                    <a:pt x="2929" y="14001"/>
                    <a:pt x="2929" y="14001"/>
                    <a:pt x="3295" y="14001"/>
                  </a:cubicBezTo>
                  <a:cubicBezTo>
                    <a:pt x="3295" y="14001"/>
                    <a:pt x="3295" y="13447"/>
                    <a:pt x="3661" y="13447"/>
                  </a:cubicBezTo>
                  <a:cubicBezTo>
                    <a:pt x="3661" y="13447"/>
                    <a:pt x="3661" y="13447"/>
                    <a:pt x="4027" y="12893"/>
                  </a:cubicBezTo>
                  <a:cubicBezTo>
                    <a:pt x="4027" y="12893"/>
                    <a:pt x="3661" y="12893"/>
                    <a:pt x="4027" y="12893"/>
                  </a:cubicBezTo>
                  <a:cubicBezTo>
                    <a:pt x="4027" y="12893"/>
                    <a:pt x="4027" y="12893"/>
                    <a:pt x="4027" y="12893"/>
                  </a:cubicBezTo>
                  <a:cubicBezTo>
                    <a:pt x="4027" y="12893"/>
                    <a:pt x="4027" y="12893"/>
                    <a:pt x="4393" y="12893"/>
                  </a:cubicBezTo>
                  <a:cubicBezTo>
                    <a:pt x="4393" y="12339"/>
                    <a:pt x="4393" y="12339"/>
                    <a:pt x="4393" y="12339"/>
                  </a:cubicBezTo>
                  <a:cubicBezTo>
                    <a:pt x="4393" y="12339"/>
                    <a:pt x="4393" y="12339"/>
                    <a:pt x="4393" y="12339"/>
                  </a:cubicBezTo>
                  <a:cubicBezTo>
                    <a:pt x="4759" y="11232"/>
                    <a:pt x="4393" y="12339"/>
                    <a:pt x="4759" y="12339"/>
                  </a:cubicBezTo>
                  <a:cubicBezTo>
                    <a:pt x="4759" y="12339"/>
                    <a:pt x="4759" y="12339"/>
                    <a:pt x="4759" y="11786"/>
                  </a:cubicBezTo>
                  <a:cubicBezTo>
                    <a:pt x="4759" y="11786"/>
                    <a:pt x="5125" y="11786"/>
                    <a:pt x="5125" y="12339"/>
                  </a:cubicBezTo>
                  <a:cubicBezTo>
                    <a:pt x="5125" y="11786"/>
                    <a:pt x="5125" y="11786"/>
                    <a:pt x="4759" y="11786"/>
                  </a:cubicBezTo>
                  <a:close/>
                  <a:moveTo>
                    <a:pt x="1098" y="7909"/>
                  </a:moveTo>
                  <a:cubicBezTo>
                    <a:pt x="1831" y="7909"/>
                    <a:pt x="2197" y="7909"/>
                    <a:pt x="2197" y="9016"/>
                  </a:cubicBezTo>
                  <a:cubicBezTo>
                    <a:pt x="2197" y="9016"/>
                    <a:pt x="2197" y="9570"/>
                    <a:pt x="2197" y="9570"/>
                  </a:cubicBezTo>
                  <a:cubicBezTo>
                    <a:pt x="2563" y="10124"/>
                    <a:pt x="2563" y="9570"/>
                    <a:pt x="2929" y="9570"/>
                  </a:cubicBezTo>
                  <a:cubicBezTo>
                    <a:pt x="2929" y="9570"/>
                    <a:pt x="2929" y="9016"/>
                    <a:pt x="2929" y="8463"/>
                  </a:cubicBezTo>
                  <a:cubicBezTo>
                    <a:pt x="3295" y="7909"/>
                    <a:pt x="3295" y="8463"/>
                    <a:pt x="3295" y="8463"/>
                  </a:cubicBezTo>
                  <a:cubicBezTo>
                    <a:pt x="3295" y="8463"/>
                    <a:pt x="3295" y="9016"/>
                    <a:pt x="3295" y="9016"/>
                  </a:cubicBezTo>
                  <a:cubicBezTo>
                    <a:pt x="3661" y="9016"/>
                    <a:pt x="3661" y="8463"/>
                    <a:pt x="3661" y="8463"/>
                  </a:cubicBezTo>
                  <a:cubicBezTo>
                    <a:pt x="3661" y="7909"/>
                    <a:pt x="4027" y="8463"/>
                    <a:pt x="4027" y="7909"/>
                  </a:cubicBezTo>
                  <a:cubicBezTo>
                    <a:pt x="4027" y="7909"/>
                    <a:pt x="4027" y="7909"/>
                    <a:pt x="4027" y="7355"/>
                  </a:cubicBezTo>
                  <a:cubicBezTo>
                    <a:pt x="4027" y="7355"/>
                    <a:pt x="3661" y="6801"/>
                    <a:pt x="3661" y="6801"/>
                  </a:cubicBezTo>
                  <a:cubicBezTo>
                    <a:pt x="3661" y="6247"/>
                    <a:pt x="3295" y="6801"/>
                    <a:pt x="2929" y="6801"/>
                  </a:cubicBezTo>
                  <a:cubicBezTo>
                    <a:pt x="2929" y="6247"/>
                    <a:pt x="2929" y="6247"/>
                    <a:pt x="2929" y="5693"/>
                  </a:cubicBezTo>
                  <a:cubicBezTo>
                    <a:pt x="2563" y="5139"/>
                    <a:pt x="2563" y="6247"/>
                    <a:pt x="2563" y="6247"/>
                  </a:cubicBezTo>
                  <a:cubicBezTo>
                    <a:pt x="2197" y="6801"/>
                    <a:pt x="2197" y="6247"/>
                    <a:pt x="2197" y="6801"/>
                  </a:cubicBezTo>
                  <a:cubicBezTo>
                    <a:pt x="2197" y="6801"/>
                    <a:pt x="2197" y="6801"/>
                    <a:pt x="2197" y="6801"/>
                  </a:cubicBezTo>
                  <a:cubicBezTo>
                    <a:pt x="2197" y="6801"/>
                    <a:pt x="2197" y="6801"/>
                    <a:pt x="2197" y="6801"/>
                  </a:cubicBezTo>
                  <a:cubicBezTo>
                    <a:pt x="1831" y="6801"/>
                    <a:pt x="1098" y="6801"/>
                    <a:pt x="1098" y="7355"/>
                  </a:cubicBezTo>
                  <a:cubicBezTo>
                    <a:pt x="366" y="7355"/>
                    <a:pt x="1098" y="7355"/>
                    <a:pt x="1098" y="7909"/>
                  </a:cubicBezTo>
                  <a:close/>
                  <a:moveTo>
                    <a:pt x="21600" y="2924"/>
                  </a:moveTo>
                  <a:cubicBezTo>
                    <a:pt x="21600" y="2924"/>
                    <a:pt x="21600" y="2924"/>
                    <a:pt x="21234" y="2370"/>
                  </a:cubicBezTo>
                  <a:cubicBezTo>
                    <a:pt x="21234" y="2370"/>
                    <a:pt x="21234" y="2370"/>
                    <a:pt x="20868" y="1816"/>
                  </a:cubicBezTo>
                  <a:cubicBezTo>
                    <a:pt x="20502" y="2924"/>
                    <a:pt x="19769" y="2924"/>
                    <a:pt x="19037" y="2370"/>
                  </a:cubicBezTo>
                  <a:cubicBezTo>
                    <a:pt x="18671" y="2370"/>
                    <a:pt x="17939" y="2370"/>
                    <a:pt x="17573" y="2370"/>
                  </a:cubicBezTo>
                  <a:cubicBezTo>
                    <a:pt x="17207" y="2370"/>
                    <a:pt x="17207" y="1816"/>
                    <a:pt x="16841" y="1816"/>
                  </a:cubicBezTo>
                  <a:cubicBezTo>
                    <a:pt x="16841" y="1816"/>
                    <a:pt x="16475" y="1263"/>
                    <a:pt x="16475" y="1263"/>
                  </a:cubicBezTo>
                  <a:cubicBezTo>
                    <a:pt x="16108" y="1263"/>
                    <a:pt x="16108" y="1263"/>
                    <a:pt x="16108" y="1263"/>
                  </a:cubicBezTo>
                  <a:cubicBezTo>
                    <a:pt x="15742" y="1263"/>
                    <a:pt x="15376" y="709"/>
                    <a:pt x="15010" y="709"/>
                  </a:cubicBezTo>
                  <a:cubicBezTo>
                    <a:pt x="15010" y="709"/>
                    <a:pt x="14644" y="709"/>
                    <a:pt x="14644" y="709"/>
                  </a:cubicBezTo>
                  <a:cubicBezTo>
                    <a:pt x="14278" y="709"/>
                    <a:pt x="14278" y="709"/>
                    <a:pt x="14278" y="155"/>
                  </a:cubicBezTo>
                  <a:cubicBezTo>
                    <a:pt x="13912" y="155"/>
                    <a:pt x="14278" y="1263"/>
                    <a:pt x="13912" y="155"/>
                  </a:cubicBezTo>
                  <a:cubicBezTo>
                    <a:pt x="13912" y="709"/>
                    <a:pt x="13546" y="1263"/>
                    <a:pt x="13546" y="709"/>
                  </a:cubicBezTo>
                  <a:cubicBezTo>
                    <a:pt x="13546" y="709"/>
                    <a:pt x="13180" y="-399"/>
                    <a:pt x="13180" y="155"/>
                  </a:cubicBezTo>
                  <a:cubicBezTo>
                    <a:pt x="13180" y="155"/>
                    <a:pt x="13546" y="1263"/>
                    <a:pt x="13180" y="709"/>
                  </a:cubicBezTo>
                  <a:cubicBezTo>
                    <a:pt x="12814" y="709"/>
                    <a:pt x="12447" y="155"/>
                    <a:pt x="12447" y="155"/>
                  </a:cubicBezTo>
                  <a:cubicBezTo>
                    <a:pt x="12447" y="155"/>
                    <a:pt x="12447" y="709"/>
                    <a:pt x="12447" y="709"/>
                  </a:cubicBezTo>
                  <a:cubicBezTo>
                    <a:pt x="12447" y="709"/>
                    <a:pt x="12814" y="1263"/>
                    <a:pt x="12814" y="1263"/>
                  </a:cubicBezTo>
                  <a:cubicBezTo>
                    <a:pt x="12447" y="1263"/>
                    <a:pt x="12081" y="1263"/>
                    <a:pt x="12081" y="1816"/>
                  </a:cubicBezTo>
                  <a:cubicBezTo>
                    <a:pt x="12081" y="1816"/>
                    <a:pt x="11715" y="1263"/>
                    <a:pt x="11349" y="1263"/>
                  </a:cubicBezTo>
                  <a:cubicBezTo>
                    <a:pt x="11349" y="1263"/>
                    <a:pt x="11349" y="1263"/>
                    <a:pt x="11349" y="1263"/>
                  </a:cubicBezTo>
                  <a:cubicBezTo>
                    <a:pt x="10983" y="1263"/>
                    <a:pt x="11349" y="1816"/>
                    <a:pt x="11349" y="1816"/>
                  </a:cubicBezTo>
                  <a:cubicBezTo>
                    <a:pt x="10983" y="1816"/>
                    <a:pt x="10983" y="1263"/>
                    <a:pt x="10983" y="1263"/>
                  </a:cubicBezTo>
                  <a:cubicBezTo>
                    <a:pt x="10617" y="1263"/>
                    <a:pt x="10617" y="1816"/>
                    <a:pt x="10617" y="1263"/>
                  </a:cubicBezTo>
                  <a:cubicBezTo>
                    <a:pt x="10251" y="1263"/>
                    <a:pt x="10251" y="1263"/>
                    <a:pt x="10251" y="1263"/>
                  </a:cubicBezTo>
                  <a:cubicBezTo>
                    <a:pt x="9885" y="709"/>
                    <a:pt x="10251" y="1816"/>
                    <a:pt x="10251" y="1816"/>
                  </a:cubicBezTo>
                  <a:cubicBezTo>
                    <a:pt x="9885" y="2370"/>
                    <a:pt x="9885" y="1816"/>
                    <a:pt x="9885" y="1816"/>
                  </a:cubicBezTo>
                  <a:cubicBezTo>
                    <a:pt x="9519" y="1816"/>
                    <a:pt x="9519" y="1816"/>
                    <a:pt x="9519" y="1816"/>
                  </a:cubicBezTo>
                  <a:cubicBezTo>
                    <a:pt x="9519" y="1816"/>
                    <a:pt x="9885" y="2370"/>
                    <a:pt x="9519" y="2370"/>
                  </a:cubicBezTo>
                  <a:cubicBezTo>
                    <a:pt x="9519" y="2370"/>
                    <a:pt x="9519" y="1816"/>
                    <a:pt x="9153" y="1816"/>
                  </a:cubicBezTo>
                  <a:cubicBezTo>
                    <a:pt x="9153" y="1816"/>
                    <a:pt x="9153" y="2370"/>
                    <a:pt x="9153" y="2370"/>
                  </a:cubicBezTo>
                  <a:cubicBezTo>
                    <a:pt x="8786" y="1816"/>
                    <a:pt x="8786" y="1263"/>
                    <a:pt x="8420" y="1816"/>
                  </a:cubicBezTo>
                  <a:cubicBezTo>
                    <a:pt x="8420" y="2370"/>
                    <a:pt x="8420" y="2370"/>
                    <a:pt x="8420" y="2370"/>
                  </a:cubicBezTo>
                  <a:cubicBezTo>
                    <a:pt x="8054" y="2370"/>
                    <a:pt x="8054" y="2370"/>
                    <a:pt x="8054" y="2370"/>
                  </a:cubicBezTo>
                  <a:cubicBezTo>
                    <a:pt x="8054" y="2924"/>
                    <a:pt x="8420" y="2924"/>
                    <a:pt x="8054" y="2924"/>
                  </a:cubicBezTo>
                  <a:cubicBezTo>
                    <a:pt x="8054" y="2924"/>
                    <a:pt x="7688" y="2370"/>
                    <a:pt x="7688" y="2370"/>
                  </a:cubicBezTo>
                  <a:cubicBezTo>
                    <a:pt x="7322" y="2924"/>
                    <a:pt x="8054" y="3478"/>
                    <a:pt x="7688" y="4032"/>
                  </a:cubicBezTo>
                  <a:cubicBezTo>
                    <a:pt x="7688" y="3478"/>
                    <a:pt x="6590" y="3478"/>
                    <a:pt x="6590" y="3478"/>
                  </a:cubicBezTo>
                  <a:cubicBezTo>
                    <a:pt x="6590" y="4032"/>
                    <a:pt x="6590" y="4032"/>
                    <a:pt x="6590" y="4032"/>
                  </a:cubicBezTo>
                  <a:cubicBezTo>
                    <a:pt x="6590" y="4032"/>
                    <a:pt x="6224" y="4032"/>
                    <a:pt x="6224" y="4032"/>
                  </a:cubicBezTo>
                  <a:cubicBezTo>
                    <a:pt x="6224" y="4032"/>
                    <a:pt x="6224" y="4032"/>
                    <a:pt x="6224" y="4032"/>
                  </a:cubicBezTo>
                  <a:cubicBezTo>
                    <a:pt x="6224" y="4032"/>
                    <a:pt x="5858" y="4032"/>
                    <a:pt x="5858" y="4032"/>
                  </a:cubicBezTo>
                  <a:cubicBezTo>
                    <a:pt x="5492" y="4586"/>
                    <a:pt x="5858" y="5139"/>
                    <a:pt x="5858" y="5693"/>
                  </a:cubicBezTo>
                  <a:cubicBezTo>
                    <a:pt x="5492" y="5139"/>
                    <a:pt x="5492" y="5693"/>
                    <a:pt x="5492" y="6247"/>
                  </a:cubicBezTo>
                  <a:cubicBezTo>
                    <a:pt x="5492" y="6247"/>
                    <a:pt x="5492" y="6247"/>
                    <a:pt x="5492" y="6247"/>
                  </a:cubicBezTo>
                  <a:cubicBezTo>
                    <a:pt x="5492" y="6247"/>
                    <a:pt x="5858" y="6247"/>
                    <a:pt x="5858" y="6801"/>
                  </a:cubicBezTo>
                  <a:cubicBezTo>
                    <a:pt x="5858" y="6801"/>
                    <a:pt x="5858" y="6247"/>
                    <a:pt x="6224" y="6247"/>
                  </a:cubicBezTo>
                  <a:cubicBezTo>
                    <a:pt x="5858" y="6247"/>
                    <a:pt x="5858" y="6247"/>
                    <a:pt x="5858" y="5693"/>
                  </a:cubicBezTo>
                  <a:cubicBezTo>
                    <a:pt x="6224" y="6247"/>
                    <a:pt x="6224" y="6801"/>
                    <a:pt x="5858" y="6801"/>
                  </a:cubicBezTo>
                  <a:cubicBezTo>
                    <a:pt x="5858" y="6801"/>
                    <a:pt x="5858" y="6801"/>
                    <a:pt x="5492" y="6801"/>
                  </a:cubicBezTo>
                  <a:cubicBezTo>
                    <a:pt x="5492" y="7355"/>
                    <a:pt x="5492" y="7355"/>
                    <a:pt x="5492" y="7909"/>
                  </a:cubicBezTo>
                  <a:cubicBezTo>
                    <a:pt x="5858" y="8463"/>
                    <a:pt x="5858" y="8463"/>
                    <a:pt x="5492" y="9016"/>
                  </a:cubicBezTo>
                  <a:cubicBezTo>
                    <a:pt x="5492" y="8463"/>
                    <a:pt x="6224" y="8463"/>
                    <a:pt x="6590" y="8463"/>
                  </a:cubicBezTo>
                  <a:cubicBezTo>
                    <a:pt x="6590" y="8463"/>
                    <a:pt x="6956" y="8463"/>
                    <a:pt x="6956" y="9016"/>
                  </a:cubicBezTo>
                  <a:cubicBezTo>
                    <a:pt x="6590" y="8463"/>
                    <a:pt x="6590" y="9016"/>
                    <a:pt x="6590" y="9016"/>
                  </a:cubicBezTo>
                  <a:cubicBezTo>
                    <a:pt x="6590" y="9016"/>
                    <a:pt x="6590" y="9016"/>
                    <a:pt x="6224" y="9016"/>
                  </a:cubicBezTo>
                  <a:cubicBezTo>
                    <a:pt x="6224" y="9016"/>
                    <a:pt x="5858" y="9016"/>
                    <a:pt x="5858" y="9016"/>
                  </a:cubicBezTo>
                  <a:cubicBezTo>
                    <a:pt x="5858" y="9016"/>
                    <a:pt x="5858" y="9016"/>
                    <a:pt x="5858" y="9016"/>
                  </a:cubicBezTo>
                  <a:cubicBezTo>
                    <a:pt x="5858" y="9570"/>
                    <a:pt x="5492" y="9570"/>
                    <a:pt x="5492" y="9570"/>
                  </a:cubicBezTo>
                  <a:cubicBezTo>
                    <a:pt x="5492" y="9570"/>
                    <a:pt x="5492" y="10678"/>
                    <a:pt x="5858" y="10678"/>
                  </a:cubicBezTo>
                  <a:cubicBezTo>
                    <a:pt x="5858" y="10678"/>
                    <a:pt x="5858" y="10678"/>
                    <a:pt x="5858" y="10678"/>
                  </a:cubicBezTo>
                  <a:cubicBezTo>
                    <a:pt x="5858" y="10678"/>
                    <a:pt x="5858" y="10678"/>
                    <a:pt x="5858" y="11232"/>
                  </a:cubicBezTo>
                  <a:cubicBezTo>
                    <a:pt x="5858" y="11232"/>
                    <a:pt x="6224" y="11232"/>
                    <a:pt x="6224" y="11232"/>
                  </a:cubicBezTo>
                  <a:cubicBezTo>
                    <a:pt x="6224" y="11232"/>
                    <a:pt x="6224" y="11786"/>
                    <a:pt x="6224" y="11786"/>
                  </a:cubicBezTo>
                  <a:cubicBezTo>
                    <a:pt x="6224" y="12339"/>
                    <a:pt x="6224" y="12893"/>
                    <a:pt x="6590" y="12893"/>
                  </a:cubicBezTo>
                  <a:cubicBezTo>
                    <a:pt x="6590" y="12893"/>
                    <a:pt x="6590" y="12893"/>
                    <a:pt x="6590" y="12893"/>
                  </a:cubicBezTo>
                  <a:cubicBezTo>
                    <a:pt x="6956" y="12893"/>
                    <a:pt x="6956" y="12893"/>
                    <a:pt x="7322" y="13447"/>
                  </a:cubicBezTo>
                  <a:cubicBezTo>
                    <a:pt x="7322" y="13447"/>
                    <a:pt x="7322" y="14001"/>
                    <a:pt x="7688" y="14001"/>
                  </a:cubicBezTo>
                  <a:cubicBezTo>
                    <a:pt x="7688" y="14001"/>
                    <a:pt x="7688" y="13447"/>
                    <a:pt x="7688" y="13447"/>
                  </a:cubicBezTo>
                  <a:cubicBezTo>
                    <a:pt x="7688" y="13447"/>
                    <a:pt x="8054" y="13447"/>
                    <a:pt x="8054" y="13447"/>
                  </a:cubicBezTo>
                  <a:cubicBezTo>
                    <a:pt x="8054" y="13447"/>
                    <a:pt x="8054" y="12893"/>
                    <a:pt x="8420" y="12893"/>
                  </a:cubicBezTo>
                  <a:cubicBezTo>
                    <a:pt x="8786" y="12339"/>
                    <a:pt x="9153" y="12893"/>
                    <a:pt x="9153" y="13447"/>
                  </a:cubicBezTo>
                  <a:cubicBezTo>
                    <a:pt x="9153" y="13447"/>
                    <a:pt x="9153" y="13447"/>
                    <a:pt x="8786" y="14001"/>
                  </a:cubicBezTo>
                  <a:cubicBezTo>
                    <a:pt x="8786" y="14001"/>
                    <a:pt x="8786" y="14001"/>
                    <a:pt x="8786" y="14001"/>
                  </a:cubicBezTo>
                  <a:cubicBezTo>
                    <a:pt x="8786" y="14555"/>
                    <a:pt x="8786" y="15109"/>
                    <a:pt x="8786" y="15663"/>
                  </a:cubicBezTo>
                  <a:cubicBezTo>
                    <a:pt x="8786" y="16216"/>
                    <a:pt x="8054" y="17324"/>
                    <a:pt x="8420" y="17324"/>
                  </a:cubicBezTo>
                  <a:cubicBezTo>
                    <a:pt x="8420" y="17878"/>
                    <a:pt x="8420" y="17324"/>
                    <a:pt x="8786" y="17324"/>
                  </a:cubicBezTo>
                  <a:cubicBezTo>
                    <a:pt x="8786" y="17324"/>
                    <a:pt x="8786" y="16770"/>
                    <a:pt x="9153" y="16770"/>
                  </a:cubicBezTo>
                  <a:cubicBezTo>
                    <a:pt x="9519" y="16770"/>
                    <a:pt x="9519" y="16770"/>
                    <a:pt x="9519" y="16770"/>
                  </a:cubicBezTo>
                  <a:cubicBezTo>
                    <a:pt x="9519" y="16770"/>
                    <a:pt x="9519" y="16216"/>
                    <a:pt x="9885" y="16216"/>
                  </a:cubicBezTo>
                  <a:cubicBezTo>
                    <a:pt x="9885" y="16216"/>
                    <a:pt x="9885" y="16770"/>
                    <a:pt x="9885" y="16770"/>
                  </a:cubicBezTo>
                  <a:cubicBezTo>
                    <a:pt x="9885" y="16770"/>
                    <a:pt x="10251" y="16216"/>
                    <a:pt x="10251" y="16216"/>
                  </a:cubicBezTo>
                  <a:cubicBezTo>
                    <a:pt x="10617" y="16216"/>
                    <a:pt x="10617" y="15663"/>
                    <a:pt x="10983" y="15663"/>
                  </a:cubicBezTo>
                  <a:cubicBezTo>
                    <a:pt x="11349" y="15663"/>
                    <a:pt x="10983" y="16216"/>
                    <a:pt x="11349" y="16216"/>
                  </a:cubicBezTo>
                  <a:cubicBezTo>
                    <a:pt x="11715" y="16770"/>
                    <a:pt x="11349" y="15663"/>
                    <a:pt x="11715" y="15663"/>
                  </a:cubicBezTo>
                  <a:cubicBezTo>
                    <a:pt x="11715" y="15663"/>
                    <a:pt x="11715" y="16216"/>
                    <a:pt x="11715" y="16216"/>
                  </a:cubicBezTo>
                  <a:cubicBezTo>
                    <a:pt x="12081" y="16216"/>
                    <a:pt x="12081" y="16770"/>
                    <a:pt x="12447" y="16770"/>
                  </a:cubicBezTo>
                  <a:cubicBezTo>
                    <a:pt x="12447" y="16770"/>
                    <a:pt x="12447" y="17324"/>
                    <a:pt x="12814" y="17324"/>
                  </a:cubicBezTo>
                  <a:cubicBezTo>
                    <a:pt x="12814" y="17324"/>
                    <a:pt x="12814" y="17324"/>
                    <a:pt x="13180" y="17324"/>
                  </a:cubicBezTo>
                  <a:cubicBezTo>
                    <a:pt x="13180" y="17324"/>
                    <a:pt x="13180" y="17324"/>
                    <a:pt x="13180" y="17324"/>
                  </a:cubicBezTo>
                  <a:cubicBezTo>
                    <a:pt x="13546" y="17878"/>
                    <a:pt x="13180" y="17878"/>
                    <a:pt x="13546" y="17878"/>
                  </a:cubicBezTo>
                  <a:cubicBezTo>
                    <a:pt x="13912" y="17878"/>
                    <a:pt x="13912" y="17878"/>
                    <a:pt x="13912" y="18432"/>
                  </a:cubicBezTo>
                  <a:cubicBezTo>
                    <a:pt x="14278" y="18432"/>
                    <a:pt x="14278" y="18432"/>
                    <a:pt x="14278" y="18986"/>
                  </a:cubicBezTo>
                  <a:cubicBezTo>
                    <a:pt x="14278" y="18986"/>
                    <a:pt x="14644" y="19539"/>
                    <a:pt x="15010" y="20093"/>
                  </a:cubicBezTo>
                  <a:cubicBezTo>
                    <a:pt x="15010" y="20093"/>
                    <a:pt x="15010" y="20647"/>
                    <a:pt x="15376" y="20647"/>
                  </a:cubicBezTo>
                  <a:cubicBezTo>
                    <a:pt x="15376" y="20647"/>
                    <a:pt x="15742" y="21201"/>
                    <a:pt x="15742" y="21201"/>
                  </a:cubicBezTo>
                  <a:cubicBezTo>
                    <a:pt x="16108" y="21201"/>
                    <a:pt x="16108" y="20647"/>
                    <a:pt x="16108" y="20647"/>
                  </a:cubicBezTo>
                  <a:cubicBezTo>
                    <a:pt x="16475" y="20647"/>
                    <a:pt x="16475" y="20647"/>
                    <a:pt x="16475" y="20647"/>
                  </a:cubicBezTo>
                  <a:cubicBezTo>
                    <a:pt x="16841" y="20647"/>
                    <a:pt x="16841" y="20647"/>
                    <a:pt x="16841" y="20647"/>
                  </a:cubicBezTo>
                  <a:cubicBezTo>
                    <a:pt x="16841" y="20093"/>
                    <a:pt x="17207" y="20093"/>
                    <a:pt x="17207" y="20647"/>
                  </a:cubicBezTo>
                  <a:cubicBezTo>
                    <a:pt x="17573" y="20647"/>
                    <a:pt x="17573" y="20647"/>
                    <a:pt x="17939" y="21201"/>
                  </a:cubicBezTo>
                  <a:cubicBezTo>
                    <a:pt x="17939" y="21201"/>
                    <a:pt x="18305" y="21201"/>
                    <a:pt x="18305" y="21201"/>
                  </a:cubicBezTo>
                  <a:cubicBezTo>
                    <a:pt x="18671" y="21201"/>
                    <a:pt x="18305" y="21201"/>
                    <a:pt x="18671" y="20647"/>
                  </a:cubicBezTo>
                  <a:cubicBezTo>
                    <a:pt x="18305" y="21201"/>
                    <a:pt x="18671" y="20647"/>
                    <a:pt x="18671" y="20647"/>
                  </a:cubicBezTo>
                  <a:cubicBezTo>
                    <a:pt x="18671" y="20647"/>
                    <a:pt x="18671" y="20093"/>
                    <a:pt x="18671" y="20093"/>
                  </a:cubicBezTo>
                  <a:cubicBezTo>
                    <a:pt x="18671" y="20093"/>
                    <a:pt x="18671" y="19539"/>
                    <a:pt x="18671" y="19539"/>
                  </a:cubicBezTo>
                  <a:cubicBezTo>
                    <a:pt x="18671" y="19539"/>
                    <a:pt x="19037" y="19539"/>
                    <a:pt x="19037" y="19539"/>
                  </a:cubicBezTo>
                  <a:cubicBezTo>
                    <a:pt x="19037" y="18986"/>
                    <a:pt x="19037" y="18986"/>
                    <a:pt x="19403" y="18432"/>
                  </a:cubicBezTo>
                  <a:cubicBezTo>
                    <a:pt x="19403" y="18432"/>
                    <a:pt x="19037" y="18432"/>
                    <a:pt x="19037" y="18432"/>
                  </a:cubicBezTo>
                  <a:cubicBezTo>
                    <a:pt x="19403" y="18432"/>
                    <a:pt x="20136" y="18432"/>
                    <a:pt x="20136" y="17878"/>
                  </a:cubicBezTo>
                  <a:cubicBezTo>
                    <a:pt x="20136" y="17324"/>
                    <a:pt x="19769" y="17878"/>
                    <a:pt x="19769" y="17324"/>
                  </a:cubicBezTo>
                  <a:cubicBezTo>
                    <a:pt x="19769" y="17324"/>
                    <a:pt x="19769" y="16770"/>
                    <a:pt x="19769" y="16770"/>
                  </a:cubicBezTo>
                  <a:cubicBezTo>
                    <a:pt x="19769" y="16770"/>
                    <a:pt x="19403" y="16770"/>
                    <a:pt x="19403" y="16770"/>
                  </a:cubicBezTo>
                  <a:cubicBezTo>
                    <a:pt x="19403" y="16216"/>
                    <a:pt x="19403" y="16216"/>
                    <a:pt x="19403" y="16216"/>
                  </a:cubicBezTo>
                  <a:cubicBezTo>
                    <a:pt x="19403" y="15663"/>
                    <a:pt x="19403" y="15663"/>
                    <a:pt x="19403" y="15109"/>
                  </a:cubicBezTo>
                  <a:cubicBezTo>
                    <a:pt x="19037" y="14555"/>
                    <a:pt x="19037" y="14001"/>
                    <a:pt x="19037" y="13447"/>
                  </a:cubicBezTo>
                  <a:cubicBezTo>
                    <a:pt x="19037" y="13447"/>
                    <a:pt x="19403" y="12893"/>
                    <a:pt x="19403" y="12893"/>
                  </a:cubicBezTo>
                  <a:cubicBezTo>
                    <a:pt x="19403" y="12339"/>
                    <a:pt x="19403" y="12339"/>
                    <a:pt x="19037" y="11786"/>
                  </a:cubicBezTo>
                  <a:cubicBezTo>
                    <a:pt x="19037" y="11232"/>
                    <a:pt x="19037" y="10124"/>
                    <a:pt x="19037" y="9570"/>
                  </a:cubicBezTo>
                  <a:cubicBezTo>
                    <a:pt x="19037" y="9016"/>
                    <a:pt x="19037" y="8463"/>
                    <a:pt x="19037" y="7909"/>
                  </a:cubicBezTo>
                  <a:cubicBezTo>
                    <a:pt x="19403" y="7355"/>
                    <a:pt x="19769" y="7355"/>
                    <a:pt x="20136" y="6801"/>
                  </a:cubicBezTo>
                  <a:cubicBezTo>
                    <a:pt x="20136" y="6247"/>
                    <a:pt x="20502" y="5139"/>
                    <a:pt x="20502" y="4586"/>
                  </a:cubicBezTo>
                  <a:cubicBezTo>
                    <a:pt x="20502" y="4032"/>
                    <a:pt x="20502" y="4032"/>
                    <a:pt x="20868" y="4032"/>
                  </a:cubicBezTo>
                  <a:cubicBezTo>
                    <a:pt x="20868" y="3478"/>
                    <a:pt x="21234" y="4032"/>
                    <a:pt x="21234" y="3478"/>
                  </a:cubicBezTo>
                  <a:cubicBezTo>
                    <a:pt x="21234" y="3478"/>
                    <a:pt x="21234" y="3478"/>
                    <a:pt x="20868" y="3478"/>
                  </a:cubicBezTo>
                  <a:cubicBezTo>
                    <a:pt x="21234" y="3478"/>
                    <a:pt x="21600" y="3478"/>
                    <a:pt x="21600" y="3478"/>
                  </a:cubicBezTo>
                  <a:cubicBezTo>
                    <a:pt x="21600" y="3478"/>
                    <a:pt x="21600" y="2924"/>
                    <a:pt x="21600" y="292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0" name="Shape 2729"/>
            <p:cNvSpPr/>
            <p:nvPr/>
          </p:nvSpPr>
          <p:spPr>
            <a:xfrm>
              <a:off x="4909186" y="5066614"/>
              <a:ext cx="683485" cy="848367"/>
            </a:xfrm>
            <a:custGeom>
              <a:avLst/>
              <a:gdLst/>
              <a:ahLst/>
              <a:cxnLst>
                <a:cxn ang="0">
                  <a:pos x="wd2" y="hd2"/>
                </a:cxn>
                <a:cxn ang="5400000">
                  <a:pos x="wd2" y="hd2"/>
                </a:cxn>
                <a:cxn ang="10800000">
                  <a:pos x="wd2" y="hd2"/>
                </a:cxn>
                <a:cxn ang="16200000">
                  <a:pos x="wd2" y="hd2"/>
                </a:cxn>
              </a:cxnLst>
              <a:rect l="0" t="0" r="r" b="b"/>
              <a:pathLst>
                <a:path w="21600" h="21307" extrusionOk="0">
                  <a:moveTo>
                    <a:pt x="18000" y="20084"/>
                  </a:moveTo>
                  <a:cubicBezTo>
                    <a:pt x="17486" y="20084"/>
                    <a:pt x="17486" y="20084"/>
                    <a:pt x="17486" y="19677"/>
                  </a:cubicBezTo>
                  <a:cubicBezTo>
                    <a:pt x="17486" y="19677"/>
                    <a:pt x="16971" y="19269"/>
                    <a:pt x="16971" y="19269"/>
                  </a:cubicBezTo>
                  <a:cubicBezTo>
                    <a:pt x="16971" y="19269"/>
                    <a:pt x="16971" y="19677"/>
                    <a:pt x="16971" y="19677"/>
                  </a:cubicBezTo>
                  <a:cubicBezTo>
                    <a:pt x="16971" y="19677"/>
                    <a:pt x="16971" y="19677"/>
                    <a:pt x="16971" y="19677"/>
                  </a:cubicBezTo>
                  <a:cubicBezTo>
                    <a:pt x="16457" y="19677"/>
                    <a:pt x="16457" y="19677"/>
                    <a:pt x="16457" y="20084"/>
                  </a:cubicBezTo>
                  <a:cubicBezTo>
                    <a:pt x="16457" y="19677"/>
                    <a:pt x="15943" y="19677"/>
                    <a:pt x="15429" y="19269"/>
                  </a:cubicBezTo>
                  <a:cubicBezTo>
                    <a:pt x="14914" y="19269"/>
                    <a:pt x="14914" y="18862"/>
                    <a:pt x="14400" y="18862"/>
                  </a:cubicBezTo>
                  <a:cubicBezTo>
                    <a:pt x="14400" y="19269"/>
                    <a:pt x="13886" y="19269"/>
                    <a:pt x="13886" y="19677"/>
                  </a:cubicBezTo>
                  <a:cubicBezTo>
                    <a:pt x="13886" y="19677"/>
                    <a:pt x="14400" y="19677"/>
                    <a:pt x="14400" y="19677"/>
                  </a:cubicBezTo>
                  <a:cubicBezTo>
                    <a:pt x="14400" y="20084"/>
                    <a:pt x="13886" y="19677"/>
                    <a:pt x="13886" y="20084"/>
                  </a:cubicBezTo>
                  <a:cubicBezTo>
                    <a:pt x="13886" y="20084"/>
                    <a:pt x="15429" y="20899"/>
                    <a:pt x="15943" y="20899"/>
                  </a:cubicBezTo>
                  <a:cubicBezTo>
                    <a:pt x="16457" y="21307"/>
                    <a:pt x="16457" y="20899"/>
                    <a:pt x="16971" y="20899"/>
                  </a:cubicBezTo>
                  <a:cubicBezTo>
                    <a:pt x="17486" y="20899"/>
                    <a:pt x="17486" y="20899"/>
                    <a:pt x="17486" y="20899"/>
                  </a:cubicBezTo>
                  <a:cubicBezTo>
                    <a:pt x="18000" y="20899"/>
                    <a:pt x="18000" y="20492"/>
                    <a:pt x="17486" y="20492"/>
                  </a:cubicBezTo>
                  <a:cubicBezTo>
                    <a:pt x="18000" y="20492"/>
                    <a:pt x="18000" y="20492"/>
                    <a:pt x="18000" y="20084"/>
                  </a:cubicBezTo>
                  <a:close/>
                  <a:moveTo>
                    <a:pt x="21086" y="18454"/>
                  </a:moveTo>
                  <a:cubicBezTo>
                    <a:pt x="20571" y="18454"/>
                    <a:pt x="20571" y="18454"/>
                    <a:pt x="20057" y="18454"/>
                  </a:cubicBezTo>
                  <a:cubicBezTo>
                    <a:pt x="20057" y="18454"/>
                    <a:pt x="20057" y="18047"/>
                    <a:pt x="20057" y="18454"/>
                  </a:cubicBezTo>
                  <a:cubicBezTo>
                    <a:pt x="19543" y="18454"/>
                    <a:pt x="20057" y="18454"/>
                    <a:pt x="20057" y="18862"/>
                  </a:cubicBezTo>
                  <a:cubicBezTo>
                    <a:pt x="20057" y="18862"/>
                    <a:pt x="19543" y="18862"/>
                    <a:pt x="19543" y="18862"/>
                  </a:cubicBezTo>
                  <a:cubicBezTo>
                    <a:pt x="19543" y="18862"/>
                    <a:pt x="19029" y="18862"/>
                    <a:pt x="19543" y="19269"/>
                  </a:cubicBezTo>
                  <a:cubicBezTo>
                    <a:pt x="19029" y="19269"/>
                    <a:pt x="19029" y="19269"/>
                    <a:pt x="19029" y="19269"/>
                  </a:cubicBezTo>
                  <a:cubicBezTo>
                    <a:pt x="19543" y="19677"/>
                    <a:pt x="19543" y="19269"/>
                    <a:pt x="20057" y="19269"/>
                  </a:cubicBezTo>
                  <a:cubicBezTo>
                    <a:pt x="20057" y="18862"/>
                    <a:pt x="20057" y="18862"/>
                    <a:pt x="20571" y="18862"/>
                  </a:cubicBezTo>
                  <a:cubicBezTo>
                    <a:pt x="21086" y="18862"/>
                    <a:pt x="21600" y="18862"/>
                    <a:pt x="21086" y="18454"/>
                  </a:cubicBezTo>
                  <a:close/>
                  <a:moveTo>
                    <a:pt x="11829" y="18454"/>
                  </a:moveTo>
                  <a:cubicBezTo>
                    <a:pt x="12857" y="18454"/>
                    <a:pt x="12857" y="18047"/>
                    <a:pt x="12857" y="17232"/>
                  </a:cubicBezTo>
                  <a:cubicBezTo>
                    <a:pt x="12857" y="17232"/>
                    <a:pt x="12857" y="16416"/>
                    <a:pt x="12857" y="16824"/>
                  </a:cubicBezTo>
                  <a:cubicBezTo>
                    <a:pt x="12857" y="16416"/>
                    <a:pt x="12857" y="16009"/>
                    <a:pt x="12343" y="15601"/>
                  </a:cubicBezTo>
                  <a:cubicBezTo>
                    <a:pt x="12343" y="15601"/>
                    <a:pt x="11829" y="16009"/>
                    <a:pt x="11829" y="15601"/>
                  </a:cubicBezTo>
                  <a:cubicBezTo>
                    <a:pt x="12343" y="15601"/>
                    <a:pt x="12343" y="15601"/>
                    <a:pt x="12857" y="15194"/>
                  </a:cubicBezTo>
                  <a:cubicBezTo>
                    <a:pt x="12857" y="15194"/>
                    <a:pt x="12343" y="14786"/>
                    <a:pt x="11829" y="14786"/>
                  </a:cubicBezTo>
                  <a:cubicBezTo>
                    <a:pt x="11829" y="14786"/>
                    <a:pt x="11829" y="14786"/>
                    <a:pt x="11829" y="14786"/>
                  </a:cubicBezTo>
                  <a:cubicBezTo>
                    <a:pt x="11829" y="14786"/>
                    <a:pt x="11829" y="14786"/>
                    <a:pt x="11829" y="14786"/>
                  </a:cubicBezTo>
                  <a:cubicBezTo>
                    <a:pt x="11829" y="15194"/>
                    <a:pt x="11829" y="15194"/>
                    <a:pt x="11829" y="15194"/>
                  </a:cubicBezTo>
                  <a:cubicBezTo>
                    <a:pt x="11829" y="15194"/>
                    <a:pt x="11829" y="15194"/>
                    <a:pt x="11829" y="15194"/>
                  </a:cubicBezTo>
                  <a:cubicBezTo>
                    <a:pt x="11829" y="15194"/>
                    <a:pt x="11829" y="15194"/>
                    <a:pt x="11829" y="15601"/>
                  </a:cubicBezTo>
                  <a:cubicBezTo>
                    <a:pt x="11829" y="15601"/>
                    <a:pt x="11314" y="15601"/>
                    <a:pt x="11314" y="15601"/>
                  </a:cubicBezTo>
                  <a:cubicBezTo>
                    <a:pt x="11314" y="15601"/>
                    <a:pt x="11314" y="15194"/>
                    <a:pt x="11314" y="15194"/>
                  </a:cubicBezTo>
                  <a:cubicBezTo>
                    <a:pt x="11314" y="15194"/>
                    <a:pt x="11314" y="15194"/>
                    <a:pt x="11314" y="15194"/>
                  </a:cubicBezTo>
                  <a:cubicBezTo>
                    <a:pt x="11314" y="15194"/>
                    <a:pt x="10286" y="14379"/>
                    <a:pt x="10286" y="14786"/>
                  </a:cubicBezTo>
                  <a:cubicBezTo>
                    <a:pt x="10286" y="14379"/>
                    <a:pt x="8743" y="15194"/>
                    <a:pt x="8743" y="15194"/>
                  </a:cubicBezTo>
                  <a:cubicBezTo>
                    <a:pt x="8229" y="15194"/>
                    <a:pt x="8229" y="15194"/>
                    <a:pt x="8229" y="15194"/>
                  </a:cubicBezTo>
                  <a:cubicBezTo>
                    <a:pt x="7714" y="15194"/>
                    <a:pt x="7714" y="15194"/>
                    <a:pt x="7714" y="15601"/>
                  </a:cubicBezTo>
                  <a:cubicBezTo>
                    <a:pt x="7714" y="15601"/>
                    <a:pt x="8229" y="15601"/>
                    <a:pt x="8229" y="16009"/>
                  </a:cubicBezTo>
                  <a:cubicBezTo>
                    <a:pt x="8229" y="16009"/>
                    <a:pt x="8229" y="16009"/>
                    <a:pt x="8229" y="16009"/>
                  </a:cubicBezTo>
                  <a:cubicBezTo>
                    <a:pt x="8229" y="16009"/>
                    <a:pt x="8229" y="16009"/>
                    <a:pt x="8229" y="16009"/>
                  </a:cubicBezTo>
                  <a:cubicBezTo>
                    <a:pt x="8229" y="16009"/>
                    <a:pt x="8229" y="16009"/>
                    <a:pt x="8229" y="16009"/>
                  </a:cubicBezTo>
                  <a:cubicBezTo>
                    <a:pt x="8229" y="16416"/>
                    <a:pt x="8229" y="16416"/>
                    <a:pt x="8743" y="16416"/>
                  </a:cubicBezTo>
                  <a:cubicBezTo>
                    <a:pt x="8743" y="16824"/>
                    <a:pt x="8743" y="16824"/>
                    <a:pt x="8743" y="16824"/>
                  </a:cubicBezTo>
                  <a:cubicBezTo>
                    <a:pt x="8743" y="17232"/>
                    <a:pt x="8743" y="17232"/>
                    <a:pt x="8743" y="17232"/>
                  </a:cubicBezTo>
                  <a:cubicBezTo>
                    <a:pt x="9257" y="17232"/>
                    <a:pt x="8743" y="17639"/>
                    <a:pt x="9257" y="17639"/>
                  </a:cubicBezTo>
                  <a:cubicBezTo>
                    <a:pt x="9257" y="18047"/>
                    <a:pt x="9257" y="17639"/>
                    <a:pt x="9257" y="17232"/>
                  </a:cubicBezTo>
                  <a:cubicBezTo>
                    <a:pt x="9257" y="17639"/>
                    <a:pt x="9257" y="17232"/>
                    <a:pt x="9771" y="17639"/>
                  </a:cubicBezTo>
                  <a:cubicBezTo>
                    <a:pt x="9771" y="17639"/>
                    <a:pt x="9771" y="18047"/>
                    <a:pt x="9257" y="18047"/>
                  </a:cubicBezTo>
                  <a:cubicBezTo>
                    <a:pt x="9771" y="18047"/>
                    <a:pt x="9771" y="18047"/>
                    <a:pt x="10286" y="18454"/>
                  </a:cubicBezTo>
                  <a:cubicBezTo>
                    <a:pt x="10286" y="18047"/>
                    <a:pt x="10800" y="18454"/>
                    <a:pt x="10800" y="18454"/>
                  </a:cubicBezTo>
                  <a:cubicBezTo>
                    <a:pt x="11314" y="18454"/>
                    <a:pt x="11314" y="18454"/>
                    <a:pt x="11829" y="18454"/>
                  </a:cubicBezTo>
                  <a:cubicBezTo>
                    <a:pt x="11829" y="18454"/>
                    <a:pt x="11829" y="18454"/>
                    <a:pt x="11829" y="18454"/>
                  </a:cubicBezTo>
                  <a:close/>
                  <a:moveTo>
                    <a:pt x="19029" y="19269"/>
                  </a:moveTo>
                  <a:cubicBezTo>
                    <a:pt x="19029" y="19269"/>
                    <a:pt x="18514" y="19269"/>
                    <a:pt x="18514" y="19269"/>
                  </a:cubicBezTo>
                  <a:cubicBezTo>
                    <a:pt x="18514" y="19269"/>
                    <a:pt x="18514" y="18862"/>
                    <a:pt x="18514" y="18862"/>
                  </a:cubicBezTo>
                  <a:cubicBezTo>
                    <a:pt x="18514" y="18862"/>
                    <a:pt x="18514" y="19269"/>
                    <a:pt x="18000" y="19269"/>
                  </a:cubicBezTo>
                  <a:cubicBezTo>
                    <a:pt x="18514" y="19269"/>
                    <a:pt x="18000" y="19269"/>
                    <a:pt x="18000" y="19269"/>
                  </a:cubicBezTo>
                  <a:cubicBezTo>
                    <a:pt x="18000" y="18862"/>
                    <a:pt x="18000" y="18862"/>
                    <a:pt x="18000" y="18454"/>
                  </a:cubicBezTo>
                  <a:cubicBezTo>
                    <a:pt x="18514" y="18862"/>
                    <a:pt x="18514" y="18862"/>
                    <a:pt x="19029" y="18862"/>
                  </a:cubicBezTo>
                  <a:cubicBezTo>
                    <a:pt x="19543" y="18454"/>
                    <a:pt x="19543" y="18454"/>
                    <a:pt x="19029" y="18047"/>
                  </a:cubicBezTo>
                  <a:cubicBezTo>
                    <a:pt x="19543" y="18047"/>
                    <a:pt x="19543" y="18047"/>
                    <a:pt x="19029" y="17639"/>
                  </a:cubicBezTo>
                  <a:cubicBezTo>
                    <a:pt x="19029" y="17639"/>
                    <a:pt x="18514" y="18047"/>
                    <a:pt x="18514" y="17639"/>
                  </a:cubicBezTo>
                  <a:cubicBezTo>
                    <a:pt x="18514" y="17639"/>
                    <a:pt x="18514" y="17639"/>
                    <a:pt x="19029" y="17639"/>
                  </a:cubicBezTo>
                  <a:cubicBezTo>
                    <a:pt x="19029" y="17639"/>
                    <a:pt x="19029" y="17639"/>
                    <a:pt x="19029" y="17639"/>
                  </a:cubicBezTo>
                  <a:cubicBezTo>
                    <a:pt x="19029" y="17639"/>
                    <a:pt x="19029" y="17232"/>
                    <a:pt x="19543" y="17232"/>
                  </a:cubicBezTo>
                  <a:cubicBezTo>
                    <a:pt x="20057" y="17232"/>
                    <a:pt x="20571" y="17232"/>
                    <a:pt x="20571" y="16824"/>
                  </a:cubicBezTo>
                  <a:cubicBezTo>
                    <a:pt x="21086" y="16824"/>
                    <a:pt x="20571" y="16416"/>
                    <a:pt x="20571" y="16009"/>
                  </a:cubicBezTo>
                  <a:cubicBezTo>
                    <a:pt x="20057" y="16009"/>
                    <a:pt x="20057" y="16009"/>
                    <a:pt x="19543" y="15601"/>
                  </a:cubicBezTo>
                  <a:cubicBezTo>
                    <a:pt x="19543" y="15601"/>
                    <a:pt x="19543" y="15194"/>
                    <a:pt x="20057" y="14786"/>
                  </a:cubicBezTo>
                  <a:cubicBezTo>
                    <a:pt x="20571" y="14379"/>
                    <a:pt x="21086" y="14786"/>
                    <a:pt x="21086" y="14379"/>
                  </a:cubicBezTo>
                  <a:cubicBezTo>
                    <a:pt x="21600" y="13971"/>
                    <a:pt x="21600" y="13971"/>
                    <a:pt x="21600" y="13564"/>
                  </a:cubicBezTo>
                  <a:cubicBezTo>
                    <a:pt x="21600" y="13156"/>
                    <a:pt x="21086" y="12749"/>
                    <a:pt x="21086" y="12749"/>
                  </a:cubicBezTo>
                  <a:cubicBezTo>
                    <a:pt x="21086" y="12341"/>
                    <a:pt x="21600" y="11933"/>
                    <a:pt x="21600" y="11933"/>
                  </a:cubicBezTo>
                  <a:cubicBezTo>
                    <a:pt x="21600" y="11526"/>
                    <a:pt x="21086" y="11526"/>
                    <a:pt x="21086" y="11526"/>
                  </a:cubicBezTo>
                  <a:cubicBezTo>
                    <a:pt x="20057" y="11118"/>
                    <a:pt x="19543" y="11118"/>
                    <a:pt x="19029" y="11526"/>
                  </a:cubicBezTo>
                  <a:cubicBezTo>
                    <a:pt x="18514" y="11933"/>
                    <a:pt x="18000" y="11933"/>
                    <a:pt x="18000" y="12341"/>
                  </a:cubicBezTo>
                  <a:cubicBezTo>
                    <a:pt x="18000" y="12749"/>
                    <a:pt x="18514" y="12341"/>
                    <a:pt x="18514" y="12341"/>
                  </a:cubicBezTo>
                  <a:cubicBezTo>
                    <a:pt x="19029" y="12341"/>
                    <a:pt x="19029" y="13156"/>
                    <a:pt x="19029" y="13564"/>
                  </a:cubicBezTo>
                  <a:cubicBezTo>
                    <a:pt x="19029" y="13971"/>
                    <a:pt x="19029" y="13971"/>
                    <a:pt x="19029" y="14379"/>
                  </a:cubicBezTo>
                  <a:cubicBezTo>
                    <a:pt x="18514" y="14379"/>
                    <a:pt x="18514" y="14379"/>
                    <a:pt x="18514" y="14379"/>
                  </a:cubicBezTo>
                  <a:cubicBezTo>
                    <a:pt x="18514" y="14379"/>
                    <a:pt x="18514" y="14379"/>
                    <a:pt x="19029" y="14379"/>
                  </a:cubicBezTo>
                  <a:cubicBezTo>
                    <a:pt x="18514" y="13971"/>
                    <a:pt x="18514" y="14379"/>
                    <a:pt x="18000" y="14379"/>
                  </a:cubicBezTo>
                  <a:cubicBezTo>
                    <a:pt x="18514" y="14379"/>
                    <a:pt x="18514" y="13971"/>
                    <a:pt x="18514" y="13971"/>
                  </a:cubicBezTo>
                  <a:cubicBezTo>
                    <a:pt x="18514" y="13971"/>
                    <a:pt x="18514" y="13971"/>
                    <a:pt x="19029" y="13971"/>
                  </a:cubicBezTo>
                  <a:cubicBezTo>
                    <a:pt x="19029" y="13971"/>
                    <a:pt x="19029" y="13564"/>
                    <a:pt x="19029" y="13564"/>
                  </a:cubicBezTo>
                  <a:cubicBezTo>
                    <a:pt x="19029" y="13564"/>
                    <a:pt x="18514" y="12341"/>
                    <a:pt x="18514" y="12341"/>
                  </a:cubicBezTo>
                  <a:cubicBezTo>
                    <a:pt x="18000" y="12341"/>
                    <a:pt x="18514" y="12749"/>
                    <a:pt x="18514" y="12749"/>
                  </a:cubicBezTo>
                  <a:cubicBezTo>
                    <a:pt x="18514" y="13156"/>
                    <a:pt x="18000" y="13156"/>
                    <a:pt x="18000" y="13156"/>
                  </a:cubicBezTo>
                  <a:cubicBezTo>
                    <a:pt x="18000" y="13564"/>
                    <a:pt x="18000" y="13564"/>
                    <a:pt x="18000" y="13971"/>
                  </a:cubicBezTo>
                  <a:cubicBezTo>
                    <a:pt x="18000" y="13971"/>
                    <a:pt x="17486" y="13971"/>
                    <a:pt x="17486" y="14379"/>
                  </a:cubicBezTo>
                  <a:cubicBezTo>
                    <a:pt x="17486" y="13971"/>
                    <a:pt x="17486" y="13971"/>
                    <a:pt x="17486" y="13971"/>
                  </a:cubicBezTo>
                  <a:cubicBezTo>
                    <a:pt x="17486" y="13971"/>
                    <a:pt x="16971" y="13971"/>
                    <a:pt x="16971" y="13971"/>
                  </a:cubicBezTo>
                  <a:cubicBezTo>
                    <a:pt x="16971" y="13971"/>
                    <a:pt x="17486" y="13971"/>
                    <a:pt x="17486" y="13564"/>
                  </a:cubicBezTo>
                  <a:cubicBezTo>
                    <a:pt x="17486" y="13156"/>
                    <a:pt x="16971" y="13564"/>
                    <a:pt x="16971" y="13564"/>
                  </a:cubicBezTo>
                  <a:cubicBezTo>
                    <a:pt x="16971" y="13156"/>
                    <a:pt x="17486" y="13564"/>
                    <a:pt x="17486" y="13156"/>
                  </a:cubicBezTo>
                  <a:cubicBezTo>
                    <a:pt x="17486" y="13156"/>
                    <a:pt x="16457" y="12749"/>
                    <a:pt x="17486" y="12749"/>
                  </a:cubicBezTo>
                  <a:cubicBezTo>
                    <a:pt x="17486" y="12749"/>
                    <a:pt x="17486" y="12749"/>
                    <a:pt x="17486" y="12749"/>
                  </a:cubicBezTo>
                  <a:cubicBezTo>
                    <a:pt x="17486" y="12341"/>
                    <a:pt x="17486" y="12341"/>
                    <a:pt x="16971" y="12341"/>
                  </a:cubicBezTo>
                  <a:cubicBezTo>
                    <a:pt x="16457" y="12341"/>
                    <a:pt x="15943" y="12341"/>
                    <a:pt x="14914" y="11933"/>
                  </a:cubicBezTo>
                  <a:cubicBezTo>
                    <a:pt x="15429" y="12341"/>
                    <a:pt x="15943" y="12341"/>
                    <a:pt x="16457" y="12749"/>
                  </a:cubicBezTo>
                  <a:cubicBezTo>
                    <a:pt x="16457" y="13156"/>
                    <a:pt x="15943" y="13564"/>
                    <a:pt x="15429" y="13156"/>
                  </a:cubicBezTo>
                  <a:cubicBezTo>
                    <a:pt x="15943" y="13564"/>
                    <a:pt x="14914" y="13971"/>
                    <a:pt x="14914" y="13971"/>
                  </a:cubicBezTo>
                  <a:cubicBezTo>
                    <a:pt x="14914" y="13971"/>
                    <a:pt x="14914" y="13971"/>
                    <a:pt x="14914" y="13971"/>
                  </a:cubicBezTo>
                  <a:cubicBezTo>
                    <a:pt x="14914" y="13971"/>
                    <a:pt x="14400" y="13971"/>
                    <a:pt x="14400" y="13971"/>
                  </a:cubicBezTo>
                  <a:cubicBezTo>
                    <a:pt x="14400" y="13971"/>
                    <a:pt x="14400" y="13564"/>
                    <a:pt x="14400" y="13564"/>
                  </a:cubicBezTo>
                  <a:cubicBezTo>
                    <a:pt x="13886" y="13971"/>
                    <a:pt x="13886" y="13971"/>
                    <a:pt x="13371" y="13971"/>
                  </a:cubicBezTo>
                  <a:cubicBezTo>
                    <a:pt x="13371" y="13971"/>
                    <a:pt x="13886" y="13971"/>
                    <a:pt x="14400" y="14379"/>
                  </a:cubicBezTo>
                  <a:cubicBezTo>
                    <a:pt x="13886" y="14379"/>
                    <a:pt x="13886" y="14379"/>
                    <a:pt x="13371" y="14379"/>
                  </a:cubicBezTo>
                  <a:cubicBezTo>
                    <a:pt x="13886" y="14379"/>
                    <a:pt x="14400" y="14379"/>
                    <a:pt x="14400" y="14786"/>
                  </a:cubicBezTo>
                  <a:cubicBezTo>
                    <a:pt x="14914" y="15194"/>
                    <a:pt x="14400" y="15194"/>
                    <a:pt x="14400" y="15194"/>
                  </a:cubicBezTo>
                  <a:cubicBezTo>
                    <a:pt x="14914" y="15194"/>
                    <a:pt x="15429" y="16416"/>
                    <a:pt x="14400" y="16416"/>
                  </a:cubicBezTo>
                  <a:cubicBezTo>
                    <a:pt x="14400" y="16416"/>
                    <a:pt x="14914" y="16416"/>
                    <a:pt x="14400" y="16416"/>
                  </a:cubicBezTo>
                  <a:cubicBezTo>
                    <a:pt x="14914" y="16824"/>
                    <a:pt x="14914" y="17232"/>
                    <a:pt x="15429" y="16824"/>
                  </a:cubicBezTo>
                  <a:cubicBezTo>
                    <a:pt x="14914" y="17232"/>
                    <a:pt x="15429" y="17232"/>
                    <a:pt x="14914" y="17232"/>
                  </a:cubicBezTo>
                  <a:cubicBezTo>
                    <a:pt x="14914" y="17232"/>
                    <a:pt x="14914" y="17639"/>
                    <a:pt x="15429" y="17232"/>
                  </a:cubicBezTo>
                  <a:cubicBezTo>
                    <a:pt x="15429" y="17232"/>
                    <a:pt x="15429" y="17232"/>
                    <a:pt x="15429" y="17232"/>
                  </a:cubicBezTo>
                  <a:cubicBezTo>
                    <a:pt x="15429" y="17232"/>
                    <a:pt x="15943" y="17232"/>
                    <a:pt x="16457" y="17232"/>
                  </a:cubicBezTo>
                  <a:cubicBezTo>
                    <a:pt x="16457" y="17232"/>
                    <a:pt x="16971" y="17639"/>
                    <a:pt x="16971" y="17639"/>
                  </a:cubicBezTo>
                  <a:cubicBezTo>
                    <a:pt x="16971" y="17639"/>
                    <a:pt x="16971" y="17232"/>
                    <a:pt x="17486" y="17232"/>
                  </a:cubicBezTo>
                  <a:cubicBezTo>
                    <a:pt x="17486" y="17232"/>
                    <a:pt x="17486" y="17639"/>
                    <a:pt x="17486" y="17639"/>
                  </a:cubicBezTo>
                  <a:cubicBezTo>
                    <a:pt x="16971" y="17232"/>
                    <a:pt x="17486" y="17639"/>
                    <a:pt x="17486" y="17639"/>
                  </a:cubicBezTo>
                  <a:cubicBezTo>
                    <a:pt x="17486" y="17639"/>
                    <a:pt x="18000" y="18047"/>
                    <a:pt x="17486" y="18047"/>
                  </a:cubicBezTo>
                  <a:cubicBezTo>
                    <a:pt x="17486" y="18047"/>
                    <a:pt x="17486" y="18047"/>
                    <a:pt x="18000" y="18454"/>
                  </a:cubicBezTo>
                  <a:cubicBezTo>
                    <a:pt x="17486" y="18454"/>
                    <a:pt x="16971" y="18047"/>
                    <a:pt x="16971" y="18047"/>
                  </a:cubicBezTo>
                  <a:cubicBezTo>
                    <a:pt x="16971" y="18454"/>
                    <a:pt x="18000" y="18047"/>
                    <a:pt x="18000" y="18454"/>
                  </a:cubicBezTo>
                  <a:cubicBezTo>
                    <a:pt x="18000" y="18862"/>
                    <a:pt x="18000" y="18862"/>
                    <a:pt x="18000" y="18862"/>
                  </a:cubicBezTo>
                  <a:cubicBezTo>
                    <a:pt x="17486" y="18862"/>
                    <a:pt x="17486" y="18862"/>
                    <a:pt x="17486" y="18862"/>
                  </a:cubicBezTo>
                  <a:cubicBezTo>
                    <a:pt x="17486" y="18862"/>
                    <a:pt x="17486" y="18862"/>
                    <a:pt x="17486" y="18862"/>
                  </a:cubicBezTo>
                  <a:cubicBezTo>
                    <a:pt x="16971" y="19269"/>
                    <a:pt x="17486" y="19677"/>
                    <a:pt x="17486" y="19677"/>
                  </a:cubicBezTo>
                  <a:cubicBezTo>
                    <a:pt x="18000" y="20084"/>
                    <a:pt x="18000" y="20492"/>
                    <a:pt x="18000" y="20492"/>
                  </a:cubicBezTo>
                  <a:cubicBezTo>
                    <a:pt x="18000" y="20899"/>
                    <a:pt x="18000" y="21307"/>
                    <a:pt x="18514" y="21307"/>
                  </a:cubicBezTo>
                  <a:cubicBezTo>
                    <a:pt x="18514" y="20899"/>
                    <a:pt x="18514" y="20899"/>
                    <a:pt x="18514" y="20492"/>
                  </a:cubicBezTo>
                  <a:cubicBezTo>
                    <a:pt x="19029" y="20084"/>
                    <a:pt x="19543" y="19677"/>
                    <a:pt x="19029" y="19269"/>
                  </a:cubicBezTo>
                  <a:close/>
                  <a:moveTo>
                    <a:pt x="7714" y="18862"/>
                  </a:moveTo>
                  <a:cubicBezTo>
                    <a:pt x="7714" y="18862"/>
                    <a:pt x="7200" y="18454"/>
                    <a:pt x="7200" y="18454"/>
                  </a:cubicBezTo>
                  <a:cubicBezTo>
                    <a:pt x="7200" y="18454"/>
                    <a:pt x="6686" y="18454"/>
                    <a:pt x="6686" y="18454"/>
                  </a:cubicBezTo>
                  <a:cubicBezTo>
                    <a:pt x="6171" y="18454"/>
                    <a:pt x="6686" y="18454"/>
                    <a:pt x="6686" y="18454"/>
                  </a:cubicBezTo>
                  <a:cubicBezTo>
                    <a:pt x="7200" y="18047"/>
                    <a:pt x="6686" y="18047"/>
                    <a:pt x="6686" y="18047"/>
                  </a:cubicBezTo>
                  <a:cubicBezTo>
                    <a:pt x="6686" y="18047"/>
                    <a:pt x="6686" y="17639"/>
                    <a:pt x="6686" y="17639"/>
                  </a:cubicBezTo>
                  <a:cubicBezTo>
                    <a:pt x="6686" y="17639"/>
                    <a:pt x="7200" y="17639"/>
                    <a:pt x="7200" y="17232"/>
                  </a:cubicBezTo>
                  <a:cubicBezTo>
                    <a:pt x="7714" y="17232"/>
                    <a:pt x="7714" y="17639"/>
                    <a:pt x="7714" y="17232"/>
                  </a:cubicBezTo>
                  <a:cubicBezTo>
                    <a:pt x="7714" y="16824"/>
                    <a:pt x="7714" y="16824"/>
                    <a:pt x="7200" y="16824"/>
                  </a:cubicBezTo>
                  <a:cubicBezTo>
                    <a:pt x="7200" y="16824"/>
                    <a:pt x="7200" y="16416"/>
                    <a:pt x="7200" y="16416"/>
                  </a:cubicBezTo>
                  <a:cubicBezTo>
                    <a:pt x="7200" y="16416"/>
                    <a:pt x="7200" y="16009"/>
                    <a:pt x="7200" y="16009"/>
                  </a:cubicBezTo>
                  <a:cubicBezTo>
                    <a:pt x="7200" y="15601"/>
                    <a:pt x="7714" y="15601"/>
                    <a:pt x="7200" y="15601"/>
                  </a:cubicBezTo>
                  <a:cubicBezTo>
                    <a:pt x="7200" y="15194"/>
                    <a:pt x="6686" y="15601"/>
                    <a:pt x="6686" y="15601"/>
                  </a:cubicBezTo>
                  <a:cubicBezTo>
                    <a:pt x="6686" y="15601"/>
                    <a:pt x="7200" y="15194"/>
                    <a:pt x="7200" y="15194"/>
                  </a:cubicBezTo>
                  <a:cubicBezTo>
                    <a:pt x="7714" y="15601"/>
                    <a:pt x="8229" y="14786"/>
                    <a:pt x="8229" y="14379"/>
                  </a:cubicBezTo>
                  <a:cubicBezTo>
                    <a:pt x="8229" y="14379"/>
                    <a:pt x="8229" y="14786"/>
                    <a:pt x="7714" y="14379"/>
                  </a:cubicBezTo>
                  <a:cubicBezTo>
                    <a:pt x="7714" y="14379"/>
                    <a:pt x="7714" y="14379"/>
                    <a:pt x="7714" y="13971"/>
                  </a:cubicBezTo>
                  <a:cubicBezTo>
                    <a:pt x="7200" y="13971"/>
                    <a:pt x="7200" y="14379"/>
                    <a:pt x="7200" y="13971"/>
                  </a:cubicBezTo>
                  <a:cubicBezTo>
                    <a:pt x="7200" y="13971"/>
                    <a:pt x="7714" y="13971"/>
                    <a:pt x="7714" y="13971"/>
                  </a:cubicBezTo>
                  <a:cubicBezTo>
                    <a:pt x="8229" y="13971"/>
                    <a:pt x="8229" y="14379"/>
                    <a:pt x="8743" y="13971"/>
                  </a:cubicBezTo>
                  <a:cubicBezTo>
                    <a:pt x="8743" y="13971"/>
                    <a:pt x="9257" y="13971"/>
                    <a:pt x="9257" y="13971"/>
                  </a:cubicBezTo>
                  <a:cubicBezTo>
                    <a:pt x="9257" y="13971"/>
                    <a:pt x="9257" y="13564"/>
                    <a:pt x="9257" y="13564"/>
                  </a:cubicBezTo>
                  <a:cubicBezTo>
                    <a:pt x="8743" y="13564"/>
                    <a:pt x="9257" y="13564"/>
                    <a:pt x="9257" y="13156"/>
                  </a:cubicBezTo>
                  <a:cubicBezTo>
                    <a:pt x="9257" y="13156"/>
                    <a:pt x="8743" y="13156"/>
                    <a:pt x="8229" y="13156"/>
                  </a:cubicBezTo>
                  <a:cubicBezTo>
                    <a:pt x="8743" y="13156"/>
                    <a:pt x="9257" y="12749"/>
                    <a:pt x="9771" y="12749"/>
                  </a:cubicBezTo>
                  <a:cubicBezTo>
                    <a:pt x="9771" y="12749"/>
                    <a:pt x="9771" y="13156"/>
                    <a:pt x="9771" y="13156"/>
                  </a:cubicBezTo>
                  <a:cubicBezTo>
                    <a:pt x="9771" y="13156"/>
                    <a:pt x="10286" y="12749"/>
                    <a:pt x="10286" y="12749"/>
                  </a:cubicBezTo>
                  <a:cubicBezTo>
                    <a:pt x="10286" y="12341"/>
                    <a:pt x="10286" y="12341"/>
                    <a:pt x="10286" y="11933"/>
                  </a:cubicBezTo>
                  <a:cubicBezTo>
                    <a:pt x="10286" y="11933"/>
                    <a:pt x="10286" y="11933"/>
                    <a:pt x="10286" y="11933"/>
                  </a:cubicBezTo>
                  <a:cubicBezTo>
                    <a:pt x="10286" y="11526"/>
                    <a:pt x="10286" y="11118"/>
                    <a:pt x="10286" y="11118"/>
                  </a:cubicBezTo>
                  <a:cubicBezTo>
                    <a:pt x="10286" y="10711"/>
                    <a:pt x="10800" y="10303"/>
                    <a:pt x="10800" y="9896"/>
                  </a:cubicBezTo>
                  <a:cubicBezTo>
                    <a:pt x="11314" y="9896"/>
                    <a:pt x="11314" y="10303"/>
                    <a:pt x="11314" y="10303"/>
                  </a:cubicBezTo>
                  <a:cubicBezTo>
                    <a:pt x="11314" y="10303"/>
                    <a:pt x="11314" y="10711"/>
                    <a:pt x="11314" y="10711"/>
                  </a:cubicBezTo>
                  <a:cubicBezTo>
                    <a:pt x="11314" y="10711"/>
                    <a:pt x="11314" y="10711"/>
                    <a:pt x="11314" y="10711"/>
                  </a:cubicBezTo>
                  <a:cubicBezTo>
                    <a:pt x="10800" y="10711"/>
                    <a:pt x="10800" y="10711"/>
                    <a:pt x="10800" y="10711"/>
                  </a:cubicBezTo>
                  <a:cubicBezTo>
                    <a:pt x="11314" y="11118"/>
                    <a:pt x="11314" y="10711"/>
                    <a:pt x="11314" y="11118"/>
                  </a:cubicBezTo>
                  <a:cubicBezTo>
                    <a:pt x="11314" y="11118"/>
                    <a:pt x="11314" y="11526"/>
                    <a:pt x="11829" y="11526"/>
                  </a:cubicBezTo>
                  <a:cubicBezTo>
                    <a:pt x="11829" y="11118"/>
                    <a:pt x="11829" y="10711"/>
                    <a:pt x="11829" y="10711"/>
                  </a:cubicBezTo>
                  <a:cubicBezTo>
                    <a:pt x="12343" y="10303"/>
                    <a:pt x="12343" y="10711"/>
                    <a:pt x="12343" y="10711"/>
                  </a:cubicBezTo>
                  <a:cubicBezTo>
                    <a:pt x="12343" y="10711"/>
                    <a:pt x="12343" y="11118"/>
                    <a:pt x="12343" y="11118"/>
                  </a:cubicBezTo>
                  <a:cubicBezTo>
                    <a:pt x="12857" y="11118"/>
                    <a:pt x="12857" y="10711"/>
                    <a:pt x="12857" y="10711"/>
                  </a:cubicBezTo>
                  <a:cubicBezTo>
                    <a:pt x="12857" y="10303"/>
                    <a:pt x="13371" y="10303"/>
                    <a:pt x="13371" y="9896"/>
                  </a:cubicBezTo>
                  <a:cubicBezTo>
                    <a:pt x="13886" y="9488"/>
                    <a:pt x="13886" y="8673"/>
                    <a:pt x="12857" y="8265"/>
                  </a:cubicBezTo>
                  <a:cubicBezTo>
                    <a:pt x="12343" y="8265"/>
                    <a:pt x="11314" y="8673"/>
                    <a:pt x="10800" y="8265"/>
                  </a:cubicBezTo>
                  <a:cubicBezTo>
                    <a:pt x="10800" y="8265"/>
                    <a:pt x="10800" y="7858"/>
                    <a:pt x="10800" y="7858"/>
                  </a:cubicBezTo>
                  <a:cubicBezTo>
                    <a:pt x="10800" y="7858"/>
                    <a:pt x="10286" y="8265"/>
                    <a:pt x="10286" y="8265"/>
                  </a:cubicBezTo>
                  <a:cubicBezTo>
                    <a:pt x="10286" y="8673"/>
                    <a:pt x="10286" y="9081"/>
                    <a:pt x="9771" y="9081"/>
                  </a:cubicBezTo>
                  <a:cubicBezTo>
                    <a:pt x="10286" y="8673"/>
                    <a:pt x="10286" y="8265"/>
                    <a:pt x="10286" y="8265"/>
                  </a:cubicBezTo>
                  <a:cubicBezTo>
                    <a:pt x="10800" y="7858"/>
                    <a:pt x="10800" y="7858"/>
                    <a:pt x="10800" y="7450"/>
                  </a:cubicBezTo>
                  <a:cubicBezTo>
                    <a:pt x="10286" y="7450"/>
                    <a:pt x="10286" y="7450"/>
                    <a:pt x="9771" y="7450"/>
                  </a:cubicBezTo>
                  <a:cubicBezTo>
                    <a:pt x="9771" y="7043"/>
                    <a:pt x="9771" y="7450"/>
                    <a:pt x="9771" y="7450"/>
                  </a:cubicBezTo>
                  <a:cubicBezTo>
                    <a:pt x="9771" y="7450"/>
                    <a:pt x="9257" y="7450"/>
                    <a:pt x="9257" y="7450"/>
                  </a:cubicBezTo>
                  <a:cubicBezTo>
                    <a:pt x="9257" y="7450"/>
                    <a:pt x="8743" y="7858"/>
                    <a:pt x="8229" y="7858"/>
                  </a:cubicBezTo>
                  <a:cubicBezTo>
                    <a:pt x="8229" y="7450"/>
                    <a:pt x="8743" y="7858"/>
                    <a:pt x="8743" y="7450"/>
                  </a:cubicBezTo>
                  <a:cubicBezTo>
                    <a:pt x="9257" y="7450"/>
                    <a:pt x="9257" y="7450"/>
                    <a:pt x="9771" y="7450"/>
                  </a:cubicBezTo>
                  <a:cubicBezTo>
                    <a:pt x="9771" y="7043"/>
                    <a:pt x="10286" y="7450"/>
                    <a:pt x="10286" y="7043"/>
                  </a:cubicBezTo>
                  <a:cubicBezTo>
                    <a:pt x="10800" y="7043"/>
                    <a:pt x="10800" y="7450"/>
                    <a:pt x="10800" y="7043"/>
                  </a:cubicBezTo>
                  <a:cubicBezTo>
                    <a:pt x="10800" y="7043"/>
                    <a:pt x="10286" y="6635"/>
                    <a:pt x="10286" y="6635"/>
                  </a:cubicBezTo>
                  <a:cubicBezTo>
                    <a:pt x="10286" y="6228"/>
                    <a:pt x="10286" y="5820"/>
                    <a:pt x="10800" y="5413"/>
                  </a:cubicBezTo>
                  <a:cubicBezTo>
                    <a:pt x="10286" y="5413"/>
                    <a:pt x="9771" y="5413"/>
                    <a:pt x="9771" y="5005"/>
                  </a:cubicBezTo>
                  <a:cubicBezTo>
                    <a:pt x="9257" y="4598"/>
                    <a:pt x="9257" y="4598"/>
                    <a:pt x="8743" y="5005"/>
                  </a:cubicBezTo>
                  <a:cubicBezTo>
                    <a:pt x="9257" y="4598"/>
                    <a:pt x="8743" y="4598"/>
                    <a:pt x="9257" y="4598"/>
                  </a:cubicBezTo>
                  <a:cubicBezTo>
                    <a:pt x="9771" y="5005"/>
                    <a:pt x="9771" y="5413"/>
                    <a:pt x="10286" y="5413"/>
                  </a:cubicBezTo>
                  <a:cubicBezTo>
                    <a:pt x="10800" y="5413"/>
                    <a:pt x="10800" y="5005"/>
                    <a:pt x="10800" y="4598"/>
                  </a:cubicBezTo>
                  <a:cubicBezTo>
                    <a:pt x="11314" y="4190"/>
                    <a:pt x="11314" y="4190"/>
                    <a:pt x="11314" y="3782"/>
                  </a:cubicBezTo>
                  <a:cubicBezTo>
                    <a:pt x="11314" y="3782"/>
                    <a:pt x="11314" y="3782"/>
                    <a:pt x="11829" y="3782"/>
                  </a:cubicBezTo>
                  <a:cubicBezTo>
                    <a:pt x="11829" y="3375"/>
                    <a:pt x="11314" y="2967"/>
                    <a:pt x="11314" y="2560"/>
                  </a:cubicBezTo>
                  <a:cubicBezTo>
                    <a:pt x="11829" y="2152"/>
                    <a:pt x="11829" y="2152"/>
                    <a:pt x="11314" y="1745"/>
                  </a:cubicBezTo>
                  <a:cubicBezTo>
                    <a:pt x="11314" y="1337"/>
                    <a:pt x="11314" y="1337"/>
                    <a:pt x="11314" y="930"/>
                  </a:cubicBezTo>
                  <a:cubicBezTo>
                    <a:pt x="11829" y="522"/>
                    <a:pt x="11829" y="115"/>
                    <a:pt x="12343" y="115"/>
                  </a:cubicBezTo>
                  <a:cubicBezTo>
                    <a:pt x="11829" y="-293"/>
                    <a:pt x="11314" y="522"/>
                    <a:pt x="10800" y="522"/>
                  </a:cubicBezTo>
                  <a:cubicBezTo>
                    <a:pt x="10286" y="930"/>
                    <a:pt x="10286" y="930"/>
                    <a:pt x="9257" y="930"/>
                  </a:cubicBezTo>
                  <a:cubicBezTo>
                    <a:pt x="8229" y="1337"/>
                    <a:pt x="7714" y="2560"/>
                    <a:pt x="7200" y="2967"/>
                  </a:cubicBezTo>
                  <a:cubicBezTo>
                    <a:pt x="7200" y="3375"/>
                    <a:pt x="6686" y="3782"/>
                    <a:pt x="6171" y="4190"/>
                  </a:cubicBezTo>
                  <a:cubicBezTo>
                    <a:pt x="6171" y="4190"/>
                    <a:pt x="5143" y="4190"/>
                    <a:pt x="4629" y="4190"/>
                  </a:cubicBezTo>
                  <a:cubicBezTo>
                    <a:pt x="4114" y="4190"/>
                    <a:pt x="4114" y="4190"/>
                    <a:pt x="3600" y="4598"/>
                  </a:cubicBezTo>
                  <a:cubicBezTo>
                    <a:pt x="3086" y="4598"/>
                    <a:pt x="2571" y="4190"/>
                    <a:pt x="2571" y="4598"/>
                  </a:cubicBezTo>
                  <a:cubicBezTo>
                    <a:pt x="2057" y="4598"/>
                    <a:pt x="2057" y="5005"/>
                    <a:pt x="2057" y="5413"/>
                  </a:cubicBezTo>
                  <a:cubicBezTo>
                    <a:pt x="1543" y="5413"/>
                    <a:pt x="1543" y="5820"/>
                    <a:pt x="1029" y="6228"/>
                  </a:cubicBezTo>
                  <a:cubicBezTo>
                    <a:pt x="1029" y="6635"/>
                    <a:pt x="1029" y="7043"/>
                    <a:pt x="514" y="7450"/>
                  </a:cubicBezTo>
                  <a:cubicBezTo>
                    <a:pt x="1029" y="7450"/>
                    <a:pt x="1029" y="7450"/>
                    <a:pt x="1029" y="7450"/>
                  </a:cubicBezTo>
                  <a:cubicBezTo>
                    <a:pt x="1029" y="7043"/>
                    <a:pt x="1029" y="7043"/>
                    <a:pt x="514" y="6635"/>
                  </a:cubicBezTo>
                  <a:cubicBezTo>
                    <a:pt x="1029" y="6635"/>
                    <a:pt x="1029" y="7450"/>
                    <a:pt x="1543" y="7450"/>
                  </a:cubicBezTo>
                  <a:cubicBezTo>
                    <a:pt x="1543" y="7450"/>
                    <a:pt x="1543" y="7450"/>
                    <a:pt x="2057" y="7858"/>
                  </a:cubicBezTo>
                  <a:cubicBezTo>
                    <a:pt x="2057" y="7858"/>
                    <a:pt x="2057" y="7858"/>
                    <a:pt x="2057" y="7858"/>
                  </a:cubicBezTo>
                  <a:cubicBezTo>
                    <a:pt x="2057" y="7858"/>
                    <a:pt x="2571" y="7858"/>
                    <a:pt x="2571" y="7450"/>
                  </a:cubicBezTo>
                  <a:cubicBezTo>
                    <a:pt x="2057" y="7450"/>
                    <a:pt x="2571" y="7450"/>
                    <a:pt x="2057" y="7450"/>
                  </a:cubicBezTo>
                  <a:cubicBezTo>
                    <a:pt x="2057" y="7450"/>
                    <a:pt x="1543" y="7450"/>
                    <a:pt x="1543" y="7450"/>
                  </a:cubicBezTo>
                  <a:cubicBezTo>
                    <a:pt x="1543" y="7043"/>
                    <a:pt x="2057" y="7450"/>
                    <a:pt x="2057" y="7450"/>
                  </a:cubicBezTo>
                  <a:cubicBezTo>
                    <a:pt x="2057" y="7450"/>
                    <a:pt x="2057" y="7043"/>
                    <a:pt x="2057" y="7043"/>
                  </a:cubicBezTo>
                  <a:cubicBezTo>
                    <a:pt x="2057" y="7043"/>
                    <a:pt x="2057" y="6635"/>
                    <a:pt x="2057" y="6635"/>
                  </a:cubicBezTo>
                  <a:cubicBezTo>
                    <a:pt x="2571" y="6228"/>
                    <a:pt x="2571" y="6228"/>
                    <a:pt x="2571" y="5820"/>
                  </a:cubicBezTo>
                  <a:cubicBezTo>
                    <a:pt x="3086" y="5413"/>
                    <a:pt x="3086" y="5820"/>
                    <a:pt x="3600" y="5413"/>
                  </a:cubicBezTo>
                  <a:cubicBezTo>
                    <a:pt x="3600" y="5413"/>
                    <a:pt x="3600" y="5005"/>
                    <a:pt x="4114" y="5413"/>
                  </a:cubicBezTo>
                  <a:cubicBezTo>
                    <a:pt x="4114" y="5413"/>
                    <a:pt x="4629" y="5005"/>
                    <a:pt x="4629" y="5005"/>
                  </a:cubicBezTo>
                  <a:cubicBezTo>
                    <a:pt x="4629" y="5005"/>
                    <a:pt x="5143" y="5005"/>
                    <a:pt x="5143" y="5005"/>
                  </a:cubicBezTo>
                  <a:cubicBezTo>
                    <a:pt x="5143" y="5005"/>
                    <a:pt x="5143" y="5005"/>
                    <a:pt x="5657" y="5005"/>
                  </a:cubicBezTo>
                  <a:cubicBezTo>
                    <a:pt x="6171" y="5005"/>
                    <a:pt x="6686" y="5005"/>
                    <a:pt x="7200" y="5005"/>
                  </a:cubicBezTo>
                  <a:cubicBezTo>
                    <a:pt x="7200" y="5005"/>
                    <a:pt x="7200" y="4598"/>
                    <a:pt x="7714" y="4598"/>
                  </a:cubicBezTo>
                  <a:cubicBezTo>
                    <a:pt x="7714" y="4598"/>
                    <a:pt x="7714" y="5005"/>
                    <a:pt x="7714" y="4598"/>
                  </a:cubicBezTo>
                  <a:cubicBezTo>
                    <a:pt x="8229" y="4598"/>
                    <a:pt x="8229" y="4598"/>
                    <a:pt x="8229" y="4598"/>
                  </a:cubicBezTo>
                  <a:cubicBezTo>
                    <a:pt x="8229" y="4598"/>
                    <a:pt x="8743" y="4598"/>
                    <a:pt x="8743" y="5005"/>
                  </a:cubicBezTo>
                  <a:cubicBezTo>
                    <a:pt x="8229" y="5005"/>
                    <a:pt x="8229" y="5005"/>
                    <a:pt x="7714" y="5005"/>
                  </a:cubicBezTo>
                  <a:cubicBezTo>
                    <a:pt x="7714" y="5005"/>
                    <a:pt x="7714" y="5413"/>
                    <a:pt x="7200" y="5413"/>
                  </a:cubicBezTo>
                  <a:cubicBezTo>
                    <a:pt x="7200" y="5413"/>
                    <a:pt x="7200" y="5005"/>
                    <a:pt x="6686" y="5005"/>
                  </a:cubicBezTo>
                  <a:cubicBezTo>
                    <a:pt x="6171" y="5005"/>
                    <a:pt x="5657" y="5413"/>
                    <a:pt x="5657" y="5413"/>
                  </a:cubicBezTo>
                  <a:cubicBezTo>
                    <a:pt x="5657" y="5413"/>
                    <a:pt x="5143" y="5820"/>
                    <a:pt x="5143" y="5820"/>
                  </a:cubicBezTo>
                  <a:cubicBezTo>
                    <a:pt x="5143" y="5820"/>
                    <a:pt x="5143" y="6228"/>
                    <a:pt x="5143" y="6228"/>
                  </a:cubicBezTo>
                  <a:cubicBezTo>
                    <a:pt x="5143" y="6228"/>
                    <a:pt x="5143" y="6228"/>
                    <a:pt x="5143" y="6228"/>
                  </a:cubicBezTo>
                  <a:cubicBezTo>
                    <a:pt x="5143" y="6635"/>
                    <a:pt x="5143" y="6635"/>
                    <a:pt x="5143" y="6635"/>
                  </a:cubicBezTo>
                  <a:cubicBezTo>
                    <a:pt x="5143" y="6635"/>
                    <a:pt x="5143" y="6635"/>
                    <a:pt x="5143" y="7043"/>
                  </a:cubicBezTo>
                  <a:cubicBezTo>
                    <a:pt x="5657" y="7043"/>
                    <a:pt x="5657" y="7043"/>
                    <a:pt x="5143" y="7043"/>
                  </a:cubicBezTo>
                  <a:cubicBezTo>
                    <a:pt x="5143" y="7450"/>
                    <a:pt x="5143" y="7450"/>
                    <a:pt x="5143" y="7450"/>
                  </a:cubicBezTo>
                  <a:cubicBezTo>
                    <a:pt x="5143" y="7450"/>
                    <a:pt x="5657" y="7450"/>
                    <a:pt x="5657" y="7450"/>
                  </a:cubicBezTo>
                  <a:cubicBezTo>
                    <a:pt x="6171" y="7450"/>
                    <a:pt x="5657" y="7858"/>
                    <a:pt x="5657" y="8265"/>
                  </a:cubicBezTo>
                  <a:cubicBezTo>
                    <a:pt x="5657" y="8265"/>
                    <a:pt x="6171" y="8265"/>
                    <a:pt x="6171" y="8265"/>
                  </a:cubicBezTo>
                  <a:cubicBezTo>
                    <a:pt x="6171" y="8265"/>
                    <a:pt x="6171" y="8265"/>
                    <a:pt x="5657" y="8673"/>
                  </a:cubicBezTo>
                  <a:cubicBezTo>
                    <a:pt x="5143" y="8265"/>
                    <a:pt x="6171" y="7450"/>
                    <a:pt x="5143" y="7858"/>
                  </a:cubicBezTo>
                  <a:cubicBezTo>
                    <a:pt x="5143" y="7858"/>
                    <a:pt x="5143" y="7450"/>
                    <a:pt x="5143" y="7450"/>
                  </a:cubicBezTo>
                  <a:cubicBezTo>
                    <a:pt x="5143" y="7450"/>
                    <a:pt x="5143" y="7858"/>
                    <a:pt x="5143" y="7858"/>
                  </a:cubicBezTo>
                  <a:cubicBezTo>
                    <a:pt x="5143" y="7858"/>
                    <a:pt x="5143" y="7858"/>
                    <a:pt x="5143" y="7858"/>
                  </a:cubicBezTo>
                  <a:cubicBezTo>
                    <a:pt x="4629" y="7858"/>
                    <a:pt x="5143" y="8265"/>
                    <a:pt x="4629" y="8265"/>
                  </a:cubicBezTo>
                  <a:cubicBezTo>
                    <a:pt x="4629" y="7858"/>
                    <a:pt x="4629" y="7450"/>
                    <a:pt x="5143" y="7450"/>
                  </a:cubicBezTo>
                  <a:cubicBezTo>
                    <a:pt x="5143" y="6635"/>
                    <a:pt x="4629" y="6635"/>
                    <a:pt x="4114" y="6635"/>
                  </a:cubicBezTo>
                  <a:cubicBezTo>
                    <a:pt x="4114" y="6635"/>
                    <a:pt x="3086" y="7450"/>
                    <a:pt x="4114" y="7043"/>
                  </a:cubicBezTo>
                  <a:cubicBezTo>
                    <a:pt x="3600" y="7450"/>
                    <a:pt x="3086" y="7450"/>
                    <a:pt x="3086" y="7858"/>
                  </a:cubicBezTo>
                  <a:cubicBezTo>
                    <a:pt x="3086" y="7858"/>
                    <a:pt x="3086" y="7858"/>
                    <a:pt x="3086" y="7858"/>
                  </a:cubicBezTo>
                  <a:cubicBezTo>
                    <a:pt x="3086" y="7858"/>
                    <a:pt x="3086" y="7858"/>
                    <a:pt x="3086" y="8265"/>
                  </a:cubicBezTo>
                  <a:cubicBezTo>
                    <a:pt x="3086" y="8265"/>
                    <a:pt x="3086" y="8673"/>
                    <a:pt x="3086" y="8673"/>
                  </a:cubicBezTo>
                  <a:cubicBezTo>
                    <a:pt x="2571" y="9081"/>
                    <a:pt x="2571" y="8265"/>
                    <a:pt x="2057" y="8265"/>
                  </a:cubicBezTo>
                  <a:cubicBezTo>
                    <a:pt x="2057" y="8673"/>
                    <a:pt x="2057" y="8265"/>
                    <a:pt x="1543" y="8265"/>
                  </a:cubicBezTo>
                  <a:cubicBezTo>
                    <a:pt x="1543" y="8265"/>
                    <a:pt x="1029" y="7858"/>
                    <a:pt x="1029" y="8265"/>
                  </a:cubicBezTo>
                  <a:cubicBezTo>
                    <a:pt x="1029" y="8265"/>
                    <a:pt x="1029" y="8265"/>
                    <a:pt x="1029" y="7858"/>
                  </a:cubicBezTo>
                  <a:cubicBezTo>
                    <a:pt x="514" y="7858"/>
                    <a:pt x="1029" y="7450"/>
                    <a:pt x="514" y="7043"/>
                  </a:cubicBezTo>
                  <a:cubicBezTo>
                    <a:pt x="514" y="8673"/>
                    <a:pt x="0" y="10303"/>
                    <a:pt x="0" y="11933"/>
                  </a:cubicBezTo>
                  <a:cubicBezTo>
                    <a:pt x="0" y="12749"/>
                    <a:pt x="514" y="13564"/>
                    <a:pt x="514" y="14379"/>
                  </a:cubicBezTo>
                  <a:cubicBezTo>
                    <a:pt x="514" y="14379"/>
                    <a:pt x="0" y="14786"/>
                    <a:pt x="0" y="15194"/>
                  </a:cubicBezTo>
                  <a:cubicBezTo>
                    <a:pt x="0" y="15194"/>
                    <a:pt x="514" y="15194"/>
                    <a:pt x="514" y="15194"/>
                  </a:cubicBezTo>
                  <a:cubicBezTo>
                    <a:pt x="1029" y="15601"/>
                    <a:pt x="1029" y="15601"/>
                    <a:pt x="1029" y="15601"/>
                  </a:cubicBezTo>
                  <a:cubicBezTo>
                    <a:pt x="1029" y="15601"/>
                    <a:pt x="514" y="14786"/>
                    <a:pt x="1029" y="14786"/>
                  </a:cubicBezTo>
                  <a:cubicBezTo>
                    <a:pt x="1029" y="15194"/>
                    <a:pt x="1543" y="15601"/>
                    <a:pt x="1543" y="15601"/>
                  </a:cubicBezTo>
                  <a:cubicBezTo>
                    <a:pt x="2571" y="16009"/>
                    <a:pt x="2571" y="15601"/>
                    <a:pt x="2571" y="16416"/>
                  </a:cubicBezTo>
                  <a:cubicBezTo>
                    <a:pt x="2571" y="16416"/>
                    <a:pt x="3086" y="17639"/>
                    <a:pt x="3086" y="17639"/>
                  </a:cubicBezTo>
                  <a:cubicBezTo>
                    <a:pt x="2571" y="18047"/>
                    <a:pt x="2057" y="17639"/>
                    <a:pt x="2571" y="17639"/>
                  </a:cubicBezTo>
                  <a:cubicBezTo>
                    <a:pt x="2057" y="17232"/>
                    <a:pt x="1543" y="18047"/>
                    <a:pt x="2057" y="18047"/>
                  </a:cubicBezTo>
                  <a:cubicBezTo>
                    <a:pt x="2057" y="18454"/>
                    <a:pt x="2057" y="18047"/>
                    <a:pt x="2057" y="17639"/>
                  </a:cubicBezTo>
                  <a:cubicBezTo>
                    <a:pt x="2571" y="17639"/>
                    <a:pt x="2571" y="17639"/>
                    <a:pt x="3086" y="17639"/>
                  </a:cubicBezTo>
                  <a:cubicBezTo>
                    <a:pt x="2571" y="18047"/>
                    <a:pt x="2571" y="18454"/>
                    <a:pt x="2571" y="18862"/>
                  </a:cubicBezTo>
                  <a:cubicBezTo>
                    <a:pt x="2571" y="18862"/>
                    <a:pt x="2571" y="19269"/>
                    <a:pt x="2571" y="19269"/>
                  </a:cubicBezTo>
                  <a:cubicBezTo>
                    <a:pt x="3086" y="19677"/>
                    <a:pt x="3600" y="19269"/>
                    <a:pt x="4114" y="19269"/>
                  </a:cubicBezTo>
                  <a:cubicBezTo>
                    <a:pt x="4114" y="19677"/>
                    <a:pt x="5143" y="19677"/>
                    <a:pt x="5143" y="19677"/>
                  </a:cubicBezTo>
                  <a:cubicBezTo>
                    <a:pt x="5657" y="19677"/>
                    <a:pt x="5143" y="20084"/>
                    <a:pt x="5657" y="20084"/>
                  </a:cubicBezTo>
                  <a:cubicBezTo>
                    <a:pt x="5657" y="20084"/>
                    <a:pt x="5657" y="20084"/>
                    <a:pt x="6171" y="20084"/>
                  </a:cubicBezTo>
                  <a:cubicBezTo>
                    <a:pt x="6171" y="20084"/>
                    <a:pt x="6171" y="20084"/>
                    <a:pt x="6171" y="20084"/>
                  </a:cubicBezTo>
                  <a:cubicBezTo>
                    <a:pt x="6686" y="19677"/>
                    <a:pt x="6686" y="19677"/>
                    <a:pt x="7200" y="19269"/>
                  </a:cubicBezTo>
                  <a:cubicBezTo>
                    <a:pt x="7200" y="19269"/>
                    <a:pt x="7200" y="19269"/>
                    <a:pt x="7200" y="19269"/>
                  </a:cubicBezTo>
                  <a:cubicBezTo>
                    <a:pt x="7714" y="19269"/>
                    <a:pt x="7200" y="19269"/>
                    <a:pt x="7200" y="19269"/>
                  </a:cubicBezTo>
                  <a:cubicBezTo>
                    <a:pt x="7200" y="19677"/>
                    <a:pt x="7200" y="19677"/>
                    <a:pt x="7714" y="19677"/>
                  </a:cubicBezTo>
                  <a:cubicBezTo>
                    <a:pt x="7714" y="19677"/>
                    <a:pt x="7714" y="20084"/>
                    <a:pt x="7714" y="19677"/>
                  </a:cubicBezTo>
                  <a:cubicBezTo>
                    <a:pt x="7714" y="19677"/>
                    <a:pt x="7714" y="19677"/>
                    <a:pt x="7714" y="19269"/>
                  </a:cubicBezTo>
                  <a:cubicBezTo>
                    <a:pt x="7714" y="19269"/>
                    <a:pt x="7714" y="19269"/>
                    <a:pt x="7714" y="19269"/>
                  </a:cubicBezTo>
                  <a:cubicBezTo>
                    <a:pt x="8229" y="19677"/>
                    <a:pt x="7714" y="18862"/>
                    <a:pt x="7714" y="1886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1" name="Shape 2730"/>
            <p:cNvSpPr/>
            <p:nvPr/>
          </p:nvSpPr>
          <p:spPr>
            <a:xfrm>
              <a:off x="5510081" y="6792117"/>
              <a:ext cx="1013388" cy="586658"/>
            </a:xfrm>
            <a:custGeom>
              <a:avLst/>
              <a:gdLst/>
              <a:ahLst/>
              <a:cxnLst>
                <a:cxn ang="0">
                  <a:pos x="wd2" y="hd2"/>
                </a:cxn>
                <a:cxn ang="5400000">
                  <a:pos x="wd2" y="hd2"/>
                </a:cxn>
                <a:cxn ang="10800000">
                  <a:pos x="wd2" y="hd2"/>
                </a:cxn>
                <a:cxn ang="16200000">
                  <a:pos x="wd2" y="hd2"/>
                </a:cxn>
              </a:cxnLst>
              <a:rect l="0" t="0" r="r" b="b"/>
              <a:pathLst>
                <a:path w="21351" h="21600" extrusionOk="0">
                  <a:moveTo>
                    <a:pt x="21257" y="13200"/>
                  </a:moveTo>
                  <a:cubicBezTo>
                    <a:pt x="21257" y="12000"/>
                    <a:pt x="21257" y="12000"/>
                    <a:pt x="20914" y="12000"/>
                  </a:cubicBezTo>
                  <a:cubicBezTo>
                    <a:pt x="20571" y="11400"/>
                    <a:pt x="20229" y="10800"/>
                    <a:pt x="20571" y="10800"/>
                  </a:cubicBezTo>
                  <a:cubicBezTo>
                    <a:pt x="20571" y="10200"/>
                    <a:pt x="20571" y="10200"/>
                    <a:pt x="20571" y="10200"/>
                  </a:cubicBezTo>
                  <a:cubicBezTo>
                    <a:pt x="20571" y="10200"/>
                    <a:pt x="20571" y="10200"/>
                    <a:pt x="20229" y="10200"/>
                  </a:cubicBezTo>
                  <a:cubicBezTo>
                    <a:pt x="20229" y="10200"/>
                    <a:pt x="19886" y="9600"/>
                    <a:pt x="19886" y="9600"/>
                  </a:cubicBezTo>
                  <a:cubicBezTo>
                    <a:pt x="19543" y="10200"/>
                    <a:pt x="19543" y="9600"/>
                    <a:pt x="19543" y="9600"/>
                  </a:cubicBezTo>
                  <a:cubicBezTo>
                    <a:pt x="19200" y="9600"/>
                    <a:pt x="19200" y="9600"/>
                    <a:pt x="18857" y="9600"/>
                  </a:cubicBezTo>
                  <a:cubicBezTo>
                    <a:pt x="18857" y="9000"/>
                    <a:pt x="19200" y="9000"/>
                    <a:pt x="18857" y="9000"/>
                  </a:cubicBezTo>
                  <a:cubicBezTo>
                    <a:pt x="18857" y="9000"/>
                    <a:pt x="18857" y="9000"/>
                    <a:pt x="18857" y="9000"/>
                  </a:cubicBezTo>
                  <a:cubicBezTo>
                    <a:pt x="18857" y="9000"/>
                    <a:pt x="18857" y="9000"/>
                    <a:pt x="18514" y="9000"/>
                  </a:cubicBezTo>
                  <a:cubicBezTo>
                    <a:pt x="18514" y="9600"/>
                    <a:pt x="18171" y="9600"/>
                    <a:pt x="18171" y="9000"/>
                  </a:cubicBezTo>
                  <a:cubicBezTo>
                    <a:pt x="17829" y="9000"/>
                    <a:pt x="17829" y="8400"/>
                    <a:pt x="17829" y="8400"/>
                  </a:cubicBezTo>
                  <a:cubicBezTo>
                    <a:pt x="17829" y="8400"/>
                    <a:pt x="17143" y="8400"/>
                    <a:pt x="17486" y="7800"/>
                  </a:cubicBezTo>
                  <a:cubicBezTo>
                    <a:pt x="17486" y="7800"/>
                    <a:pt x="17829" y="7800"/>
                    <a:pt x="17829" y="7800"/>
                  </a:cubicBezTo>
                  <a:cubicBezTo>
                    <a:pt x="17829" y="7200"/>
                    <a:pt x="17829" y="7200"/>
                    <a:pt x="17829" y="7200"/>
                  </a:cubicBezTo>
                  <a:cubicBezTo>
                    <a:pt x="17829" y="7200"/>
                    <a:pt x="17829" y="6600"/>
                    <a:pt x="17829" y="6600"/>
                  </a:cubicBezTo>
                  <a:cubicBezTo>
                    <a:pt x="17829" y="6600"/>
                    <a:pt x="17829" y="6600"/>
                    <a:pt x="17829" y="6600"/>
                  </a:cubicBezTo>
                  <a:cubicBezTo>
                    <a:pt x="17486" y="6600"/>
                    <a:pt x="17486" y="7200"/>
                    <a:pt x="17486" y="7200"/>
                  </a:cubicBezTo>
                  <a:cubicBezTo>
                    <a:pt x="17143" y="7200"/>
                    <a:pt x="17143" y="7200"/>
                    <a:pt x="17143" y="7200"/>
                  </a:cubicBezTo>
                  <a:cubicBezTo>
                    <a:pt x="17143" y="7200"/>
                    <a:pt x="16800" y="7200"/>
                    <a:pt x="16800" y="7200"/>
                  </a:cubicBezTo>
                  <a:cubicBezTo>
                    <a:pt x="16800" y="7200"/>
                    <a:pt x="16800" y="6600"/>
                    <a:pt x="16800" y="7200"/>
                  </a:cubicBezTo>
                  <a:cubicBezTo>
                    <a:pt x="16800" y="7200"/>
                    <a:pt x="16457" y="6600"/>
                    <a:pt x="16457" y="6600"/>
                  </a:cubicBezTo>
                  <a:cubicBezTo>
                    <a:pt x="16457" y="6600"/>
                    <a:pt x="16457" y="6600"/>
                    <a:pt x="16457" y="6600"/>
                  </a:cubicBezTo>
                  <a:cubicBezTo>
                    <a:pt x="16457" y="6600"/>
                    <a:pt x="16114" y="6000"/>
                    <a:pt x="16114" y="6000"/>
                  </a:cubicBezTo>
                  <a:cubicBezTo>
                    <a:pt x="16114" y="6000"/>
                    <a:pt x="15429" y="5400"/>
                    <a:pt x="15429" y="5400"/>
                  </a:cubicBezTo>
                  <a:cubicBezTo>
                    <a:pt x="14743" y="5400"/>
                    <a:pt x="15771" y="7200"/>
                    <a:pt x="15429" y="7200"/>
                  </a:cubicBezTo>
                  <a:cubicBezTo>
                    <a:pt x="15429" y="7200"/>
                    <a:pt x="15429" y="7200"/>
                    <a:pt x="15086" y="7800"/>
                  </a:cubicBezTo>
                  <a:cubicBezTo>
                    <a:pt x="14743" y="7800"/>
                    <a:pt x="14743" y="9000"/>
                    <a:pt x="14057" y="7800"/>
                  </a:cubicBezTo>
                  <a:cubicBezTo>
                    <a:pt x="14057" y="7800"/>
                    <a:pt x="14057" y="7200"/>
                    <a:pt x="13714" y="6600"/>
                  </a:cubicBezTo>
                  <a:cubicBezTo>
                    <a:pt x="13714" y="6600"/>
                    <a:pt x="13714" y="6600"/>
                    <a:pt x="13371" y="6600"/>
                  </a:cubicBezTo>
                  <a:cubicBezTo>
                    <a:pt x="13371" y="6600"/>
                    <a:pt x="13371" y="6000"/>
                    <a:pt x="13371" y="6000"/>
                  </a:cubicBezTo>
                  <a:cubicBezTo>
                    <a:pt x="13371" y="6000"/>
                    <a:pt x="13371" y="6000"/>
                    <a:pt x="13029" y="6000"/>
                  </a:cubicBezTo>
                  <a:cubicBezTo>
                    <a:pt x="13029" y="6000"/>
                    <a:pt x="13029" y="5400"/>
                    <a:pt x="13029" y="5400"/>
                  </a:cubicBezTo>
                  <a:cubicBezTo>
                    <a:pt x="13029" y="4800"/>
                    <a:pt x="13371" y="5400"/>
                    <a:pt x="13371" y="4800"/>
                  </a:cubicBezTo>
                  <a:cubicBezTo>
                    <a:pt x="13714" y="4800"/>
                    <a:pt x="13714" y="4200"/>
                    <a:pt x="13714" y="4200"/>
                  </a:cubicBezTo>
                  <a:cubicBezTo>
                    <a:pt x="13714" y="4200"/>
                    <a:pt x="13371" y="3600"/>
                    <a:pt x="13371" y="3600"/>
                  </a:cubicBezTo>
                  <a:cubicBezTo>
                    <a:pt x="13029" y="3600"/>
                    <a:pt x="13029" y="3600"/>
                    <a:pt x="13029" y="3600"/>
                  </a:cubicBezTo>
                  <a:cubicBezTo>
                    <a:pt x="13029" y="3600"/>
                    <a:pt x="12686" y="3600"/>
                    <a:pt x="12686" y="3600"/>
                  </a:cubicBezTo>
                  <a:cubicBezTo>
                    <a:pt x="12686" y="3600"/>
                    <a:pt x="12343" y="4200"/>
                    <a:pt x="12343" y="4200"/>
                  </a:cubicBezTo>
                  <a:cubicBezTo>
                    <a:pt x="12343" y="3600"/>
                    <a:pt x="12343" y="3600"/>
                    <a:pt x="12343" y="3000"/>
                  </a:cubicBezTo>
                  <a:cubicBezTo>
                    <a:pt x="12000" y="3000"/>
                    <a:pt x="12000" y="3600"/>
                    <a:pt x="12000" y="3600"/>
                  </a:cubicBezTo>
                  <a:cubicBezTo>
                    <a:pt x="11657" y="3600"/>
                    <a:pt x="12000" y="3000"/>
                    <a:pt x="11657" y="3000"/>
                  </a:cubicBezTo>
                  <a:cubicBezTo>
                    <a:pt x="11657" y="3000"/>
                    <a:pt x="11657" y="3000"/>
                    <a:pt x="11314" y="3000"/>
                  </a:cubicBezTo>
                  <a:cubicBezTo>
                    <a:pt x="11314" y="3000"/>
                    <a:pt x="11314" y="3000"/>
                    <a:pt x="11314" y="2400"/>
                  </a:cubicBezTo>
                  <a:cubicBezTo>
                    <a:pt x="10971" y="2400"/>
                    <a:pt x="10971" y="2400"/>
                    <a:pt x="10629" y="2400"/>
                  </a:cubicBezTo>
                  <a:cubicBezTo>
                    <a:pt x="10629" y="2400"/>
                    <a:pt x="10286" y="2400"/>
                    <a:pt x="10286" y="2400"/>
                  </a:cubicBezTo>
                  <a:cubicBezTo>
                    <a:pt x="10286" y="2400"/>
                    <a:pt x="10286" y="2400"/>
                    <a:pt x="10286" y="2400"/>
                  </a:cubicBezTo>
                  <a:cubicBezTo>
                    <a:pt x="10286" y="2400"/>
                    <a:pt x="10286" y="1800"/>
                    <a:pt x="10286" y="1800"/>
                  </a:cubicBezTo>
                  <a:cubicBezTo>
                    <a:pt x="10286" y="1800"/>
                    <a:pt x="9943" y="1800"/>
                    <a:pt x="9943" y="1200"/>
                  </a:cubicBezTo>
                  <a:cubicBezTo>
                    <a:pt x="9943" y="1200"/>
                    <a:pt x="9943" y="1200"/>
                    <a:pt x="9943" y="600"/>
                  </a:cubicBezTo>
                  <a:cubicBezTo>
                    <a:pt x="9943" y="600"/>
                    <a:pt x="9943" y="600"/>
                    <a:pt x="9600" y="600"/>
                  </a:cubicBezTo>
                  <a:cubicBezTo>
                    <a:pt x="9600" y="600"/>
                    <a:pt x="9600" y="600"/>
                    <a:pt x="9600" y="600"/>
                  </a:cubicBezTo>
                  <a:cubicBezTo>
                    <a:pt x="9600" y="600"/>
                    <a:pt x="9600" y="600"/>
                    <a:pt x="9600" y="600"/>
                  </a:cubicBezTo>
                  <a:cubicBezTo>
                    <a:pt x="9600" y="600"/>
                    <a:pt x="9257" y="600"/>
                    <a:pt x="9257" y="600"/>
                  </a:cubicBezTo>
                  <a:cubicBezTo>
                    <a:pt x="8914" y="600"/>
                    <a:pt x="9257" y="1200"/>
                    <a:pt x="9257" y="1800"/>
                  </a:cubicBezTo>
                  <a:cubicBezTo>
                    <a:pt x="8914" y="1800"/>
                    <a:pt x="9257" y="1800"/>
                    <a:pt x="8914" y="1800"/>
                  </a:cubicBezTo>
                  <a:cubicBezTo>
                    <a:pt x="8914" y="1800"/>
                    <a:pt x="8914" y="1800"/>
                    <a:pt x="8571" y="1800"/>
                  </a:cubicBezTo>
                  <a:cubicBezTo>
                    <a:pt x="8571" y="1800"/>
                    <a:pt x="8571" y="2400"/>
                    <a:pt x="8229" y="2400"/>
                  </a:cubicBezTo>
                  <a:cubicBezTo>
                    <a:pt x="7886" y="1800"/>
                    <a:pt x="8229" y="1800"/>
                    <a:pt x="7886" y="1200"/>
                  </a:cubicBezTo>
                  <a:cubicBezTo>
                    <a:pt x="8229" y="1200"/>
                    <a:pt x="7886" y="1200"/>
                    <a:pt x="7886" y="1200"/>
                  </a:cubicBezTo>
                  <a:cubicBezTo>
                    <a:pt x="7886" y="1200"/>
                    <a:pt x="7886" y="1200"/>
                    <a:pt x="7886" y="1200"/>
                  </a:cubicBezTo>
                  <a:cubicBezTo>
                    <a:pt x="7886" y="1200"/>
                    <a:pt x="7886" y="1200"/>
                    <a:pt x="7886" y="600"/>
                  </a:cubicBezTo>
                  <a:cubicBezTo>
                    <a:pt x="7886" y="600"/>
                    <a:pt x="7543" y="600"/>
                    <a:pt x="7543" y="0"/>
                  </a:cubicBezTo>
                  <a:cubicBezTo>
                    <a:pt x="7543" y="600"/>
                    <a:pt x="7200" y="0"/>
                    <a:pt x="7200" y="0"/>
                  </a:cubicBezTo>
                  <a:cubicBezTo>
                    <a:pt x="6857" y="0"/>
                    <a:pt x="6514" y="600"/>
                    <a:pt x="6857" y="600"/>
                  </a:cubicBezTo>
                  <a:cubicBezTo>
                    <a:pt x="6857" y="1200"/>
                    <a:pt x="7200" y="1200"/>
                    <a:pt x="7200" y="1200"/>
                  </a:cubicBezTo>
                  <a:cubicBezTo>
                    <a:pt x="7200" y="1800"/>
                    <a:pt x="6857" y="1800"/>
                    <a:pt x="6857" y="1800"/>
                  </a:cubicBezTo>
                  <a:cubicBezTo>
                    <a:pt x="6514" y="1800"/>
                    <a:pt x="6171" y="2400"/>
                    <a:pt x="6171" y="2400"/>
                  </a:cubicBezTo>
                  <a:cubicBezTo>
                    <a:pt x="5829" y="2400"/>
                    <a:pt x="5829" y="2400"/>
                    <a:pt x="5829" y="2400"/>
                  </a:cubicBezTo>
                  <a:cubicBezTo>
                    <a:pt x="5486" y="3000"/>
                    <a:pt x="5486" y="3000"/>
                    <a:pt x="5486" y="3000"/>
                  </a:cubicBezTo>
                  <a:cubicBezTo>
                    <a:pt x="5143" y="3000"/>
                    <a:pt x="4800" y="3000"/>
                    <a:pt x="4457" y="3000"/>
                  </a:cubicBezTo>
                  <a:cubicBezTo>
                    <a:pt x="4457" y="3000"/>
                    <a:pt x="4457" y="3600"/>
                    <a:pt x="4457" y="3600"/>
                  </a:cubicBezTo>
                  <a:cubicBezTo>
                    <a:pt x="4457" y="4200"/>
                    <a:pt x="4457" y="3600"/>
                    <a:pt x="4114" y="4200"/>
                  </a:cubicBezTo>
                  <a:cubicBezTo>
                    <a:pt x="4114" y="4200"/>
                    <a:pt x="4114" y="3600"/>
                    <a:pt x="4114" y="3600"/>
                  </a:cubicBezTo>
                  <a:cubicBezTo>
                    <a:pt x="3771" y="4200"/>
                    <a:pt x="3771" y="4200"/>
                    <a:pt x="3771" y="4200"/>
                  </a:cubicBezTo>
                  <a:cubicBezTo>
                    <a:pt x="3771" y="4200"/>
                    <a:pt x="3771" y="4200"/>
                    <a:pt x="3771" y="4200"/>
                  </a:cubicBezTo>
                  <a:cubicBezTo>
                    <a:pt x="3429" y="4200"/>
                    <a:pt x="3429" y="4800"/>
                    <a:pt x="3429" y="4800"/>
                  </a:cubicBezTo>
                  <a:cubicBezTo>
                    <a:pt x="3429" y="4800"/>
                    <a:pt x="3086" y="4800"/>
                    <a:pt x="3086" y="4800"/>
                  </a:cubicBezTo>
                  <a:cubicBezTo>
                    <a:pt x="2743" y="5400"/>
                    <a:pt x="3086" y="5400"/>
                    <a:pt x="2743" y="5400"/>
                  </a:cubicBezTo>
                  <a:cubicBezTo>
                    <a:pt x="2743" y="6000"/>
                    <a:pt x="2400" y="5400"/>
                    <a:pt x="2400" y="5400"/>
                  </a:cubicBezTo>
                  <a:cubicBezTo>
                    <a:pt x="2057" y="5400"/>
                    <a:pt x="2057" y="6000"/>
                    <a:pt x="2057" y="6000"/>
                  </a:cubicBezTo>
                  <a:cubicBezTo>
                    <a:pt x="1714" y="6000"/>
                    <a:pt x="1371" y="6000"/>
                    <a:pt x="1371" y="6000"/>
                  </a:cubicBezTo>
                  <a:cubicBezTo>
                    <a:pt x="1029" y="6000"/>
                    <a:pt x="1029" y="6600"/>
                    <a:pt x="1029" y="6600"/>
                  </a:cubicBezTo>
                  <a:cubicBezTo>
                    <a:pt x="1029" y="6600"/>
                    <a:pt x="686" y="7200"/>
                    <a:pt x="686" y="7200"/>
                  </a:cubicBezTo>
                  <a:cubicBezTo>
                    <a:pt x="686" y="7800"/>
                    <a:pt x="686" y="8400"/>
                    <a:pt x="343" y="7200"/>
                  </a:cubicBezTo>
                  <a:cubicBezTo>
                    <a:pt x="343" y="7200"/>
                    <a:pt x="343" y="7200"/>
                    <a:pt x="343" y="7200"/>
                  </a:cubicBezTo>
                  <a:cubicBezTo>
                    <a:pt x="343" y="6600"/>
                    <a:pt x="343" y="6600"/>
                    <a:pt x="0" y="6600"/>
                  </a:cubicBezTo>
                  <a:cubicBezTo>
                    <a:pt x="343" y="6600"/>
                    <a:pt x="0" y="7200"/>
                    <a:pt x="0" y="7200"/>
                  </a:cubicBezTo>
                  <a:cubicBezTo>
                    <a:pt x="0" y="7200"/>
                    <a:pt x="343" y="7200"/>
                    <a:pt x="343" y="7800"/>
                  </a:cubicBezTo>
                  <a:cubicBezTo>
                    <a:pt x="343" y="7800"/>
                    <a:pt x="343" y="8400"/>
                    <a:pt x="343" y="8400"/>
                  </a:cubicBezTo>
                  <a:cubicBezTo>
                    <a:pt x="686" y="9000"/>
                    <a:pt x="686" y="9000"/>
                    <a:pt x="686" y="9000"/>
                  </a:cubicBezTo>
                  <a:cubicBezTo>
                    <a:pt x="686" y="9000"/>
                    <a:pt x="1029" y="9000"/>
                    <a:pt x="1029" y="9600"/>
                  </a:cubicBezTo>
                  <a:cubicBezTo>
                    <a:pt x="1029" y="9600"/>
                    <a:pt x="1029" y="9600"/>
                    <a:pt x="1029" y="9600"/>
                  </a:cubicBezTo>
                  <a:cubicBezTo>
                    <a:pt x="1371" y="9600"/>
                    <a:pt x="1029" y="9600"/>
                    <a:pt x="1029" y="9600"/>
                  </a:cubicBezTo>
                  <a:cubicBezTo>
                    <a:pt x="1371" y="10200"/>
                    <a:pt x="1371" y="9600"/>
                    <a:pt x="1371" y="10200"/>
                  </a:cubicBezTo>
                  <a:cubicBezTo>
                    <a:pt x="1371" y="10800"/>
                    <a:pt x="1371" y="10800"/>
                    <a:pt x="1029" y="10800"/>
                  </a:cubicBezTo>
                  <a:cubicBezTo>
                    <a:pt x="1029" y="10800"/>
                    <a:pt x="1029" y="11400"/>
                    <a:pt x="1029" y="11400"/>
                  </a:cubicBezTo>
                  <a:cubicBezTo>
                    <a:pt x="1029" y="11400"/>
                    <a:pt x="1029" y="12000"/>
                    <a:pt x="1029" y="12000"/>
                  </a:cubicBezTo>
                  <a:cubicBezTo>
                    <a:pt x="1371" y="12000"/>
                    <a:pt x="1371" y="12600"/>
                    <a:pt x="1371" y="12600"/>
                  </a:cubicBezTo>
                  <a:cubicBezTo>
                    <a:pt x="1371" y="13200"/>
                    <a:pt x="1371" y="13200"/>
                    <a:pt x="1714" y="13200"/>
                  </a:cubicBezTo>
                  <a:cubicBezTo>
                    <a:pt x="1714" y="13200"/>
                    <a:pt x="1714" y="13200"/>
                    <a:pt x="1714" y="13200"/>
                  </a:cubicBezTo>
                  <a:cubicBezTo>
                    <a:pt x="1714" y="13800"/>
                    <a:pt x="1714" y="13800"/>
                    <a:pt x="1714" y="13800"/>
                  </a:cubicBezTo>
                  <a:cubicBezTo>
                    <a:pt x="2057" y="14400"/>
                    <a:pt x="2057" y="15000"/>
                    <a:pt x="2400" y="15000"/>
                  </a:cubicBezTo>
                  <a:cubicBezTo>
                    <a:pt x="2400" y="14400"/>
                    <a:pt x="3086" y="16200"/>
                    <a:pt x="3086" y="16200"/>
                  </a:cubicBezTo>
                  <a:cubicBezTo>
                    <a:pt x="3429" y="16800"/>
                    <a:pt x="3429" y="16800"/>
                    <a:pt x="3771" y="16800"/>
                  </a:cubicBezTo>
                  <a:cubicBezTo>
                    <a:pt x="4114" y="17400"/>
                    <a:pt x="4114" y="17400"/>
                    <a:pt x="4114" y="17400"/>
                  </a:cubicBezTo>
                  <a:cubicBezTo>
                    <a:pt x="4114" y="18000"/>
                    <a:pt x="4114" y="18000"/>
                    <a:pt x="4457" y="18000"/>
                  </a:cubicBezTo>
                  <a:cubicBezTo>
                    <a:pt x="4457" y="17400"/>
                    <a:pt x="5486" y="19800"/>
                    <a:pt x="5486" y="19800"/>
                  </a:cubicBezTo>
                  <a:cubicBezTo>
                    <a:pt x="5829" y="20400"/>
                    <a:pt x="6171" y="20400"/>
                    <a:pt x="6171" y="20400"/>
                  </a:cubicBezTo>
                  <a:cubicBezTo>
                    <a:pt x="6171" y="21000"/>
                    <a:pt x="6171" y="21000"/>
                    <a:pt x="6514" y="21000"/>
                  </a:cubicBezTo>
                  <a:cubicBezTo>
                    <a:pt x="6514" y="21000"/>
                    <a:pt x="6857" y="21600"/>
                    <a:pt x="7200" y="21600"/>
                  </a:cubicBezTo>
                  <a:cubicBezTo>
                    <a:pt x="7200" y="21600"/>
                    <a:pt x="7200" y="21000"/>
                    <a:pt x="7543" y="21000"/>
                  </a:cubicBezTo>
                  <a:cubicBezTo>
                    <a:pt x="7543" y="21000"/>
                    <a:pt x="7543" y="21000"/>
                    <a:pt x="7543" y="21000"/>
                  </a:cubicBezTo>
                  <a:cubicBezTo>
                    <a:pt x="7886" y="21000"/>
                    <a:pt x="7886" y="21000"/>
                    <a:pt x="7886" y="21000"/>
                  </a:cubicBezTo>
                  <a:cubicBezTo>
                    <a:pt x="8229" y="21000"/>
                    <a:pt x="8229" y="21600"/>
                    <a:pt x="8229" y="21000"/>
                  </a:cubicBezTo>
                  <a:cubicBezTo>
                    <a:pt x="8229" y="20400"/>
                    <a:pt x="8229" y="20400"/>
                    <a:pt x="8571" y="19800"/>
                  </a:cubicBezTo>
                  <a:cubicBezTo>
                    <a:pt x="8571" y="19800"/>
                    <a:pt x="8571" y="19800"/>
                    <a:pt x="8571" y="19800"/>
                  </a:cubicBezTo>
                  <a:cubicBezTo>
                    <a:pt x="8914" y="19800"/>
                    <a:pt x="8914" y="19800"/>
                    <a:pt x="8914" y="19800"/>
                  </a:cubicBezTo>
                  <a:cubicBezTo>
                    <a:pt x="9257" y="19200"/>
                    <a:pt x="8914" y="18600"/>
                    <a:pt x="9257" y="18600"/>
                  </a:cubicBezTo>
                  <a:cubicBezTo>
                    <a:pt x="9257" y="18000"/>
                    <a:pt x="9257" y="18000"/>
                    <a:pt x="9257" y="18000"/>
                  </a:cubicBezTo>
                  <a:cubicBezTo>
                    <a:pt x="9600" y="17400"/>
                    <a:pt x="9600" y="18000"/>
                    <a:pt x="9600" y="18000"/>
                  </a:cubicBezTo>
                  <a:cubicBezTo>
                    <a:pt x="9943" y="18000"/>
                    <a:pt x="9943" y="18000"/>
                    <a:pt x="9943" y="18000"/>
                  </a:cubicBezTo>
                  <a:cubicBezTo>
                    <a:pt x="10286" y="18000"/>
                    <a:pt x="10971" y="18600"/>
                    <a:pt x="11314" y="18600"/>
                  </a:cubicBezTo>
                  <a:cubicBezTo>
                    <a:pt x="11657" y="19200"/>
                    <a:pt x="11657" y="18600"/>
                    <a:pt x="11657" y="18600"/>
                  </a:cubicBezTo>
                  <a:cubicBezTo>
                    <a:pt x="12000" y="18600"/>
                    <a:pt x="12000" y="19200"/>
                    <a:pt x="12000" y="19200"/>
                  </a:cubicBezTo>
                  <a:cubicBezTo>
                    <a:pt x="12000" y="19200"/>
                    <a:pt x="12000" y="19200"/>
                    <a:pt x="12000" y="19200"/>
                  </a:cubicBezTo>
                  <a:cubicBezTo>
                    <a:pt x="12343" y="19200"/>
                    <a:pt x="12343" y="19800"/>
                    <a:pt x="12686" y="19800"/>
                  </a:cubicBezTo>
                  <a:cubicBezTo>
                    <a:pt x="13029" y="19800"/>
                    <a:pt x="13371" y="19800"/>
                    <a:pt x="13714" y="19800"/>
                  </a:cubicBezTo>
                  <a:cubicBezTo>
                    <a:pt x="13714" y="19800"/>
                    <a:pt x="13714" y="19200"/>
                    <a:pt x="14057" y="19200"/>
                  </a:cubicBezTo>
                  <a:cubicBezTo>
                    <a:pt x="14057" y="19200"/>
                    <a:pt x="14400" y="19200"/>
                    <a:pt x="14400" y="19800"/>
                  </a:cubicBezTo>
                  <a:cubicBezTo>
                    <a:pt x="14400" y="19800"/>
                    <a:pt x="14400" y="19800"/>
                    <a:pt x="14400" y="19800"/>
                  </a:cubicBezTo>
                  <a:cubicBezTo>
                    <a:pt x="14743" y="19800"/>
                    <a:pt x="14743" y="19800"/>
                    <a:pt x="15086" y="20400"/>
                  </a:cubicBezTo>
                  <a:cubicBezTo>
                    <a:pt x="15086" y="20400"/>
                    <a:pt x="15086" y="20400"/>
                    <a:pt x="15086" y="20400"/>
                  </a:cubicBezTo>
                  <a:cubicBezTo>
                    <a:pt x="15429" y="20400"/>
                    <a:pt x="15086" y="21000"/>
                    <a:pt x="15429" y="21000"/>
                  </a:cubicBezTo>
                  <a:cubicBezTo>
                    <a:pt x="15429" y="20400"/>
                    <a:pt x="15771" y="18600"/>
                    <a:pt x="16457" y="19200"/>
                  </a:cubicBezTo>
                  <a:cubicBezTo>
                    <a:pt x="16457" y="19200"/>
                    <a:pt x="16457" y="19200"/>
                    <a:pt x="16800" y="19200"/>
                  </a:cubicBezTo>
                  <a:cubicBezTo>
                    <a:pt x="16800" y="19200"/>
                    <a:pt x="16800" y="19200"/>
                    <a:pt x="17143" y="19200"/>
                  </a:cubicBezTo>
                  <a:cubicBezTo>
                    <a:pt x="17143" y="19200"/>
                    <a:pt x="17143" y="19200"/>
                    <a:pt x="17143" y="19200"/>
                  </a:cubicBezTo>
                  <a:cubicBezTo>
                    <a:pt x="17143" y="19200"/>
                    <a:pt x="17143" y="19200"/>
                    <a:pt x="17486" y="19200"/>
                  </a:cubicBezTo>
                  <a:cubicBezTo>
                    <a:pt x="17486" y="19200"/>
                    <a:pt x="17829" y="19200"/>
                    <a:pt x="17829" y="18600"/>
                  </a:cubicBezTo>
                  <a:cubicBezTo>
                    <a:pt x="17829" y="18600"/>
                    <a:pt x="18171" y="18600"/>
                    <a:pt x="18171" y="18600"/>
                  </a:cubicBezTo>
                  <a:cubicBezTo>
                    <a:pt x="18171" y="18000"/>
                    <a:pt x="18171" y="18600"/>
                    <a:pt x="18514" y="18000"/>
                  </a:cubicBezTo>
                  <a:cubicBezTo>
                    <a:pt x="18514" y="18000"/>
                    <a:pt x="18514" y="18000"/>
                    <a:pt x="18514" y="17400"/>
                  </a:cubicBezTo>
                  <a:cubicBezTo>
                    <a:pt x="18857" y="17400"/>
                    <a:pt x="18857" y="17400"/>
                    <a:pt x="18857" y="17400"/>
                  </a:cubicBezTo>
                  <a:cubicBezTo>
                    <a:pt x="19200" y="16800"/>
                    <a:pt x="19200" y="16200"/>
                    <a:pt x="19200" y="15600"/>
                  </a:cubicBezTo>
                  <a:cubicBezTo>
                    <a:pt x="19543" y="15000"/>
                    <a:pt x="20229" y="15000"/>
                    <a:pt x="19886" y="14400"/>
                  </a:cubicBezTo>
                  <a:cubicBezTo>
                    <a:pt x="20229" y="14400"/>
                    <a:pt x="20229" y="14400"/>
                    <a:pt x="20229" y="13800"/>
                  </a:cubicBezTo>
                  <a:cubicBezTo>
                    <a:pt x="20571" y="13800"/>
                    <a:pt x="20229" y="13800"/>
                    <a:pt x="20571" y="13800"/>
                  </a:cubicBezTo>
                  <a:cubicBezTo>
                    <a:pt x="20914" y="13800"/>
                    <a:pt x="21600" y="13800"/>
                    <a:pt x="21257" y="13200"/>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2" name="Shape 2731"/>
            <p:cNvSpPr/>
            <p:nvPr/>
          </p:nvSpPr>
          <p:spPr>
            <a:xfrm>
              <a:off x="8549182" y="9978858"/>
              <a:ext cx="346993" cy="210742"/>
            </a:xfrm>
            <a:custGeom>
              <a:avLst/>
              <a:gdLst/>
              <a:ahLst/>
              <a:cxnLst>
                <a:cxn ang="0">
                  <a:pos x="wd2" y="hd2"/>
                </a:cxn>
                <a:cxn ang="5400000">
                  <a:pos x="wd2" y="hd2"/>
                </a:cxn>
                <a:cxn ang="10800000">
                  <a:pos x="wd2" y="hd2"/>
                </a:cxn>
                <a:cxn ang="16200000">
                  <a:pos x="wd2" y="hd2"/>
                </a:cxn>
              </a:cxnLst>
              <a:rect l="0" t="0" r="r" b="b"/>
              <a:pathLst>
                <a:path w="21055" h="21600" extrusionOk="0">
                  <a:moveTo>
                    <a:pt x="21055" y="0"/>
                  </a:moveTo>
                  <a:cubicBezTo>
                    <a:pt x="19091" y="1662"/>
                    <a:pt x="18110" y="3323"/>
                    <a:pt x="17128" y="3323"/>
                  </a:cubicBezTo>
                  <a:cubicBezTo>
                    <a:pt x="16146" y="4985"/>
                    <a:pt x="14182" y="4985"/>
                    <a:pt x="13200" y="6646"/>
                  </a:cubicBezTo>
                  <a:cubicBezTo>
                    <a:pt x="13200" y="6646"/>
                    <a:pt x="13200" y="6646"/>
                    <a:pt x="12219" y="6646"/>
                  </a:cubicBezTo>
                  <a:cubicBezTo>
                    <a:pt x="11237" y="6646"/>
                    <a:pt x="10255" y="6646"/>
                    <a:pt x="10255" y="6646"/>
                  </a:cubicBezTo>
                  <a:cubicBezTo>
                    <a:pt x="8291" y="6646"/>
                    <a:pt x="7310" y="6646"/>
                    <a:pt x="5346" y="6646"/>
                  </a:cubicBezTo>
                  <a:cubicBezTo>
                    <a:pt x="5346" y="6646"/>
                    <a:pt x="6328" y="9969"/>
                    <a:pt x="5346" y="9969"/>
                  </a:cubicBezTo>
                  <a:cubicBezTo>
                    <a:pt x="4364" y="11631"/>
                    <a:pt x="3382" y="9969"/>
                    <a:pt x="3382" y="9969"/>
                  </a:cubicBezTo>
                  <a:cubicBezTo>
                    <a:pt x="2400" y="9969"/>
                    <a:pt x="2400" y="11631"/>
                    <a:pt x="1419" y="11631"/>
                  </a:cubicBezTo>
                  <a:cubicBezTo>
                    <a:pt x="437" y="13292"/>
                    <a:pt x="437" y="11631"/>
                    <a:pt x="437" y="11631"/>
                  </a:cubicBezTo>
                  <a:cubicBezTo>
                    <a:pt x="-545" y="11631"/>
                    <a:pt x="437" y="14954"/>
                    <a:pt x="437" y="14954"/>
                  </a:cubicBezTo>
                  <a:cubicBezTo>
                    <a:pt x="437" y="16615"/>
                    <a:pt x="1419" y="18277"/>
                    <a:pt x="1419" y="18277"/>
                  </a:cubicBezTo>
                  <a:cubicBezTo>
                    <a:pt x="2400" y="19938"/>
                    <a:pt x="3382" y="19938"/>
                    <a:pt x="4364" y="19938"/>
                  </a:cubicBezTo>
                  <a:cubicBezTo>
                    <a:pt x="5346" y="19938"/>
                    <a:pt x="6328" y="19938"/>
                    <a:pt x="6328" y="21600"/>
                  </a:cubicBezTo>
                  <a:cubicBezTo>
                    <a:pt x="6328" y="21600"/>
                    <a:pt x="6328" y="21600"/>
                    <a:pt x="6328" y="21600"/>
                  </a:cubicBezTo>
                  <a:cubicBezTo>
                    <a:pt x="5346" y="18277"/>
                    <a:pt x="10255" y="19938"/>
                    <a:pt x="10255" y="18277"/>
                  </a:cubicBezTo>
                  <a:cubicBezTo>
                    <a:pt x="10255" y="18277"/>
                    <a:pt x="12219" y="16615"/>
                    <a:pt x="12219" y="16615"/>
                  </a:cubicBezTo>
                  <a:cubicBezTo>
                    <a:pt x="12219" y="16615"/>
                    <a:pt x="12219" y="14954"/>
                    <a:pt x="13200" y="13292"/>
                  </a:cubicBezTo>
                  <a:cubicBezTo>
                    <a:pt x="13200" y="13292"/>
                    <a:pt x="14182" y="14954"/>
                    <a:pt x="14182" y="14954"/>
                  </a:cubicBezTo>
                  <a:cubicBezTo>
                    <a:pt x="15164" y="14954"/>
                    <a:pt x="15164" y="13292"/>
                    <a:pt x="16146" y="13292"/>
                  </a:cubicBezTo>
                  <a:cubicBezTo>
                    <a:pt x="16146" y="13292"/>
                    <a:pt x="16146" y="14954"/>
                    <a:pt x="16146" y="14954"/>
                  </a:cubicBezTo>
                  <a:cubicBezTo>
                    <a:pt x="16146" y="13292"/>
                    <a:pt x="15164" y="11631"/>
                    <a:pt x="15164" y="9969"/>
                  </a:cubicBezTo>
                  <a:cubicBezTo>
                    <a:pt x="14182" y="9969"/>
                    <a:pt x="14182" y="8308"/>
                    <a:pt x="15164" y="8308"/>
                  </a:cubicBezTo>
                  <a:cubicBezTo>
                    <a:pt x="15164" y="6646"/>
                    <a:pt x="15164" y="8308"/>
                    <a:pt x="16146" y="8308"/>
                  </a:cubicBezTo>
                  <a:cubicBezTo>
                    <a:pt x="17128" y="6646"/>
                    <a:pt x="18110" y="4985"/>
                    <a:pt x="19091" y="3323"/>
                  </a:cubicBezTo>
                  <a:cubicBezTo>
                    <a:pt x="20073" y="3323"/>
                    <a:pt x="21055" y="1662"/>
                    <a:pt x="21055"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3" name="Shape 2732"/>
            <p:cNvSpPr/>
            <p:nvPr/>
          </p:nvSpPr>
          <p:spPr>
            <a:xfrm>
              <a:off x="5720822" y="7821403"/>
              <a:ext cx="897074" cy="873078"/>
            </a:xfrm>
            <a:custGeom>
              <a:avLst/>
              <a:gdLst/>
              <a:ahLst/>
              <a:cxnLst>
                <a:cxn ang="0">
                  <a:pos x="wd2" y="hd2"/>
                </a:cxn>
                <a:cxn ang="5400000">
                  <a:pos x="wd2" y="hd2"/>
                </a:cxn>
                <a:cxn ang="10800000">
                  <a:pos x="wd2" y="hd2"/>
                </a:cxn>
                <a:cxn ang="16200000">
                  <a:pos x="wd2" y="hd2"/>
                </a:cxn>
              </a:cxnLst>
              <a:rect l="0" t="0" r="r" b="b"/>
              <a:pathLst>
                <a:path w="21600" h="21500" extrusionOk="0">
                  <a:moveTo>
                    <a:pt x="13353" y="18700"/>
                  </a:moveTo>
                  <a:cubicBezTo>
                    <a:pt x="12960" y="18300"/>
                    <a:pt x="12567" y="18700"/>
                    <a:pt x="12175" y="18700"/>
                  </a:cubicBezTo>
                  <a:cubicBezTo>
                    <a:pt x="12175" y="18700"/>
                    <a:pt x="11782" y="18300"/>
                    <a:pt x="11389" y="18300"/>
                  </a:cubicBezTo>
                  <a:cubicBezTo>
                    <a:pt x="11389" y="18300"/>
                    <a:pt x="11389" y="18700"/>
                    <a:pt x="11782" y="18700"/>
                  </a:cubicBezTo>
                  <a:cubicBezTo>
                    <a:pt x="11782" y="18700"/>
                    <a:pt x="11389" y="18700"/>
                    <a:pt x="11389" y="18700"/>
                  </a:cubicBezTo>
                  <a:cubicBezTo>
                    <a:pt x="11782" y="19100"/>
                    <a:pt x="12960" y="18700"/>
                    <a:pt x="13353" y="18700"/>
                  </a:cubicBezTo>
                  <a:cubicBezTo>
                    <a:pt x="13353" y="18700"/>
                    <a:pt x="13353" y="18700"/>
                    <a:pt x="13353" y="18700"/>
                  </a:cubicBezTo>
                  <a:close/>
                  <a:moveTo>
                    <a:pt x="18065" y="21100"/>
                  </a:moveTo>
                  <a:cubicBezTo>
                    <a:pt x="18065" y="21100"/>
                    <a:pt x="18065" y="20700"/>
                    <a:pt x="18065" y="20700"/>
                  </a:cubicBezTo>
                  <a:cubicBezTo>
                    <a:pt x="18065" y="20700"/>
                    <a:pt x="17673" y="20300"/>
                    <a:pt x="17673" y="20300"/>
                  </a:cubicBezTo>
                  <a:cubicBezTo>
                    <a:pt x="17280" y="20300"/>
                    <a:pt x="16887" y="19900"/>
                    <a:pt x="16495" y="19900"/>
                  </a:cubicBezTo>
                  <a:cubicBezTo>
                    <a:pt x="16102" y="19500"/>
                    <a:pt x="16102" y="19500"/>
                    <a:pt x="15709" y="19500"/>
                  </a:cubicBezTo>
                  <a:cubicBezTo>
                    <a:pt x="15709" y="19100"/>
                    <a:pt x="15709" y="19100"/>
                    <a:pt x="15709" y="19100"/>
                  </a:cubicBezTo>
                  <a:cubicBezTo>
                    <a:pt x="15709" y="18700"/>
                    <a:pt x="15316" y="18700"/>
                    <a:pt x="14924" y="19100"/>
                  </a:cubicBezTo>
                  <a:cubicBezTo>
                    <a:pt x="15316" y="19100"/>
                    <a:pt x="15316" y="19100"/>
                    <a:pt x="15316" y="19100"/>
                  </a:cubicBezTo>
                  <a:cubicBezTo>
                    <a:pt x="15316" y="19100"/>
                    <a:pt x="15316" y="19100"/>
                    <a:pt x="15316" y="19100"/>
                  </a:cubicBezTo>
                  <a:cubicBezTo>
                    <a:pt x="14924" y="19100"/>
                    <a:pt x="14531" y="19100"/>
                    <a:pt x="14531" y="18700"/>
                  </a:cubicBezTo>
                  <a:cubicBezTo>
                    <a:pt x="14138" y="18700"/>
                    <a:pt x="13745" y="18300"/>
                    <a:pt x="13353" y="18300"/>
                  </a:cubicBezTo>
                  <a:cubicBezTo>
                    <a:pt x="13353" y="18300"/>
                    <a:pt x="12960" y="18300"/>
                    <a:pt x="12567" y="18300"/>
                  </a:cubicBezTo>
                  <a:cubicBezTo>
                    <a:pt x="12960" y="18700"/>
                    <a:pt x="13353" y="18300"/>
                    <a:pt x="14138" y="18700"/>
                  </a:cubicBezTo>
                  <a:cubicBezTo>
                    <a:pt x="14138" y="18700"/>
                    <a:pt x="14138" y="19100"/>
                    <a:pt x="14531" y="19100"/>
                  </a:cubicBezTo>
                  <a:cubicBezTo>
                    <a:pt x="14924" y="19100"/>
                    <a:pt x="15316" y="19100"/>
                    <a:pt x="15316" y="19500"/>
                  </a:cubicBezTo>
                  <a:cubicBezTo>
                    <a:pt x="15316" y="19500"/>
                    <a:pt x="15316" y="19500"/>
                    <a:pt x="15316" y="19100"/>
                  </a:cubicBezTo>
                  <a:cubicBezTo>
                    <a:pt x="15316" y="19500"/>
                    <a:pt x="15709" y="19500"/>
                    <a:pt x="16102" y="19500"/>
                  </a:cubicBezTo>
                  <a:cubicBezTo>
                    <a:pt x="15709" y="19500"/>
                    <a:pt x="16495" y="19900"/>
                    <a:pt x="16495" y="19900"/>
                  </a:cubicBezTo>
                  <a:cubicBezTo>
                    <a:pt x="16495" y="19900"/>
                    <a:pt x="16495" y="19900"/>
                    <a:pt x="16495" y="19900"/>
                  </a:cubicBezTo>
                  <a:cubicBezTo>
                    <a:pt x="16495" y="19900"/>
                    <a:pt x="16495" y="19900"/>
                    <a:pt x="16495" y="19900"/>
                  </a:cubicBezTo>
                  <a:cubicBezTo>
                    <a:pt x="16495" y="20300"/>
                    <a:pt x="16887" y="20300"/>
                    <a:pt x="16887" y="20300"/>
                  </a:cubicBezTo>
                  <a:cubicBezTo>
                    <a:pt x="17280" y="20300"/>
                    <a:pt x="17280" y="20300"/>
                    <a:pt x="17280" y="20700"/>
                  </a:cubicBezTo>
                  <a:cubicBezTo>
                    <a:pt x="17280" y="21100"/>
                    <a:pt x="18065" y="21100"/>
                    <a:pt x="18065" y="21500"/>
                  </a:cubicBezTo>
                  <a:cubicBezTo>
                    <a:pt x="18065" y="21100"/>
                    <a:pt x="18065" y="21100"/>
                    <a:pt x="18065" y="21100"/>
                  </a:cubicBezTo>
                  <a:close/>
                  <a:moveTo>
                    <a:pt x="4713" y="9900"/>
                  </a:moveTo>
                  <a:cubicBezTo>
                    <a:pt x="4713" y="10300"/>
                    <a:pt x="5105" y="10300"/>
                    <a:pt x="5105" y="10700"/>
                  </a:cubicBezTo>
                  <a:cubicBezTo>
                    <a:pt x="5105" y="10700"/>
                    <a:pt x="5498" y="11500"/>
                    <a:pt x="5891" y="11500"/>
                  </a:cubicBezTo>
                  <a:cubicBezTo>
                    <a:pt x="5891" y="11500"/>
                    <a:pt x="5891" y="11500"/>
                    <a:pt x="5891" y="11500"/>
                  </a:cubicBezTo>
                  <a:cubicBezTo>
                    <a:pt x="5891" y="11500"/>
                    <a:pt x="5891" y="11900"/>
                    <a:pt x="5891" y="11900"/>
                  </a:cubicBezTo>
                  <a:cubicBezTo>
                    <a:pt x="5891" y="11900"/>
                    <a:pt x="5891" y="11500"/>
                    <a:pt x="5891" y="11500"/>
                  </a:cubicBezTo>
                  <a:cubicBezTo>
                    <a:pt x="5891" y="11500"/>
                    <a:pt x="6284" y="11500"/>
                    <a:pt x="6284" y="11900"/>
                  </a:cubicBezTo>
                  <a:cubicBezTo>
                    <a:pt x="6284" y="11900"/>
                    <a:pt x="6284" y="11500"/>
                    <a:pt x="6284" y="11500"/>
                  </a:cubicBezTo>
                  <a:cubicBezTo>
                    <a:pt x="6284" y="11500"/>
                    <a:pt x="6284" y="11500"/>
                    <a:pt x="6284" y="11500"/>
                  </a:cubicBezTo>
                  <a:cubicBezTo>
                    <a:pt x="6284" y="11500"/>
                    <a:pt x="6284" y="11500"/>
                    <a:pt x="5891" y="11500"/>
                  </a:cubicBezTo>
                  <a:cubicBezTo>
                    <a:pt x="6284" y="11500"/>
                    <a:pt x="6284" y="11500"/>
                    <a:pt x="6284" y="11500"/>
                  </a:cubicBezTo>
                  <a:cubicBezTo>
                    <a:pt x="6284" y="11500"/>
                    <a:pt x="5891" y="11100"/>
                    <a:pt x="5498" y="10700"/>
                  </a:cubicBezTo>
                  <a:cubicBezTo>
                    <a:pt x="5498" y="11100"/>
                    <a:pt x="5891" y="11100"/>
                    <a:pt x="5891" y="11100"/>
                  </a:cubicBezTo>
                  <a:cubicBezTo>
                    <a:pt x="5498" y="11100"/>
                    <a:pt x="5498" y="10700"/>
                    <a:pt x="5105" y="10300"/>
                  </a:cubicBezTo>
                  <a:cubicBezTo>
                    <a:pt x="5498" y="10700"/>
                    <a:pt x="5498" y="10700"/>
                    <a:pt x="5891" y="10700"/>
                  </a:cubicBezTo>
                  <a:cubicBezTo>
                    <a:pt x="5498" y="10700"/>
                    <a:pt x="5105" y="10300"/>
                    <a:pt x="5105" y="10300"/>
                  </a:cubicBezTo>
                  <a:cubicBezTo>
                    <a:pt x="5105" y="10300"/>
                    <a:pt x="5105" y="10300"/>
                    <a:pt x="5105" y="10300"/>
                  </a:cubicBezTo>
                  <a:cubicBezTo>
                    <a:pt x="4713" y="10300"/>
                    <a:pt x="4713" y="9900"/>
                    <a:pt x="4320" y="9500"/>
                  </a:cubicBezTo>
                  <a:cubicBezTo>
                    <a:pt x="4713" y="9900"/>
                    <a:pt x="4713" y="9900"/>
                    <a:pt x="4713" y="9900"/>
                  </a:cubicBezTo>
                  <a:close/>
                  <a:moveTo>
                    <a:pt x="21600" y="7100"/>
                  </a:moveTo>
                  <a:cubicBezTo>
                    <a:pt x="21207" y="6700"/>
                    <a:pt x="20815" y="6700"/>
                    <a:pt x="20422" y="6700"/>
                  </a:cubicBezTo>
                  <a:cubicBezTo>
                    <a:pt x="20422" y="6700"/>
                    <a:pt x="20422" y="6300"/>
                    <a:pt x="20422" y="6300"/>
                  </a:cubicBezTo>
                  <a:cubicBezTo>
                    <a:pt x="20029" y="6300"/>
                    <a:pt x="20029" y="6300"/>
                    <a:pt x="20029" y="5900"/>
                  </a:cubicBezTo>
                  <a:cubicBezTo>
                    <a:pt x="20029" y="5900"/>
                    <a:pt x="20029" y="5900"/>
                    <a:pt x="20029" y="5900"/>
                  </a:cubicBezTo>
                  <a:cubicBezTo>
                    <a:pt x="20029" y="5900"/>
                    <a:pt x="20029" y="5900"/>
                    <a:pt x="20029" y="5500"/>
                  </a:cubicBezTo>
                  <a:cubicBezTo>
                    <a:pt x="20029" y="5500"/>
                    <a:pt x="20029" y="5500"/>
                    <a:pt x="20422" y="5500"/>
                  </a:cubicBezTo>
                  <a:cubicBezTo>
                    <a:pt x="20422" y="5500"/>
                    <a:pt x="20422" y="5500"/>
                    <a:pt x="20029" y="5100"/>
                  </a:cubicBezTo>
                  <a:cubicBezTo>
                    <a:pt x="20029" y="5100"/>
                    <a:pt x="20029" y="5500"/>
                    <a:pt x="19636" y="5500"/>
                  </a:cubicBezTo>
                  <a:cubicBezTo>
                    <a:pt x="19636" y="5100"/>
                    <a:pt x="19636" y="5100"/>
                    <a:pt x="19636" y="4700"/>
                  </a:cubicBezTo>
                  <a:cubicBezTo>
                    <a:pt x="19636" y="4300"/>
                    <a:pt x="19636" y="4700"/>
                    <a:pt x="19636" y="4300"/>
                  </a:cubicBezTo>
                  <a:cubicBezTo>
                    <a:pt x="19636" y="4300"/>
                    <a:pt x="19244" y="3900"/>
                    <a:pt x="19244" y="3900"/>
                  </a:cubicBezTo>
                  <a:cubicBezTo>
                    <a:pt x="19244" y="3500"/>
                    <a:pt x="19636" y="3500"/>
                    <a:pt x="19636" y="3500"/>
                  </a:cubicBezTo>
                  <a:cubicBezTo>
                    <a:pt x="19636" y="3500"/>
                    <a:pt x="19636" y="3500"/>
                    <a:pt x="19636" y="3100"/>
                  </a:cubicBezTo>
                  <a:cubicBezTo>
                    <a:pt x="19636" y="3500"/>
                    <a:pt x="19244" y="3500"/>
                    <a:pt x="19244" y="3500"/>
                  </a:cubicBezTo>
                  <a:cubicBezTo>
                    <a:pt x="19244" y="3900"/>
                    <a:pt x="18851" y="3500"/>
                    <a:pt x="18851" y="3500"/>
                  </a:cubicBezTo>
                  <a:cubicBezTo>
                    <a:pt x="18458" y="3500"/>
                    <a:pt x="18458" y="3500"/>
                    <a:pt x="18458" y="3500"/>
                  </a:cubicBezTo>
                  <a:cubicBezTo>
                    <a:pt x="18458" y="3900"/>
                    <a:pt x="18065" y="4300"/>
                    <a:pt x="17673" y="4300"/>
                  </a:cubicBezTo>
                  <a:cubicBezTo>
                    <a:pt x="17673" y="4300"/>
                    <a:pt x="17280" y="3900"/>
                    <a:pt x="16887" y="3900"/>
                  </a:cubicBezTo>
                  <a:cubicBezTo>
                    <a:pt x="16887" y="3900"/>
                    <a:pt x="16495" y="3900"/>
                    <a:pt x="16495" y="3900"/>
                  </a:cubicBezTo>
                  <a:cubicBezTo>
                    <a:pt x="16102" y="3900"/>
                    <a:pt x="16102" y="3900"/>
                    <a:pt x="15709" y="4300"/>
                  </a:cubicBezTo>
                  <a:cubicBezTo>
                    <a:pt x="15709" y="3900"/>
                    <a:pt x="15709" y="3900"/>
                    <a:pt x="15316" y="3900"/>
                  </a:cubicBezTo>
                  <a:cubicBezTo>
                    <a:pt x="15316" y="3900"/>
                    <a:pt x="15316" y="3900"/>
                    <a:pt x="15316" y="3900"/>
                  </a:cubicBezTo>
                  <a:cubicBezTo>
                    <a:pt x="14924" y="3500"/>
                    <a:pt x="14924" y="3500"/>
                    <a:pt x="14924" y="3500"/>
                  </a:cubicBezTo>
                  <a:cubicBezTo>
                    <a:pt x="14924" y="3100"/>
                    <a:pt x="14531" y="3100"/>
                    <a:pt x="14138" y="3100"/>
                  </a:cubicBezTo>
                  <a:cubicBezTo>
                    <a:pt x="14138" y="3100"/>
                    <a:pt x="13745" y="3100"/>
                    <a:pt x="13745" y="3100"/>
                  </a:cubicBezTo>
                  <a:cubicBezTo>
                    <a:pt x="13745" y="3100"/>
                    <a:pt x="13745" y="3100"/>
                    <a:pt x="13745" y="3100"/>
                  </a:cubicBezTo>
                  <a:cubicBezTo>
                    <a:pt x="13745" y="3100"/>
                    <a:pt x="13745" y="3100"/>
                    <a:pt x="13745" y="3100"/>
                  </a:cubicBezTo>
                  <a:cubicBezTo>
                    <a:pt x="13745" y="2700"/>
                    <a:pt x="13745" y="2300"/>
                    <a:pt x="13353" y="2300"/>
                  </a:cubicBezTo>
                  <a:cubicBezTo>
                    <a:pt x="13353" y="2300"/>
                    <a:pt x="12960" y="2300"/>
                    <a:pt x="12960" y="1900"/>
                  </a:cubicBezTo>
                  <a:cubicBezTo>
                    <a:pt x="12567" y="1900"/>
                    <a:pt x="12567" y="1500"/>
                    <a:pt x="12567" y="1500"/>
                  </a:cubicBezTo>
                  <a:cubicBezTo>
                    <a:pt x="12175" y="1100"/>
                    <a:pt x="12175" y="1100"/>
                    <a:pt x="12175" y="700"/>
                  </a:cubicBezTo>
                  <a:cubicBezTo>
                    <a:pt x="11782" y="700"/>
                    <a:pt x="11782" y="700"/>
                    <a:pt x="11782" y="700"/>
                  </a:cubicBezTo>
                  <a:cubicBezTo>
                    <a:pt x="11782" y="700"/>
                    <a:pt x="11389" y="300"/>
                    <a:pt x="11389" y="300"/>
                  </a:cubicBezTo>
                  <a:cubicBezTo>
                    <a:pt x="11389" y="300"/>
                    <a:pt x="10996" y="300"/>
                    <a:pt x="11389" y="300"/>
                  </a:cubicBezTo>
                  <a:cubicBezTo>
                    <a:pt x="10996" y="300"/>
                    <a:pt x="10996" y="300"/>
                    <a:pt x="10604" y="300"/>
                  </a:cubicBezTo>
                  <a:cubicBezTo>
                    <a:pt x="10604" y="-100"/>
                    <a:pt x="10211" y="-100"/>
                    <a:pt x="10211" y="300"/>
                  </a:cubicBezTo>
                  <a:cubicBezTo>
                    <a:pt x="9818" y="300"/>
                    <a:pt x="9818" y="300"/>
                    <a:pt x="9818" y="700"/>
                  </a:cubicBezTo>
                  <a:cubicBezTo>
                    <a:pt x="9818" y="700"/>
                    <a:pt x="10211" y="700"/>
                    <a:pt x="10211" y="1100"/>
                  </a:cubicBezTo>
                  <a:cubicBezTo>
                    <a:pt x="9818" y="1100"/>
                    <a:pt x="9818" y="700"/>
                    <a:pt x="9818" y="700"/>
                  </a:cubicBezTo>
                  <a:cubicBezTo>
                    <a:pt x="9425" y="700"/>
                    <a:pt x="9425" y="1100"/>
                    <a:pt x="9425" y="700"/>
                  </a:cubicBezTo>
                  <a:cubicBezTo>
                    <a:pt x="9425" y="1100"/>
                    <a:pt x="9033" y="1500"/>
                    <a:pt x="8640" y="1500"/>
                  </a:cubicBezTo>
                  <a:cubicBezTo>
                    <a:pt x="8640" y="1500"/>
                    <a:pt x="8247" y="1500"/>
                    <a:pt x="8247" y="1500"/>
                  </a:cubicBezTo>
                  <a:cubicBezTo>
                    <a:pt x="8247" y="1900"/>
                    <a:pt x="7855" y="1900"/>
                    <a:pt x="7855" y="1900"/>
                  </a:cubicBezTo>
                  <a:cubicBezTo>
                    <a:pt x="7855" y="1900"/>
                    <a:pt x="7462" y="2300"/>
                    <a:pt x="7462" y="2300"/>
                  </a:cubicBezTo>
                  <a:cubicBezTo>
                    <a:pt x="7855" y="2700"/>
                    <a:pt x="7855" y="2700"/>
                    <a:pt x="7855" y="2700"/>
                  </a:cubicBezTo>
                  <a:cubicBezTo>
                    <a:pt x="7855" y="2700"/>
                    <a:pt x="7855" y="3100"/>
                    <a:pt x="7855" y="3500"/>
                  </a:cubicBezTo>
                  <a:cubicBezTo>
                    <a:pt x="7855" y="3900"/>
                    <a:pt x="7855" y="3900"/>
                    <a:pt x="7462" y="3900"/>
                  </a:cubicBezTo>
                  <a:cubicBezTo>
                    <a:pt x="7069" y="3900"/>
                    <a:pt x="7069" y="3900"/>
                    <a:pt x="7069" y="3900"/>
                  </a:cubicBezTo>
                  <a:cubicBezTo>
                    <a:pt x="6676" y="4300"/>
                    <a:pt x="6284" y="4300"/>
                    <a:pt x="6284" y="4300"/>
                  </a:cubicBezTo>
                  <a:cubicBezTo>
                    <a:pt x="6284" y="4700"/>
                    <a:pt x="6676" y="4300"/>
                    <a:pt x="6676" y="4700"/>
                  </a:cubicBezTo>
                  <a:cubicBezTo>
                    <a:pt x="6284" y="4700"/>
                    <a:pt x="6284" y="5500"/>
                    <a:pt x="6676" y="5500"/>
                  </a:cubicBezTo>
                  <a:cubicBezTo>
                    <a:pt x="6284" y="6300"/>
                    <a:pt x="5891" y="5900"/>
                    <a:pt x="5498" y="5500"/>
                  </a:cubicBezTo>
                  <a:cubicBezTo>
                    <a:pt x="5498" y="5500"/>
                    <a:pt x="5105" y="5500"/>
                    <a:pt x="5105" y="5500"/>
                  </a:cubicBezTo>
                  <a:cubicBezTo>
                    <a:pt x="5105" y="5500"/>
                    <a:pt x="5105" y="5500"/>
                    <a:pt x="5105" y="5900"/>
                  </a:cubicBezTo>
                  <a:cubicBezTo>
                    <a:pt x="4713" y="5900"/>
                    <a:pt x="4320" y="5500"/>
                    <a:pt x="4320" y="5100"/>
                  </a:cubicBezTo>
                  <a:cubicBezTo>
                    <a:pt x="3927" y="5100"/>
                    <a:pt x="3927" y="4300"/>
                    <a:pt x="3535" y="5100"/>
                  </a:cubicBezTo>
                  <a:cubicBezTo>
                    <a:pt x="3535" y="5100"/>
                    <a:pt x="3535" y="5500"/>
                    <a:pt x="3535" y="5500"/>
                  </a:cubicBezTo>
                  <a:cubicBezTo>
                    <a:pt x="3142" y="5900"/>
                    <a:pt x="3142" y="5500"/>
                    <a:pt x="2749" y="5500"/>
                  </a:cubicBezTo>
                  <a:cubicBezTo>
                    <a:pt x="2356" y="5500"/>
                    <a:pt x="2356" y="5900"/>
                    <a:pt x="2356" y="5500"/>
                  </a:cubicBezTo>
                  <a:cubicBezTo>
                    <a:pt x="1964" y="5500"/>
                    <a:pt x="1964" y="5500"/>
                    <a:pt x="1571" y="5500"/>
                  </a:cubicBezTo>
                  <a:cubicBezTo>
                    <a:pt x="1571" y="5500"/>
                    <a:pt x="1964" y="5500"/>
                    <a:pt x="1571" y="5900"/>
                  </a:cubicBezTo>
                  <a:cubicBezTo>
                    <a:pt x="1571" y="5900"/>
                    <a:pt x="1178" y="5900"/>
                    <a:pt x="1178" y="5900"/>
                  </a:cubicBezTo>
                  <a:cubicBezTo>
                    <a:pt x="1178" y="5900"/>
                    <a:pt x="1178" y="5900"/>
                    <a:pt x="785" y="5900"/>
                  </a:cubicBezTo>
                  <a:cubicBezTo>
                    <a:pt x="785" y="5900"/>
                    <a:pt x="785" y="5900"/>
                    <a:pt x="393" y="5900"/>
                  </a:cubicBezTo>
                  <a:cubicBezTo>
                    <a:pt x="393" y="5900"/>
                    <a:pt x="393" y="5500"/>
                    <a:pt x="0" y="5500"/>
                  </a:cubicBezTo>
                  <a:cubicBezTo>
                    <a:pt x="0" y="5900"/>
                    <a:pt x="0" y="6300"/>
                    <a:pt x="393" y="6300"/>
                  </a:cubicBezTo>
                  <a:cubicBezTo>
                    <a:pt x="393" y="6700"/>
                    <a:pt x="393" y="6700"/>
                    <a:pt x="393" y="6700"/>
                  </a:cubicBezTo>
                  <a:cubicBezTo>
                    <a:pt x="393" y="6700"/>
                    <a:pt x="393" y="6700"/>
                    <a:pt x="393" y="6700"/>
                  </a:cubicBezTo>
                  <a:cubicBezTo>
                    <a:pt x="393" y="6700"/>
                    <a:pt x="393" y="7100"/>
                    <a:pt x="393" y="7100"/>
                  </a:cubicBezTo>
                  <a:cubicBezTo>
                    <a:pt x="393" y="7100"/>
                    <a:pt x="393" y="7100"/>
                    <a:pt x="393" y="7500"/>
                  </a:cubicBezTo>
                  <a:cubicBezTo>
                    <a:pt x="393" y="7500"/>
                    <a:pt x="785" y="7500"/>
                    <a:pt x="785" y="7500"/>
                  </a:cubicBezTo>
                  <a:cubicBezTo>
                    <a:pt x="785" y="7500"/>
                    <a:pt x="393" y="7500"/>
                    <a:pt x="393" y="7500"/>
                  </a:cubicBezTo>
                  <a:cubicBezTo>
                    <a:pt x="393" y="7500"/>
                    <a:pt x="393" y="7500"/>
                    <a:pt x="393" y="7900"/>
                  </a:cubicBezTo>
                  <a:cubicBezTo>
                    <a:pt x="785" y="7900"/>
                    <a:pt x="1178" y="8700"/>
                    <a:pt x="1178" y="8700"/>
                  </a:cubicBezTo>
                  <a:cubicBezTo>
                    <a:pt x="1178" y="8700"/>
                    <a:pt x="1178" y="8700"/>
                    <a:pt x="1178" y="8700"/>
                  </a:cubicBezTo>
                  <a:cubicBezTo>
                    <a:pt x="1178" y="9100"/>
                    <a:pt x="1571" y="9100"/>
                    <a:pt x="1571" y="9500"/>
                  </a:cubicBezTo>
                  <a:cubicBezTo>
                    <a:pt x="1571" y="9500"/>
                    <a:pt x="1571" y="9500"/>
                    <a:pt x="1571" y="9500"/>
                  </a:cubicBezTo>
                  <a:cubicBezTo>
                    <a:pt x="1571" y="9100"/>
                    <a:pt x="1571" y="9100"/>
                    <a:pt x="1571" y="9100"/>
                  </a:cubicBezTo>
                  <a:cubicBezTo>
                    <a:pt x="1571" y="9100"/>
                    <a:pt x="1571" y="9100"/>
                    <a:pt x="1571" y="9100"/>
                  </a:cubicBezTo>
                  <a:cubicBezTo>
                    <a:pt x="1571" y="9100"/>
                    <a:pt x="1571" y="9100"/>
                    <a:pt x="1964" y="9100"/>
                  </a:cubicBezTo>
                  <a:cubicBezTo>
                    <a:pt x="1571" y="9100"/>
                    <a:pt x="1964" y="8700"/>
                    <a:pt x="1571" y="8700"/>
                  </a:cubicBezTo>
                  <a:cubicBezTo>
                    <a:pt x="1964" y="8700"/>
                    <a:pt x="1964" y="8700"/>
                    <a:pt x="1964" y="8300"/>
                  </a:cubicBezTo>
                  <a:cubicBezTo>
                    <a:pt x="2356" y="8300"/>
                    <a:pt x="1964" y="8300"/>
                    <a:pt x="1964" y="7900"/>
                  </a:cubicBezTo>
                  <a:cubicBezTo>
                    <a:pt x="1964" y="7900"/>
                    <a:pt x="2356" y="8300"/>
                    <a:pt x="1964" y="8300"/>
                  </a:cubicBezTo>
                  <a:cubicBezTo>
                    <a:pt x="2356" y="8300"/>
                    <a:pt x="2749" y="8300"/>
                    <a:pt x="2356" y="7900"/>
                  </a:cubicBezTo>
                  <a:cubicBezTo>
                    <a:pt x="2356" y="7900"/>
                    <a:pt x="2356" y="7900"/>
                    <a:pt x="2356" y="7900"/>
                  </a:cubicBezTo>
                  <a:cubicBezTo>
                    <a:pt x="2356" y="7900"/>
                    <a:pt x="2356" y="7900"/>
                    <a:pt x="2356" y="7900"/>
                  </a:cubicBezTo>
                  <a:cubicBezTo>
                    <a:pt x="2356" y="7500"/>
                    <a:pt x="2749" y="7500"/>
                    <a:pt x="2356" y="7500"/>
                  </a:cubicBezTo>
                  <a:cubicBezTo>
                    <a:pt x="2356" y="7500"/>
                    <a:pt x="2356" y="7500"/>
                    <a:pt x="2749" y="7500"/>
                  </a:cubicBezTo>
                  <a:cubicBezTo>
                    <a:pt x="2749" y="7500"/>
                    <a:pt x="2749" y="6300"/>
                    <a:pt x="3142" y="6300"/>
                  </a:cubicBezTo>
                  <a:cubicBezTo>
                    <a:pt x="3142" y="6300"/>
                    <a:pt x="3927" y="6700"/>
                    <a:pt x="3927" y="6700"/>
                  </a:cubicBezTo>
                  <a:cubicBezTo>
                    <a:pt x="3927" y="6700"/>
                    <a:pt x="3927" y="6700"/>
                    <a:pt x="3927" y="7100"/>
                  </a:cubicBezTo>
                  <a:cubicBezTo>
                    <a:pt x="4320" y="7100"/>
                    <a:pt x="4713" y="7500"/>
                    <a:pt x="4713" y="7500"/>
                  </a:cubicBezTo>
                  <a:cubicBezTo>
                    <a:pt x="5498" y="8300"/>
                    <a:pt x="5105" y="8700"/>
                    <a:pt x="5105" y="9500"/>
                  </a:cubicBezTo>
                  <a:cubicBezTo>
                    <a:pt x="5105" y="9900"/>
                    <a:pt x="5498" y="10300"/>
                    <a:pt x="5891" y="10700"/>
                  </a:cubicBezTo>
                  <a:cubicBezTo>
                    <a:pt x="6284" y="11100"/>
                    <a:pt x="6676" y="11500"/>
                    <a:pt x="7069" y="11900"/>
                  </a:cubicBezTo>
                  <a:cubicBezTo>
                    <a:pt x="7069" y="11900"/>
                    <a:pt x="7462" y="11900"/>
                    <a:pt x="7462" y="11900"/>
                  </a:cubicBezTo>
                  <a:cubicBezTo>
                    <a:pt x="7069" y="11900"/>
                    <a:pt x="6676" y="11900"/>
                    <a:pt x="6284" y="11500"/>
                  </a:cubicBezTo>
                  <a:cubicBezTo>
                    <a:pt x="6284" y="11500"/>
                    <a:pt x="6676" y="11900"/>
                    <a:pt x="6676" y="11900"/>
                  </a:cubicBezTo>
                  <a:cubicBezTo>
                    <a:pt x="6676" y="11900"/>
                    <a:pt x="6676" y="11900"/>
                    <a:pt x="6676" y="11900"/>
                  </a:cubicBezTo>
                  <a:cubicBezTo>
                    <a:pt x="6284" y="11900"/>
                    <a:pt x="6284" y="11900"/>
                    <a:pt x="6284" y="11900"/>
                  </a:cubicBezTo>
                  <a:cubicBezTo>
                    <a:pt x="6284" y="11900"/>
                    <a:pt x="6284" y="11900"/>
                    <a:pt x="6284" y="11900"/>
                  </a:cubicBezTo>
                  <a:cubicBezTo>
                    <a:pt x="6284" y="11900"/>
                    <a:pt x="6284" y="11900"/>
                    <a:pt x="6284" y="11900"/>
                  </a:cubicBezTo>
                  <a:cubicBezTo>
                    <a:pt x="6284" y="12300"/>
                    <a:pt x="5891" y="11900"/>
                    <a:pt x="5891" y="11900"/>
                  </a:cubicBezTo>
                  <a:cubicBezTo>
                    <a:pt x="5891" y="11900"/>
                    <a:pt x="6284" y="12700"/>
                    <a:pt x="6284" y="12700"/>
                  </a:cubicBezTo>
                  <a:cubicBezTo>
                    <a:pt x="6676" y="13100"/>
                    <a:pt x="7462" y="13900"/>
                    <a:pt x="7855" y="14300"/>
                  </a:cubicBezTo>
                  <a:cubicBezTo>
                    <a:pt x="7855" y="14300"/>
                    <a:pt x="7855" y="14300"/>
                    <a:pt x="7855" y="14300"/>
                  </a:cubicBezTo>
                  <a:cubicBezTo>
                    <a:pt x="8247" y="14300"/>
                    <a:pt x="8640" y="14700"/>
                    <a:pt x="9033" y="15100"/>
                  </a:cubicBezTo>
                  <a:cubicBezTo>
                    <a:pt x="9033" y="15100"/>
                    <a:pt x="9033" y="15100"/>
                    <a:pt x="9033" y="14700"/>
                  </a:cubicBezTo>
                  <a:cubicBezTo>
                    <a:pt x="9033" y="15100"/>
                    <a:pt x="9033" y="15100"/>
                    <a:pt x="9033" y="15100"/>
                  </a:cubicBezTo>
                  <a:cubicBezTo>
                    <a:pt x="9033" y="15100"/>
                    <a:pt x="9033" y="15100"/>
                    <a:pt x="9033" y="15100"/>
                  </a:cubicBezTo>
                  <a:cubicBezTo>
                    <a:pt x="9033" y="15100"/>
                    <a:pt x="8640" y="15100"/>
                    <a:pt x="8640" y="15100"/>
                  </a:cubicBezTo>
                  <a:cubicBezTo>
                    <a:pt x="8640" y="15100"/>
                    <a:pt x="9033" y="15100"/>
                    <a:pt x="9033" y="15100"/>
                  </a:cubicBezTo>
                  <a:cubicBezTo>
                    <a:pt x="8640" y="15100"/>
                    <a:pt x="8640" y="15500"/>
                    <a:pt x="9033" y="15500"/>
                  </a:cubicBezTo>
                  <a:cubicBezTo>
                    <a:pt x="8640" y="15500"/>
                    <a:pt x="8640" y="15500"/>
                    <a:pt x="8640" y="15500"/>
                  </a:cubicBezTo>
                  <a:cubicBezTo>
                    <a:pt x="8640" y="15500"/>
                    <a:pt x="9033" y="15500"/>
                    <a:pt x="9033" y="15500"/>
                  </a:cubicBezTo>
                  <a:cubicBezTo>
                    <a:pt x="9033" y="15500"/>
                    <a:pt x="9033" y="15500"/>
                    <a:pt x="8640" y="15500"/>
                  </a:cubicBezTo>
                  <a:cubicBezTo>
                    <a:pt x="9033" y="15500"/>
                    <a:pt x="9033" y="15500"/>
                    <a:pt x="9033" y="15500"/>
                  </a:cubicBezTo>
                  <a:cubicBezTo>
                    <a:pt x="9033" y="15500"/>
                    <a:pt x="9033" y="15500"/>
                    <a:pt x="9033" y="15500"/>
                  </a:cubicBezTo>
                  <a:cubicBezTo>
                    <a:pt x="9033" y="15900"/>
                    <a:pt x="9033" y="15900"/>
                    <a:pt x="9033" y="15900"/>
                  </a:cubicBezTo>
                  <a:cubicBezTo>
                    <a:pt x="9033" y="15900"/>
                    <a:pt x="9425" y="15900"/>
                    <a:pt x="9425" y="15900"/>
                  </a:cubicBezTo>
                  <a:cubicBezTo>
                    <a:pt x="9425" y="15900"/>
                    <a:pt x="9425" y="15900"/>
                    <a:pt x="9818" y="15900"/>
                  </a:cubicBezTo>
                  <a:cubicBezTo>
                    <a:pt x="9425" y="15900"/>
                    <a:pt x="9818" y="15900"/>
                    <a:pt x="9425" y="15900"/>
                  </a:cubicBezTo>
                  <a:cubicBezTo>
                    <a:pt x="9818" y="15500"/>
                    <a:pt x="10604" y="15500"/>
                    <a:pt x="10996" y="15500"/>
                  </a:cubicBezTo>
                  <a:cubicBezTo>
                    <a:pt x="10604" y="15900"/>
                    <a:pt x="10604" y="15900"/>
                    <a:pt x="10604" y="15900"/>
                  </a:cubicBezTo>
                  <a:cubicBezTo>
                    <a:pt x="10604" y="15900"/>
                    <a:pt x="10996" y="15900"/>
                    <a:pt x="10996" y="15900"/>
                  </a:cubicBezTo>
                  <a:cubicBezTo>
                    <a:pt x="10996" y="15900"/>
                    <a:pt x="11389" y="15900"/>
                    <a:pt x="11389" y="15900"/>
                  </a:cubicBezTo>
                  <a:cubicBezTo>
                    <a:pt x="11782" y="16300"/>
                    <a:pt x="12175" y="16300"/>
                    <a:pt x="12567" y="16700"/>
                  </a:cubicBezTo>
                  <a:cubicBezTo>
                    <a:pt x="12960" y="17100"/>
                    <a:pt x="14138" y="18300"/>
                    <a:pt x="14138" y="17900"/>
                  </a:cubicBezTo>
                  <a:cubicBezTo>
                    <a:pt x="14138" y="18300"/>
                    <a:pt x="14138" y="18300"/>
                    <a:pt x="14531" y="18300"/>
                  </a:cubicBezTo>
                  <a:cubicBezTo>
                    <a:pt x="14531" y="18300"/>
                    <a:pt x="14138" y="18300"/>
                    <a:pt x="14138" y="18300"/>
                  </a:cubicBezTo>
                  <a:cubicBezTo>
                    <a:pt x="14531" y="18300"/>
                    <a:pt x="14531" y="18300"/>
                    <a:pt x="14531" y="18300"/>
                  </a:cubicBezTo>
                  <a:cubicBezTo>
                    <a:pt x="14138" y="18300"/>
                    <a:pt x="15316" y="19100"/>
                    <a:pt x="14924" y="18300"/>
                  </a:cubicBezTo>
                  <a:cubicBezTo>
                    <a:pt x="14924" y="17900"/>
                    <a:pt x="14531" y="17500"/>
                    <a:pt x="14138" y="17500"/>
                  </a:cubicBezTo>
                  <a:cubicBezTo>
                    <a:pt x="13745" y="17100"/>
                    <a:pt x="13745" y="16700"/>
                    <a:pt x="13745" y="16300"/>
                  </a:cubicBezTo>
                  <a:cubicBezTo>
                    <a:pt x="13745" y="15900"/>
                    <a:pt x="13745" y="16300"/>
                    <a:pt x="13353" y="15900"/>
                  </a:cubicBezTo>
                  <a:cubicBezTo>
                    <a:pt x="12960" y="15500"/>
                    <a:pt x="12567" y="15100"/>
                    <a:pt x="12175" y="14700"/>
                  </a:cubicBezTo>
                  <a:cubicBezTo>
                    <a:pt x="11389" y="14300"/>
                    <a:pt x="11389" y="13500"/>
                    <a:pt x="10604" y="13100"/>
                  </a:cubicBezTo>
                  <a:cubicBezTo>
                    <a:pt x="10211" y="13100"/>
                    <a:pt x="10211" y="12700"/>
                    <a:pt x="9818" y="12300"/>
                  </a:cubicBezTo>
                  <a:cubicBezTo>
                    <a:pt x="9818" y="11900"/>
                    <a:pt x="9818" y="11500"/>
                    <a:pt x="9425" y="11500"/>
                  </a:cubicBezTo>
                  <a:cubicBezTo>
                    <a:pt x="9818" y="11100"/>
                    <a:pt x="9818" y="11100"/>
                    <a:pt x="9425" y="11100"/>
                  </a:cubicBezTo>
                  <a:cubicBezTo>
                    <a:pt x="9425" y="10700"/>
                    <a:pt x="9425" y="10700"/>
                    <a:pt x="9425" y="10700"/>
                  </a:cubicBezTo>
                  <a:cubicBezTo>
                    <a:pt x="9425" y="10700"/>
                    <a:pt x="9425" y="10700"/>
                    <a:pt x="9425" y="10700"/>
                  </a:cubicBezTo>
                  <a:cubicBezTo>
                    <a:pt x="9425" y="10700"/>
                    <a:pt x="9033" y="10700"/>
                    <a:pt x="9033" y="10700"/>
                  </a:cubicBezTo>
                  <a:cubicBezTo>
                    <a:pt x="9033" y="10300"/>
                    <a:pt x="9033" y="10300"/>
                    <a:pt x="9033" y="10300"/>
                  </a:cubicBezTo>
                  <a:cubicBezTo>
                    <a:pt x="9033" y="10300"/>
                    <a:pt x="9033" y="10300"/>
                    <a:pt x="9033" y="9900"/>
                  </a:cubicBezTo>
                  <a:cubicBezTo>
                    <a:pt x="9033" y="9900"/>
                    <a:pt x="8640" y="9900"/>
                    <a:pt x="8640" y="9900"/>
                  </a:cubicBezTo>
                  <a:cubicBezTo>
                    <a:pt x="8640" y="9900"/>
                    <a:pt x="8640" y="9500"/>
                    <a:pt x="8640" y="9500"/>
                  </a:cubicBezTo>
                  <a:cubicBezTo>
                    <a:pt x="8640" y="9500"/>
                    <a:pt x="8640" y="9900"/>
                    <a:pt x="8640" y="9900"/>
                  </a:cubicBezTo>
                  <a:cubicBezTo>
                    <a:pt x="8247" y="9500"/>
                    <a:pt x="7855" y="9500"/>
                    <a:pt x="8247" y="9100"/>
                  </a:cubicBezTo>
                  <a:cubicBezTo>
                    <a:pt x="8247" y="9100"/>
                    <a:pt x="8247" y="9100"/>
                    <a:pt x="8247" y="9100"/>
                  </a:cubicBezTo>
                  <a:cubicBezTo>
                    <a:pt x="8247" y="8700"/>
                    <a:pt x="8247" y="8700"/>
                    <a:pt x="8247" y="8700"/>
                  </a:cubicBezTo>
                  <a:cubicBezTo>
                    <a:pt x="8247" y="8700"/>
                    <a:pt x="8247" y="8300"/>
                    <a:pt x="8247" y="8300"/>
                  </a:cubicBezTo>
                  <a:cubicBezTo>
                    <a:pt x="8247" y="8300"/>
                    <a:pt x="8247" y="7900"/>
                    <a:pt x="8247" y="7500"/>
                  </a:cubicBezTo>
                  <a:cubicBezTo>
                    <a:pt x="8247" y="7500"/>
                    <a:pt x="8247" y="7100"/>
                    <a:pt x="8247" y="7100"/>
                  </a:cubicBezTo>
                  <a:cubicBezTo>
                    <a:pt x="8640" y="7100"/>
                    <a:pt x="9033" y="7100"/>
                    <a:pt x="9033" y="7100"/>
                  </a:cubicBezTo>
                  <a:cubicBezTo>
                    <a:pt x="9033" y="7100"/>
                    <a:pt x="9033" y="7100"/>
                    <a:pt x="9425" y="7100"/>
                  </a:cubicBezTo>
                  <a:cubicBezTo>
                    <a:pt x="9425" y="7500"/>
                    <a:pt x="9425" y="7900"/>
                    <a:pt x="9818" y="7900"/>
                  </a:cubicBezTo>
                  <a:cubicBezTo>
                    <a:pt x="10211" y="8300"/>
                    <a:pt x="10211" y="7900"/>
                    <a:pt x="10604" y="7500"/>
                  </a:cubicBezTo>
                  <a:cubicBezTo>
                    <a:pt x="10604" y="7500"/>
                    <a:pt x="10604" y="7100"/>
                    <a:pt x="10996" y="7100"/>
                  </a:cubicBezTo>
                  <a:cubicBezTo>
                    <a:pt x="10996" y="7100"/>
                    <a:pt x="11389" y="7100"/>
                    <a:pt x="11782" y="7100"/>
                  </a:cubicBezTo>
                  <a:cubicBezTo>
                    <a:pt x="12175" y="7100"/>
                    <a:pt x="12175" y="7100"/>
                    <a:pt x="12567" y="6700"/>
                  </a:cubicBezTo>
                  <a:cubicBezTo>
                    <a:pt x="12567" y="6700"/>
                    <a:pt x="12567" y="6700"/>
                    <a:pt x="12567" y="7100"/>
                  </a:cubicBezTo>
                  <a:cubicBezTo>
                    <a:pt x="12567" y="6700"/>
                    <a:pt x="12567" y="6700"/>
                    <a:pt x="12567" y="6700"/>
                  </a:cubicBezTo>
                  <a:cubicBezTo>
                    <a:pt x="12567" y="6700"/>
                    <a:pt x="12567" y="7100"/>
                    <a:pt x="12567" y="7100"/>
                  </a:cubicBezTo>
                  <a:cubicBezTo>
                    <a:pt x="12567" y="7100"/>
                    <a:pt x="12567" y="7100"/>
                    <a:pt x="12567" y="6700"/>
                  </a:cubicBezTo>
                  <a:cubicBezTo>
                    <a:pt x="12567" y="7100"/>
                    <a:pt x="12567" y="7100"/>
                    <a:pt x="12567" y="7100"/>
                  </a:cubicBezTo>
                  <a:cubicBezTo>
                    <a:pt x="12960" y="7100"/>
                    <a:pt x="12960" y="7100"/>
                    <a:pt x="12960" y="7100"/>
                  </a:cubicBezTo>
                  <a:cubicBezTo>
                    <a:pt x="12960" y="7100"/>
                    <a:pt x="13745" y="7500"/>
                    <a:pt x="13745" y="7100"/>
                  </a:cubicBezTo>
                  <a:cubicBezTo>
                    <a:pt x="13745" y="7100"/>
                    <a:pt x="14138" y="7500"/>
                    <a:pt x="14138" y="7500"/>
                  </a:cubicBezTo>
                  <a:cubicBezTo>
                    <a:pt x="14138" y="7500"/>
                    <a:pt x="14531" y="7500"/>
                    <a:pt x="14531" y="7500"/>
                  </a:cubicBezTo>
                  <a:cubicBezTo>
                    <a:pt x="14531" y="7500"/>
                    <a:pt x="14531" y="7500"/>
                    <a:pt x="14531" y="7500"/>
                  </a:cubicBezTo>
                  <a:cubicBezTo>
                    <a:pt x="14531" y="7500"/>
                    <a:pt x="14531" y="7500"/>
                    <a:pt x="14531" y="7500"/>
                  </a:cubicBezTo>
                  <a:cubicBezTo>
                    <a:pt x="14924" y="7500"/>
                    <a:pt x="14924" y="7500"/>
                    <a:pt x="14924" y="7100"/>
                  </a:cubicBezTo>
                  <a:cubicBezTo>
                    <a:pt x="15316" y="7100"/>
                    <a:pt x="15316" y="7500"/>
                    <a:pt x="15709" y="7900"/>
                  </a:cubicBezTo>
                  <a:cubicBezTo>
                    <a:pt x="16102" y="7900"/>
                    <a:pt x="16102" y="7500"/>
                    <a:pt x="16495" y="7500"/>
                  </a:cubicBezTo>
                  <a:cubicBezTo>
                    <a:pt x="16495" y="7500"/>
                    <a:pt x="16887" y="7900"/>
                    <a:pt x="16887" y="7500"/>
                  </a:cubicBezTo>
                  <a:cubicBezTo>
                    <a:pt x="17280" y="7500"/>
                    <a:pt x="16887" y="7500"/>
                    <a:pt x="17280" y="7500"/>
                  </a:cubicBezTo>
                  <a:cubicBezTo>
                    <a:pt x="17280" y="7500"/>
                    <a:pt x="17673" y="7500"/>
                    <a:pt x="17673" y="7500"/>
                  </a:cubicBezTo>
                  <a:cubicBezTo>
                    <a:pt x="18065" y="7500"/>
                    <a:pt x="18065" y="7900"/>
                    <a:pt x="18458" y="7900"/>
                  </a:cubicBezTo>
                  <a:cubicBezTo>
                    <a:pt x="18065" y="7500"/>
                    <a:pt x="18458" y="7500"/>
                    <a:pt x="18458" y="7500"/>
                  </a:cubicBezTo>
                  <a:cubicBezTo>
                    <a:pt x="18851" y="7500"/>
                    <a:pt x="18458" y="7900"/>
                    <a:pt x="18851" y="7900"/>
                  </a:cubicBezTo>
                  <a:cubicBezTo>
                    <a:pt x="18851" y="7900"/>
                    <a:pt x="18851" y="7500"/>
                    <a:pt x="18851" y="7900"/>
                  </a:cubicBezTo>
                  <a:cubicBezTo>
                    <a:pt x="18851" y="7900"/>
                    <a:pt x="18851" y="7900"/>
                    <a:pt x="18851" y="7900"/>
                  </a:cubicBezTo>
                  <a:cubicBezTo>
                    <a:pt x="19244" y="8300"/>
                    <a:pt x="19244" y="7900"/>
                    <a:pt x="19244" y="8300"/>
                  </a:cubicBezTo>
                  <a:cubicBezTo>
                    <a:pt x="19244" y="8300"/>
                    <a:pt x="19244" y="8300"/>
                    <a:pt x="19244" y="8300"/>
                  </a:cubicBezTo>
                  <a:cubicBezTo>
                    <a:pt x="19244" y="9100"/>
                    <a:pt x="19636" y="8700"/>
                    <a:pt x="20029" y="8700"/>
                  </a:cubicBezTo>
                  <a:cubicBezTo>
                    <a:pt x="19636" y="8300"/>
                    <a:pt x="20029" y="8700"/>
                    <a:pt x="20029" y="8700"/>
                  </a:cubicBezTo>
                  <a:cubicBezTo>
                    <a:pt x="20422" y="8700"/>
                    <a:pt x="20422" y="8300"/>
                    <a:pt x="20422" y="8300"/>
                  </a:cubicBezTo>
                  <a:cubicBezTo>
                    <a:pt x="20422" y="8300"/>
                    <a:pt x="20422" y="8300"/>
                    <a:pt x="20422" y="8300"/>
                  </a:cubicBezTo>
                  <a:cubicBezTo>
                    <a:pt x="20422" y="7900"/>
                    <a:pt x="20029" y="7900"/>
                    <a:pt x="20029" y="7500"/>
                  </a:cubicBezTo>
                  <a:cubicBezTo>
                    <a:pt x="20422" y="7500"/>
                    <a:pt x="20029" y="7500"/>
                    <a:pt x="20029" y="7500"/>
                  </a:cubicBezTo>
                  <a:cubicBezTo>
                    <a:pt x="20029" y="7500"/>
                    <a:pt x="20422" y="7500"/>
                    <a:pt x="20422" y="7500"/>
                  </a:cubicBezTo>
                  <a:cubicBezTo>
                    <a:pt x="20422" y="7100"/>
                    <a:pt x="20815" y="7500"/>
                    <a:pt x="20422" y="7100"/>
                  </a:cubicBezTo>
                  <a:cubicBezTo>
                    <a:pt x="20422" y="7100"/>
                    <a:pt x="20422" y="7100"/>
                    <a:pt x="20815" y="7100"/>
                  </a:cubicBezTo>
                  <a:cubicBezTo>
                    <a:pt x="20815" y="7500"/>
                    <a:pt x="20815" y="7100"/>
                    <a:pt x="20815" y="7100"/>
                  </a:cubicBezTo>
                  <a:cubicBezTo>
                    <a:pt x="21207" y="7100"/>
                    <a:pt x="21600" y="7500"/>
                    <a:pt x="21600" y="7100"/>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4" name="Shape 2733"/>
            <p:cNvSpPr/>
            <p:nvPr/>
          </p:nvSpPr>
          <p:spPr>
            <a:xfrm>
              <a:off x="7056463" y="8313358"/>
              <a:ext cx="945487" cy="608950"/>
            </a:xfrm>
            <a:custGeom>
              <a:avLst/>
              <a:gdLst/>
              <a:ahLst/>
              <a:cxnLst>
                <a:cxn ang="0">
                  <a:pos x="wd2" y="hd2"/>
                </a:cxn>
                <a:cxn ang="5400000">
                  <a:pos x="wd2" y="hd2"/>
                </a:cxn>
                <a:cxn ang="10800000">
                  <a:pos x="wd2" y="hd2"/>
                </a:cxn>
                <a:cxn ang="16200000">
                  <a:pos x="wd2" y="hd2"/>
                </a:cxn>
              </a:cxnLst>
              <a:rect l="0" t="0" r="r" b="b"/>
              <a:pathLst>
                <a:path w="21600" h="21284" extrusionOk="0">
                  <a:moveTo>
                    <a:pt x="21600" y="4800"/>
                  </a:moveTo>
                  <a:cubicBezTo>
                    <a:pt x="21228" y="4800"/>
                    <a:pt x="21600" y="3663"/>
                    <a:pt x="21228" y="3663"/>
                  </a:cubicBezTo>
                  <a:cubicBezTo>
                    <a:pt x="21228" y="3095"/>
                    <a:pt x="20483" y="3663"/>
                    <a:pt x="20110" y="3663"/>
                  </a:cubicBezTo>
                  <a:cubicBezTo>
                    <a:pt x="20110" y="3095"/>
                    <a:pt x="19366" y="3095"/>
                    <a:pt x="19366" y="2526"/>
                  </a:cubicBezTo>
                  <a:cubicBezTo>
                    <a:pt x="18993" y="1958"/>
                    <a:pt x="19366" y="1389"/>
                    <a:pt x="18621" y="1958"/>
                  </a:cubicBezTo>
                  <a:cubicBezTo>
                    <a:pt x="18248" y="1958"/>
                    <a:pt x="18621" y="1958"/>
                    <a:pt x="18248" y="1389"/>
                  </a:cubicBezTo>
                  <a:cubicBezTo>
                    <a:pt x="17876" y="1389"/>
                    <a:pt x="17503" y="1389"/>
                    <a:pt x="17503" y="1389"/>
                  </a:cubicBezTo>
                  <a:cubicBezTo>
                    <a:pt x="17131" y="1389"/>
                    <a:pt x="17503" y="1389"/>
                    <a:pt x="17131" y="1389"/>
                  </a:cubicBezTo>
                  <a:cubicBezTo>
                    <a:pt x="16759" y="1389"/>
                    <a:pt x="16759" y="821"/>
                    <a:pt x="16759" y="821"/>
                  </a:cubicBezTo>
                  <a:cubicBezTo>
                    <a:pt x="16759" y="821"/>
                    <a:pt x="16014" y="252"/>
                    <a:pt x="16014" y="252"/>
                  </a:cubicBezTo>
                  <a:cubicBezTo>
                    <a:pt x="15641" y="252"/>
                    <a:pt x="15269" y="821"/>
                    <a:pt x="14897" y="821"/>
                  </a:cubicBezTo>
                  <a:cubicBezTo>
                    <a:pt x="14524" y="821"/>
                    <a:pt x="13779" y="1389"/>
                    <a:pt x="13407" y="1389"/>
                  </a:cubicBezTo>
                  <a:cubicBezTo>
                    <a:pt x="13407" y="1389"/>
                    <a:pt x="13034" y="1389"/>
                    <a:pt x="13034" y="1958"/>
                  </a:cubicBezTo>
                  <a:cubicBezTo>
                    <a:pt x="12662" y="1958"/>
                    <a:pt x="12290" y="2526"/>
                    <a:pt x="11917" y="3095"/>
                  </a:cubicBezTo>
                  <a:cubicBezTo>
                    <a:pt x="11545" y="3663"/>
                    <a:pt x="10800" y="4231"/>
                    <a:pt x="10428" y="4231"/>
                  </a:cubicBezTo>
                  <a:cubicBezTo>
                    <a:pt x="10055" y="4231"/>
                    <a:pt x="9683" y="3663"/>
                    <a:pt x="9683" y="3663"/>
                  </a:cubicBezTo>
                  <a:cubicBezTo>
                    <a:pt x="8938" y="3663"/>
                    <a:pt x="8566" y="3663"/>
                    <a:pt x="8193" y="3663"/>
                  </a:cubicBezTo>
                  <a:cubicBezTo>
                    <a:pt x="7821" y="3095"/>
                    <a:pt x="7448" y="3095"/>
                    <a:pt x="7076" y="3095"/>
                  </a:cubicBezTo>
                  <a:cubicBezTo>
                    <a:pt x="7076" y="3095"/>
                    <a:pt x="7076" y="3663"/>
                    <a:pt x="6703" y="3663"/>
                  </a:cubicBezTo>
                  <a:cubicBezTo>
                    <a:pt x="6703" y="3663"/>
                    <a:pt x="6703" y="3095"/>
                    <a:pt x="6331" y="3095"/>
                  </a:cubicBezTo>
                  <a:cubicBezTo>
                    <a:pt x="5959" y="3095"/>
                    <a:pt x="5586" y="3095"/>
                    <a:pt x="4841" y="3095"/>
                  </a:cubicBezTo>
                  <a:cubicBezTo>
                    <a:pt x="4841" y="3095"/>
                    <a:pt x="4469" y="3095"/>
                    <a:pt x="4469" y="3095"/>
                  </a:cubicBezTo>
                  <a:cubicBezTo>
                    <a:pt x="4097" y="3095"/>
                    <a:pt x="3724" y="2526"/>
                    <a:pt x="3352" y="2526"/>
                  </a:cubicBezTo>
                  <a:cubicBezTo>
                    <a:pt x="2979" y="2526"/>
                    <a:pt x="2607" y="2526"/>
                    <a:pt x="2234" y="3095"/>
                  </a:cubicBezTo>
                  <a:cubicBezTo>
                    <a:pt x="1862" y="3095"/>
                    <a:pt x="1862" y="3095"/>
                    <a:pt x="1490" y="2526"/>
                  </a:cubicBezTo>
                  <a:cubicBezTo>
                    <a:pt x="1490" y="1389"/>
                    <a:pt x="1862" y="1958"/>
                    <a:pt x="2234" y="1389"/>
                  </a:cubicBezTo>
                  <a:cubicBezTo>
                    <a:pt x="2607" y="821"/>
                    <a:pt x="1862" y="821"/>
                    <a:pt x="1862" y="252"/>
                  </a:cubicBezTo>
                  <a:cubicBezTo>
                    <a:pt x="1490" y="252"/>
                    <a:pt x="1117" y="-316"/>
                    <a:pt x="745" y="252"/>
                  </a:cubicBezTo>
                  <a:cubicBezTo>
                    <a:pt x="745" y="821"/>
                    <a:pt x="745" y="821"/>
                    <a:pt x="745" y="1389"/>
                  </a:cubicBezTo>
                  <a:cubicBezTo>
                    <a:pt x="745" y="1389"/>
                    <a:pt x="372" y="1389"/>
                    <a:pt x="0" y="1389"/>
                  </a:cubicBezTo>
                  <a:cubicBezTo>
                    <a:pt x="0" y="1958"/>
                    <a:pt x="0" y="2526"/>
                    <a:pt x="0" y="3095"/>
                  </a:cubicBezTo>
                  <a:cubicBezTo>
                    <a:pt x="0" y="3663"/>
                    <a:pt x="0" y="3663"/>
                    <a:pt x="372" y="4231"/>
                  </a:cubicBezTo>
                  <a:cubicBezTo>
                    <a:pt x="372" y="4231"/>
                    <a:pt x="372" y="4800"/>
                    <a:pt x="372" y="5368"/>
                  </a:cubicBezTo>
                  <a:cubicBezTo>
                    <a:pt x="372" y="5368"/>
                    <a:pt x="745" y="5937"/>
                    <a:pt x="1117" y="5937"/>
                  </a:cubicBezTo>
                  <a:cubicBezTo>
                    <a:pt x="1117" y="6505"/>
                    <a:pt x="1490" y="6505"/>
                    <a:pt x="1490" y="7073"/>
                  </a:cubicBezTo>
                  <a:cubicBezTo>
                    <a:pt x="1862" y="7642"/>
                    <a:pt x="2234" y="7073"/>
                    <a:pt x="1862" y="8210"/>
                  </a:cubicBezTo>
                  <a:cubicBezTo>
                    <a:pt x="1862" y="8779"/>
                    <a:pt x="1490" y="8779"/>
                    <a:pt x="1490" y="8779"/>
                  </a:cubicBezTo>
                  <a:cubicBezTo>
                    <a:pt x="1490" y="9347"/>
                    <a:pt x="1490" y="9347"/>
                    <a:pt x="1117" y="9916"/>
                  </a:cubicBezTo>
                  <a:cubicBezTo>
                    <a:pt x="1117" y="9916"/>
                    <a:pt x="1117" y="9916"/>
                    <a:pt x="745" y="9916"/>
                  </a:cubicBezTo>
                  <a:cubicBezTo>
                    <a:pt x="745" y="9916"/>
                    <a:pt x="372" y="9916"/>
                    <a:pt x="372" y="10484"/>
                  </a:cubicBezTo>
                  <a:cubicBezTo>
                    <a:pt x="0" y="10484"/>
                    <a:pt x="372" y="10484"/>
                    <a:pt x="372" y="11052"/>
                  </a:cubicBezTo>
                  <a:cubicBezTo>
                    <a:pt x="372" y="11052"/>
                    <a:pt x="372" y="11052"/>
                    <a:pt x="372" y="11621"/>
                  </a:cubicBezTo>
                  <a:cubicBezTo>
                    <a:pt x="0" y="11621"/>
                    <a:pt x="372" y="11621"/>
                    <a:pt x="372" y="12189"/>
                  </a:cubicBezTo>
                  <a:cubicBezTo>
                    <a:pt x="372" y="12758"/>
                    <a:pt x="745" y="12189"/>
                    <a:pt x="372" y="12758"/>
                  </a:cubicBezTo>
                  <a:cubicBezTo>
                    <a:pt x="372" y="13326"/>
                    <a:pt x="372" y="13895"/>
                    <a:pt x="0" y="13895"/>
                  </a:cubicBezTo>
                  <a:cubicBezTo>
                    <a:pt x="372" y="14463"/>
                    <a:pt x="745" y="15600"/>
                    <a:pt x="1117" y="15600"/>
                  </a:cubicBezTo>
                  <a:cubicBezTo>
                    <a:pt x="1490" y="15600"/>
                    <a:pt x="1490" y="15600"/>
                    <a:pt x="1490" y="15600"/>
                  </a:cubicBezTo>
                  <a:cubicBezTo>
                    <a:pt x="1862" y="16168"/>
                    <a:pt x="1862" y="16737"/>
                    <a:pt x="1862" y="16737"/>
                  </a:cubicBezTo>
                  <a:cubicBezTo>
                    <a:pt x="1862" y="17305"/>
                    <a:pt x="1862" y="17305"/>
                    <a:pt x="2234" y="17873"/>
                  </a:cubicBezTo>
                  <a:cubicBezTo>
                    <a:pt x="2234" y="17873"/>
                    <a:pt x="2234" y="17873"/>
                    <a:pt x="1862" y="18442"/>
                  </a:cubicBezTo>
                  <a:cubicBezTo>
                    <a:pt x="1862" y="19010"/>
                    <a:pt x="2234" y="20147"/>
                    <a:pt x="1862" y="20716"/>
                  </a:cubicBezTo>
                  <a:cubicBezTo>
                    <a:pt x="2234" y="20716"/>
                    <a:pt x="2607" y="20716"/>
                    <a:pt x="2607" y="20716"/>
                  </a:cubicBezTo>
                  <a:cubicBezTo>
                    <a:pt x="2979" y="20716"/>
                    <a:pt x="2979" y="20716"/>
                    <a:pt x="2979" y="20147"/>
                  </a:cubicBezTo>
                  <a:cubicBezTo>
                    <a:pt x="2979" y="20147"/>
                    <a:pt x="2979" y="20147"/>
                    <a:pt x="3352" y="20147"/>
                  </a:cubicBezTo>
                  <a:cubicBezTo>
                    <a:pt x="3352" y="20147"/>
                    <a:pt x="3724" y="20147"/>
                    <a:pt x="3724" y="20147"/>
                  </a:cubicBezTo>
                  <a:cubicBezTo>
                    <a:pt x="4097" y="20147"/>
                    <a:pt x="4097" y="20147"/>
                    <a:pt x="4469" y="20147"/>
                  </a:cubicBezTo>
                  <a:cubicBezTo>
                    <a:pt x="4469" y="20147"/>
                    <a:pt x="4841" y="20147"/>
                    <a:pt x="4841" y="20147"/>
                  </a:cubicBezTo>
                  <a:cubicBezTo>
                    <a:pt x="4841" y="20147"/>
                    <a:pt x="4841" y="20147"/>
                    <a:pt x="5214" y="20147"/>
                  </a:cubicBezTo>
                  <a:cubicBezTo>
                    <a:pt x="5214" y="20147"/>
                    <a:pt x="5214" y="19579"/>
                    <a:pt x="5214" y="19579"/>
                  </a:cubicBezTo>
                  <a:cubicBezTo>
                    <a:pt x="5214" y="19579"/>
                    <a:pt x="5214" y="20147"/>
                    <a:pt x="5214" y="20147"/>
                  </a:cubicBezTo>
                  <a:cubicBezTo>
                    <a:pt x="5586" y="20147"/>
                    <a:pt x="5586" y="20147"/>
                    <a:pt x="5586" y="20147"/>
                  </a:cubicBezTo>
                  <a:cubicBezTo>
                    <a:pt x="5586" y="19579"/>
                    <a:pt x="5586" y="19579"/>
                    <a:pt x="5959" y="19579"/>
                  </a:cubicBezTo>
                  <a:cubicBezTo>
                    <a:pt x="5959" y="19579"/>
                    <a:pt x="5586" y="19579"/>
                    <a:pt x="5959" y="19010"/>
                  </a:cubicBezTo>
                  <a:cubicBezTo>
                    <a:pt x="5959" y="19010"/>
                    <a:pt x="5959" y="19579"/>
                    <a:pt x="6331" y="19579"/>
                  </a:cubicBezTo>
                  <a:cubicBezTo>
                    <a:pt x="6331" y="19010"/>
                    <a:pt x="6331" y="19010"/>
                    <a:pt x="6703" y="19010"/>
                  </a:cubicBezTo>
                  <a:cubicBezTo>
                    <a:pt x="6703" y="19010"/>
                    <a:pt x="6703" y="19579"/>
                    <a:pt x="6703" y="19579"/>
                  </a:cubicBezTo>
                  <a:cubicBezTo>
                    <a:pt x="6703" y="19579"/>
                    <a:pt x="7076" y="19579"/>
                    <a:pt x="7076" y="19579"/>
                  </a:cubicBezTo>
                  <a:cubicBezTo>
                    <a:pt x="7448" y="19010"/>
                    <a:pt x="7448" y="19010"/>
                    <a:pt x="7448" y="19579"/>
                  </a:cubicBezTo>
                  <a:cubicBezTo>
                    <a:pt x="7448" y="19579"/>
                    <a:pt x="7448" y="20147"/>
                    <a:pt x="7821" y="20147"/>
                  </a:cubicBezTo>
                  <a:cubicBezTo>
                    <a:pt x="7821" y="20147"/>
                    <a:pt x="7821" y="20147"/>
                    <a:pt x="7821" y="20147"/>
                  </a:cubicBezTo>
                  <a:cubicBezTo>
                    <a:pt x="7821" y="20147"/>
                    <a:pt x="8193" y="20147"/>
                    <a:pt x="8193" y="20147"/>
                  </a:cubicBezTo>
                  <a:cubicBezTo>
                    <a:pt x="8566" y="20716"/>
                    <a:pt x="8193" y="20147"/>
                    <a:pt x="8566" y="20147"/>
                  </a:cubicBezTo>
                  <a:cubicBezTo>
                    <a:pt x="8566" y="20147"/>
                    <a:pt x="9310" y="20716"/>
                    <a:pt x="9683" y="20716"/>
                  </a:cubicBezTo>
                  <a:cubicBezTo>
                    <a:pt x="9683" y="21284"/>
                    <a:pt x="9683" y="21284"/>
                    <a:pt x="10055" y="21284"/>
                  </a:cubicBezTo>
                  <a:cubicBezTo>
                    <a:pt x="10055" y="21284"/>
                    <a:pt x="10428" y="21284"/>
                    <a:pt x="10800" y="21284"/>
                  </a:cubicBezTo>
                  <a:cubicBezTo>
                    <a:pt x="10800" y="21284"/>
                    <a:pt x="10800" y="20716"/>
                    <a:pt x="10800" y="20716"/>
                  </a:cubicBezTo>
                  <a:cubicBezTo>
                    <a:pt x="11172" y="20716"/>
                    <a:pt x="11172" y="20716"/>
                    <a:pt x="11172" y="20716"/>
                  </a:cubicBezTo>
                  <a:cubicBezTo>
                    <a:pt x="11545" y="20716"/>
                    <a:pt x="11545" y="20716"/>
                    <a:pt x="11917" y="20716"/>
                  </a:cubicBezTo>
                  <a:cubicBezTo>
                    <a:pt x="11917" y="20716"/>
                    <a:pt x="11917" y="20716"/>
                    <a:pt x="12290" y="20716"/>
                  </a:cubicBezTo>
                  <a:cubicBezTo>
                    <a:pt x="12290" y="20716"/>
                    <a:pt x="12662" y="20716"/>
                    <a:pt x="12662" y="20716"/>
                  </a:cubicBezTo>
                  <a:cubicBezTo>
                    <a:pt x="13034" y="20716"/>
                    <a:pt x="13034" y="20147"/>
                    <a:pt x="13034" y="20147"/>
                  </a:cubicBezTo>
                  <a:cubicBezTo>
                    <a:pt x="13034" y="20147"/>
                    <a:pt x="13034" y="19579"/>
                    <a:pt x="13034" y="19579"/>
                  </a:cubicBezTo>
                  <a:cubicBezTo>
                    <a:pt x="13034" y="19579"/>
                    <a:pt x="13034" y="19579"/>
                    <a:pt x="13034" y="19579"/>
                  </a:cubicBezTo>
                  <a:cubicBezTo>
                    <a:pt x="13034" y="19010"/>
                    <a:pt x="13034" y="19010"/>
                    <a:pt x="13034" y="19010"/>
                  </a:cubicBezTo>
                  <a:cubicBezTo>
                    <a:pt x="12662" y="18442"/>
                    <a:pt x="12662" y="18442"/>
                    <a:pt x="12662" y="17873"/>
                  </a:cubicBezTo>
                  <a:cubicBezTo>
                    <a:pt x="12662" y="17873"/>
                    <a:pt x="13034" y="17873"/>
                    <a:pt x="13034" y="17873"/>
                  </a:cubicBezTo>
                  <a:cubicBezTo>
                    <a:pt x="13407" y="17873"/>
                    <a:pt x="13407" y="17873"/>
                    <a:pt x="13779" y="17873"/>
                  </a:cubicBezTo>
                  <a:cubicBezTo>
                    <a:pt x="13407" y="17873"/>
                    <a:pt x="13779" y="17305"/>
                    <a:pt x="13779" y="17305"/>
                  </a:cubicBezTo>
                  <a:cubicBezTo>
                    <a:pt x="14152" y="17305"/>
                    <a:pt x="14152" y="17305"/>
                    <a:pt x="14152" y="17305"/>
                  </a:cubicBezTo>
                  <a:cubicBezTo>
                    <a:pt x="14524" y="17305"/>
                    <a:pt x="14524" y="16737"/>
                    <a:pt x="14524" y="16737"/>
                  </a:cubicBezTo>
                  <a:cubicBezTo>
                    <a:pt x="14524" y="16168"/>
                    <a:pt x="15269" y="16168"/>
                    <a:pt x="15641" y="16168"/>
                  </a:cubicBezTo>
                  <a:cubicBezTo>
                    <a:pt x="15641" y="16168"/>
                    <a:pt x="16014" y="15600"/>
                    <a:pt x="16014" y="15600"/>
                  </a:cubicBezTo>
                  <a:cubicBezTo>
                    <a:pt x="16386" y="15600"/>
                    <a:pt x="16386" y="15600"/>
                    <a:pt x="16386" y="15600"/>
                  </a:cubicBezTo>
                  <a:cubicBezTo>
                    <a:pt x="16759" y="15600"/>
                    <a:pt x="16759" y="15600"/>
                    <a:pt x="16759" y="15600"/>
                  </a:cubicBezTo>
                  <a:cubicBezTo>
                    <a:pt x="16759" y="15600"/>
                    <a:pt x="17131" y="15600"/>
                    <a:pt x="17131" y="15600"/>
                  </a:cubicBezTo>
                  <a:cubicBezTo>
                    <a:pt x="17503" y="16168"/>
                    <a:pt x="17503" y="16737"/>
                    <a:pt x="17876" y="16737"/>
                  </a:cubicBezTo>
                  <a:cubicBezTo>
                    <a:pt x="17503" y="16168"/>
                    <a:pt x="18621" y="16168"/>
                    <a:pt x="18621" y="16168"/>
                  </a:cubicBezTo>
                  <a:cubicBezTo>
                    <a:pt x="18621" y="15600"/>
                    <a:pt x="19366" y="16168"/>
                    <a:pt x="19366" y="16168"/>
                  </a:cubicBezTo>
                  <a:cubicBezTo>
                    <a:pt x="19366" y="15600"/>
                    <a:pt x="19366" y="15600"/>
                    <a:pt x="18993" y="15031"/>
                  </a:cubicBezTo>
                  <a:cubicBezTo>
                    <a:pt x="18993" y="15031"/>
                    <a:pt x="18621" y="14463"/>
                    <a:pt x="18621" y="14463"/>
                  </a:cubicBezTo>
                  <a:cubicBezTo>
                    <a:pt x="18621" y="13895"/>
                    <a:pt x="18621" y="13895"/>
                    <a:pt x="18621" y="13895"/>
                  </a:cubicBezTo>
                  <a:cubicBezTo>
                    <a:pt x="18248" y="13895"/>
                    <a:pt x="18248" y="13326"/>
                    <a:pt x="18248" y="13326"/>
                  </a:cubicBezTo>
                  <a:cubicBezTo>
                    <a:pt x="18248" y="13326"/>
                    <a:pt x="18248" y="13326"/>
                    <a:pt x="18248" y="13326"/>
                  </a:cubicBezTo>
                  <a:cubicBezTo>
                    <a:pt x="18248" y="13326"/>
                    <a:pt x="18248" y="13326"/>
                    <a:pt x="18248" y="13326"/>
                  </a:cubicBezTo>
                  <a:cubicBezTo>
                    <a:pt x="18248" y="13326"/>
                    <a:pt x="18248" y="13326"/>
                    <a:pt x="18248" y="12758"/>
                  </a:cubicBezTo>
                  <a:cubicBezTo>
                    <a:pt x="18248" y="13326"/>
                    <a:pt x="18248" y="12758"/>
                    <a:pt x="18248" y="12758"/>
                  </a:cubicBezTo>
                  <a:cubicBezTo>
                    <a:pt x="17876" y="12758"/>
                    <a:pt x="17503" y="12758"/>
                    <a:pt x="17503" y="12758"/>
                  </a:cubicBezTo>
                  <a:cubicBezTo>
                    <a:pt x="17503" y="12758"/>
                    <a:pt x="17503" y="12758"/>
                    <a:pt x="17503" y="12758"/>
                  </a:cubicBezTo>
                  <a:cubicBezTo>
                    <a:pt x="17503" y="12758"/>
                    <a:pt x="17503" y="12758"/>
                    <a:pt x="17503" y="12758"/>
                  </a:cubicBezTo>
                  <a:cubicBezTo>
                    <a:pt x="17503" y="12758"/>
                    <a:pt x="17503" y="12758"/>
                    <a:pt x="17503" y="12758"/>
                  </a:cubicBezTo>
                  <a:cubicBezTo>
                    <a:pt x="17503" y="12189"/>
                    <a:pt x="17876" y="11621"/>
                    <a:pt x="18248" y="12189"/>
                  </a:cubicBezTo>
                  <a:cubicBezTo>
                    <a:pt x="18248" y="11621"/>
                    <a:pt x="18248" y="11621"/>
                    <a:pt x="18621" y="11621"/>
                  </a:cubicBezTo>
                  <a:cubicBezTo>
                    <a:pt x="18248" y="11052"/>
                    <a:pt x="18993" y="11052"/>
                    <a:pt x="18993" y="11052"/>
                  </a:cubicBezTo>
                  <a:cubicBezTo>
                    <a:pt x="18993" y="10484"/>
                    <a:pt x="18993" y="9916"/>
                    <a:pt x="18993" y="8779"/>
                  </a:cubicBezTo>
                  <a:cubicBezTo>
                    <a:pt x="18993" y="8779"/>
                    <a:pt x="19366" y="7642"/>
                    <a:pt x="18993" y="7642"/>
                  </a:cubicBezTo>
                  <a:cubicBezTo>
                    <a:pt x="19366" y="7642"/>
                    <a:pt x="19366" y="7073"/>
                    <a:pt x="19366" y="7073"/>
                  </a:cubicBezTo>
                  <a:cubicBezTo>
                    <a:pt x="19738" y="7073"/>
                    <a:pt x="19738" y="6505"/>
                    <a:pt x="19738" y="5937"/>
                  </a:cubicBezTo>
                  <a:cubicBezTo>
                    <a:pt x="20110" y="5368"/>
                    <a:pt x="20855" y="5937"/>
                    <a:pt x="20855" y="6505"/>
                  </a:cubicBezTo>
                  <a:cubicBezTo>
                    <a:pt x="20855" y="5937"/>
                    <a:pt x="21228" y="5937"/>
                    <a:pt x="21228" y="5937"/>
                  </a:cubicBezTo>
                  <a:cubicBezTo>
                    <a:pt x="21228" y="5368"/>
                    <a:pt x="21228" y="5368"/>
                    <a:pt x="21600" y="4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5" name="Shape 2734"/>
            <p:cNvSpPr/>
            <p:nvPr/>
          </p:nvSpPr>
          <p:spPr>
            <a:xfrm>
              <a:off x="6057348" y="8093582"/>
              <a:ext cx="578950" cy="569571"/>
            </a:xfrm>
            <a:custGeom>
              <a:avLst/>
              <a:gdLst/>
              <a:ahLst/>
              <a:cxnLst>
                <a:cxn ang="0">
                  <a:pos x="wd2" y="hd2"/>
                </a:cxn>
                <a:cxn ang="5400000">
                  <a:pos x="wd2" y="hd2"/>
                </a:cxn>
                <a:cxn ang="10800000">
                  <a:pos x="wd2" y="hd2"/>
                </a:cxn>
                <a:cxn ang="16200000">
                  <a:pos x="wd2" y="hd2"/>
                </a:cxn>
              </a:cxnLst>
              <a:rect l="0" t="0" r="r" b="b"/>
              <a:pathLst>
                <a:path w="20811" h="21600" extrusionOk="0">
                  <a:moveTo>
                    <a:pt x="20692" y="9874"/>
                  </a:moveTo>
                  <a:cubicBezTo>
                    <a:pt x="20692" y="9874"/>
                    <a:pt x="20692" y="9874"/>
                    <a:pt x="20692" y="9874"/>
                  </a:cubicBezTo>
                  <a:cubicBezTo>
                    <a:pt x="20692" y="9874"/>
                    <a:pt x="20692" y="9257"/>
                    <a:pt x="20108" y="9257"/>
                  </a:cubicBezTo>
                  <a:cubicBezTo>
                    <a:pt x="20108" y="9257"/>
                    <a:pt x="20108" y="9257"/>
                    <a:pt x="20108" y="9257"/>
                  </a:cubicBezTo>
                  <a:cubicBezTo>
                    <a:pt x="19525" y="8640"/>
                    <a:pt x="19525" y="8640"/>
                    <a:pt x="19525" y="8640"/>
                  </a:cubicBezTo>
                  <a:cubicBezTo>
                    <a:pt x="19525" y="8023"/>
                    <a:pt x="19525" y="8023"/>
                    <a:pt x="18941" y="8023"/>
                  </a:cubicBezTo>
                  <a:cubicBezTo>
                    <a:pt x="18941" y="8023"/>
                    <a:pt x="18357" y="8023"/>
                    <a:pt x="18357" y="7406"/>
                  </a:cubicBezTo>
                  <a:cubicBezTo>
                    <a:pt x="18357" y="7406"/>
                    <a:pt x="18357" y="7406"/>
                    <a:pt x="18357" y="6789"/>
                  </a:cubicBezTo>
                  <a:cubicBezTo>
                    <a:pt x="18357" y="6789"/>
                    <a:pt x="18357" y="6171"/>
                    <a:pt x="18357" y="6171"/>
                  </a:cubicBezTo>
                  <a:cubicBezTo>
                    <a:pt x="18357" y="6171"/>
                    <a:pt x="18357" y="6171"/>
                    <a:pt x="18357" y="6171"/>
                  </a:cubicBezTo>
                  <a:cubicBezTo>
                    <a:pt x="18941" y="5554"/>
                    <a:pt x="18941" y="5554"/>
                    <a:pt x="18941" y="4937"/>
                  </a:cubicBezTo>
                  <a:cubicBezTo>
                    <a:pt x="18941" y="4937"/>
                    <a:pt x="19525" y="3703"/>
                    <a:pt x="19525" y="3086"/>
                  </a:cubicBezTo>
                  <a:cubicBezTo>
                    <a:pt x="19525" y="3086"/>
                    <a:pt x="19525" y="3086"/>
                    <a:pt x="18941" y="3086"/>
                  </a:cubicBezTo>
                  <a:cubicBezTo>
                    <a:pt x="18357" y="3086"/>
                    <a:pt x="18357" y="3086"/>
                    <a:pt x="17773" y="3086"/>
                  </a:cubicBezTo>
                  <a:cubicBezTo>
                    <a:pt x="17190" y="3086"/>
                    <a:pt x="17190" y="3086"/>
                    <a:pt x="16606" y="3086"/>
                  </a:cubicBezTo>
                  <a:cubicBezTo>
                    <a:pt x="16606" y="3086"/>
                    <a:pt x="16606" y="3086"/>
                    <a:pt x="16606" y="2469"/>
                  </a:cubicBezTo>
                  <a:cubicBezTo>
                    <a:pt x="16606" y="2469"/>
                    <a:pt x="16606" y="2469"/>
                    <a:pt x="16606" y="2469"/>
                  </a:cubicBezTo>
                  <a:cubicBezTo>
                    <a:pt x="16606" y="1851"/>
                    <a:pt x="16606" y="2469"/>
                    <a:pt x="16606" y="1851"/>
                  </a:cubicBezTo>
                  <a:cubicBezTo>
                    <a:pt x="16022" y="1851"/>
                    <a:pt x="16022" y="1851"/>
                    <a:pt x="16022" y="1851"/>
                  </a:cubicBezTo>
                  <a:cubicBezTo>
                    <a:pt x="16022" y="1851"/>
                    <a:pt x="15438" y="1234"/>
                    <a:pt x="15438" y="1234"/>
                  </a:cubicBezTo>
                  <a:cubicBezTo>
                    <a:pt x="15438" y="1234"/>
                    <a:pt x="14854" y="1234"/>
                    <a:pt x="15438" y="1851"/>
                  </a:cubicBezTo>
                  <a:cubicBezTo>
                    <a:pt x="14854" y="1851"/>
                    <a:pt x="14271" y="617"/>
                    <a:pt x="13687" y="1234"/>
                  </a:cubicBezTo>
                  <a:cubicBezTo>
                    <a:pt x="13103" y="1234"/>
                    <a:pt x="13687" y="1234"/>
                    <a:pt x="13103" y="1234"/>
                  </a:cubicBezTo>
                  <a:cubicBezTo>
                    <a:pt x="12519" y="1234"/>
                    <a:pt x="12519" y="1234"/>
                    <a:pt x="12519" y="1234"/>
                  </a:cubicBezTo>
                  <a:cubicBezTo>
                    <a:pt x="11935" y="1234"/>
                    <a:pt x="11935" y="1851"/>
                    <a:pt x="11352" y="1234"/>
                  </a:cubicBezTo>
                  <a:cubicBezTo>
                    <a:pt x="10768" y="1234"/>
                    <a:pt x="10768" y="617"/>
                    <a:pt x="10184" y="617"/>
                  </a:cubicBezTo>
                  <a:cubicBezTo>
                    <a:pt x="10184" y="1234"/>
                    <a:pt x="10184" y="1234"/>
                    <a:pt x="9600" y="1234"/>
                  </a:cubicBezTo>
                  <a:cubicBezTo>
                    <a:pt x="9600" y="1234"/>
                    <a:pt x="9600" y="1234"/>
                    <a:pt x="9600" y="1234"/>
                  </a:cubicBezTo>
                  <a:cubicBezTo>
                    <a:pt x="9600" y="1234"/>
                    <a:pt x="9600" y="1234"/>
                    <a:pt x="9600" y="1234"/>
                  </a:cubicBezTo>
                  <a:cubicBezTo>
                    <a:pt x="9600" y="1234"/>
                    <a:pt x="9017" y="1234"/>
                    <a:pt x="9017" y="1234"/>
                  </a:cubicBezTo>
                  <a:cubicBezTo>
                    <a:pt x="9017" y="1234"/>
                    <a:pt x="8433" y="617"/>
                    <a:pt x="8433" y="617"/>
                  </a:cubicBezTo>
                  <a:cubicBezTo>
                    <a:pt x="8433" y="1234"/>
                    <a:pt x="7265" y="617"/>
                    <a:pt x="7265" y="617"/>
                  </a:cubicBezTo>
                  <a:cubicBezTo>
                    <a:pt x="7265" y="617"/>
                    <a:pt x="7265" y="617"/>
                    <a:pt x="6681" y="617"/>
                  </a:cubicBezTo>
                  <a:cubicBezTo>
                    <a:pt x="6681" y="617"/>
                    <a:pt x="6681" y="617"/>
                    <a:pt x="6681" y="0"/>
                  </a:cubicBezTo>
                  <a:cubicBezTo>
                    <a:pt x="6681" y="617"/>
                    <a:pt x="6681" y="617"/>
                    <a:pt x="6681" y="617"/>
                  </a:cubicBezTo>
                  <a:cubicBezTo>
                    <a:pt x="6681" y="617"/>
                    <a:pt x="6681" y="0"/>
                    <a:pt x="6681" y="0"/>
                  </a:cubicBezTo>
                  <a:cubicBezTo>
                    <a:pt x="6681" y="0"/>
                    <a:pt x="6681" y="0"/>
                    <a:pt x="6681" y="617"/>
                  </a:cubicBezTo>
                  <a:cubicBezTo>
                    <a:pt x="6681" y="0"/>
                    <a:pt x="6681" y="0"/>
                    <a:pt x="6681" y="0"/>
                  </a:cubicBezTo>
                  <a:cubicBezTo>
                    <a:pt x="6098" y="617"/>
                    <a:pt x="6098" y="617"/>
                    <a:pt x="5514" y="617"/>
                  </a:cubicBezTo>
                  <a:cubicBezTo>
                    <a:pt x="5514" y="617"/>
                    <a:pt x="4930" y="617"/>
                    <a:pt x="4346" y="617"/>
                  </a:cubicBezTo>
                  <a:cubicBezTo>
                    <a:pt x="4346" y="617"/>
                    <a:pt x="3762" y="1234"/>
                    <a:pt x="3762" y="1234"/>
                  </a:cubicBezTo>
                  <a:cubicBezTo>
                    <a:pt x="3762" y="1234"/>
                    <a:pt x="3762" y="1234"/>
                    <a:pt x="3762" y="1851"/>
                  </a:cubicBezTo>
                  <a:cubicBezTo>
                    <a:pt x="3179" y="2469"/>
                    <a:pt x="3179" y="2469"/>
                    <a:pt x="2595" y="1851"/>
                  </a:cubicBezTo>
                  <a:cubicBezTo>
                    <a:pt x="2595" y="1851"/>
                    <a:pt x="2011" y="1234"/>
                    <a:pt x="1427" y="617"/>
                  </a:cubicBezTo>
                  <a:cubicBezTo>
                    <a:pt x="1427" y="617"/>
                    <a:pt x="2011" y="617"/>
                    <a:pt x="1427" y="617"/>
                  </a:cubicBezTo>
                  <a:cubicBezTo>
                    <a:pt x="1427" y="617"/>
                    <a:pt x="844" y="617"/>
                    <a:pt x="260" y="617"/>
                  </a:cubicBezTo>
                  <a:cubicBezTo>
                    <a:pt x="260" y="1234"/>
                    <a:pt x="260" y="1851"/>
                    <a:pt x="260" y="1851"/>
                  </a:cubicBezTo>
                  <a:cubicBezTo>
                    <a:pt x="260" y="2469"/>
                    <a:pt x="260" y="2469"/>
                    <a:pt x="260" y="3086"/>
                  </a:cubicBezTo>
                  <a:cubicBezTo>
                    <a:pt x="260" y="3086"/>
                    <a:pt x="260" y="3703"/>
                    <a:pt x="260" y="3703"/>
                  </a:cubicBezTo>
                  <a:cubicBezTo>
                    <a:pt x="260" y="3703"/>
                    <a:pt x="260" y="3703"/>
                    <a:pt x="260" y="3703"/>
                  </a:cubicBezTo>
                  <a:cubicBezTo>
                    <a:pt x="-324" y="4320"/>
                    <a:pt x="260" y="4320"/>
                    <a:pt x="260" y="4320"/>
                  </a:cubicBezTo>
                  <a:cubicBezTo>
                    <a:pt x="260" y="4320"/>
                    <a:pt x="260" y="4937"/>
                    <a:pt x="260" y="4937"/>
                  </a:cubicBezTo>
                  <a:cubicBezTo>
                    <a:pt x="844" y="4937"/>
                    <a:pt x="844" y="4320"/>
                    <a:pt x="844" y="4320"/>
                  </a:cubicBezTo>
                  <a:cubicBezTo>
                    <a:pt x="844" y="4320"/>
                    <a:pt x="1427" y="4937"/>
                    <a:pt x="1427" y="4937"/>
                  </a:cubicBezTo>
                  <a:cubicBezTo>
                    <a:pt x="1427" y="4937"/>
                    <a:pt x="1427" y="5554"/>
                    <a:pt x="1427" y="5554"/>
                  </a:cubicBezTo>
                  <a:cubicBezTo>
                    <a:pt x="2011" y="5554"/>
                    <a:pt x="1427" y="5554"/>
                    <a:pt x="1427" y="6171"/>
                  </a:cubicBezTo>
                  <a:cubicBezTo>
                    <a:pt x="2011" y="6171"/>
                    <a:pt x="2011" y="6171"/>
                    <a:pt x="2011" y="6171"/>
                  </a:cubicBezTo>
                  <a:cubicBezTo>
                    <a:pt x="2595" y="6789"/>
                    <a:pt x="2595" y="6789"/>
                    <a:pt x="2011" y="7406"/>
                  </a:cubicBezTo>
                  <a:cubicBezTo>
                    <a:pt x="2595" y="7406"/>
                    <a:pt x="2595" y="8023"/>
                    <a:pt x="2595" y="8640"/>
                  </a:cubicBezTo>
                  <a:cubicBezTo>
                    <a:pt x="3179" y="9257"/>
                    <a:pt x="3179" y="9874"/>
                    <a:pt x="3762" y="9874"/>
                  </a:cubicBezTo>
                  <a:cubicBezTo>
                    <a:pt x="4346" y="10491"/>
                    <a:pt x="4930" y="11109"/>
                    <a:pt x="4930" y="11726"/>
                  </a:cubicBezTo>
                  <a:cubicBezTo>
                    <a:pt x="5514" y="12343"/>
                    <a:pt x="6098" y="12343"/>
                    <a:pt x="6681" y="12960"/>
                  </a:cubicBezTo>
                  <a:cubicBezTo>
                    <a:pt x="6681" y="13577"/>
                    <a:pt x="7265" y="13577"/>
                    <a:pt x="7265" y="14194"/>
                  </a:cubicBezTo>
                  <a:cubicBezTo>
                    <a:pt x="7849" y="14194"/>
                    <a:pt x="7849" y="14194"/>
                    <a:pt x="8433" y="14194"/>
                  </a:cubicBezTo>
                  <a:cubicBezTo>
                    <a:pt x="8433" y="14811"/>
                    <a:pt x="8433" y="14811"/>
                    <a:pt x="8433" y="14811"/>
                  </a:cubicBezTo>
                  <a:cubicBezTo>
                    <a:pt x="8433" y="15429"/>
                    <a:pt x="8433" y="15429"/>
                    <a:pt x="8433" y="16046"/>
                  </a:cubicBezTo>
                  <a:cubicBezTo>
                    <a:pt x="9017" y="16046"/>
                    <a:pt x="11352" y="18514"/>
                    <a:pt x="10184" y="18514"/>
                  </a:cubicBezTo>
                  <a:cubicBezTo>
                    <a:pt x="10184" y="18514"/>
                    <a:pt x="10184" y="18514"/>
                    <a:pt x="10184" y="18514"/>
                  </a:cubicBezTo>
                  <a:cubicBezTo>
                    <a:pt x="10184" y="18514"/>
                    <a:pt x="10184" y="18514"/>
                    <a:pt x="10184" y="18514"/>
                  </a:cubicBezTo>
                  <a:cubicBezTo>
                    <a:pt x="10184" y="18514"/>
                    <a:pt x="10184" y="19131"/>
                    <a:pt x="10184" y="19131"/>
                  </a:cubicBezTo>
                  <a:cubicBezTo>
                    <a:pt x="10768" y="19131"/>
                    <a:pt x="10768" y="18514"/>
                    <a:pt x="10768" y="18514"/>
                  </a:cubicBezTo>
                  <a:cubicBezTo>
                    <a:pt x="10768" y="18514"/>
                    <a:pt x="11352" y="18514"/>
                    <a:pt x="11352" y="18514"/>
                  </a:cubicBezTo>
                  <a:cubicBezTo>
                    <a:pt x="11352" y="19131"/>
                    <a:pt x="11352" y="19131"/>
                    <a:pt x="11935" y="19749"/>
                  </a:cubicBezTo>
                  <a:cubicBezTo>
                    <a:pt x="12519" y="20366"/>
                    <a:pt x="14271" y="21600"/>
                    <a:pt x="14854" y="21600"/>
                  </a:cubicBezTo>
                  <a:cubicBezTo>
                    <a:pt x="14854" y="20983"/>
                    <a:pt x="15438" y="20983"/>
                    <a:pt x="15438" y="20366"/>
                  </a:cubicBezTo>
                  <a:cubicBezTo>
                    <a:pt x="15438" y="20366"/>
                    <a:pt x="14854" y="19749"/>
                    <a:pt x="14854" y="19131"/>
                  </a:cubicBezTo>
                  <a:cubicBezTo>
                    <a:pt x="14854" y="19131"/>
                    <a:pt x="14854" y="19131"/>
                    <a:pt x="14854" y="19131"/>
                  </a:cubicBezTo>
                  <a:cubicBezTo>
                    <a:pt x="14854" y="18514"/>
                    <a:pt x="14854" y="18514"/>
                    <a:pt x="14854" y="18514"/>
                  </a:cubicBezTo>
                  <a:cubicBezTo>
                    <a:pt x="14854" y="17897"/>
                    <a:pt x="15438" y="17897"/>
                    <a:pt x="16022" y="17897"/>
                  </a:cubicBezTo>
                  <a:cubicBezTo>
                    <a:pt x="15438" y="17280"/>
                    <a:pt x="15438" y="16663"/>
                    <a:pt x="16022" y="16046"/>
                  </a:cubicBezTo>
                  <a:cubicBezTo>
                    <a:pt x="16022" y="16046"/>
                    <a:pt x="16022" y="16046"/>
                    <a:pt x="16022" y="16046"/>
                  </a:cubicBezTo>
                  <a:cubicBezTo>
                    <a:pt x="16022" y="16046"/>
                    <a:pt x="16606" y="15429"/>
                    <a:pt x="16606" y="15429"/>
                  </a:cubicBezTo>
                  <a:cubicBezTo>
                    <a:pt x="16606" y="15429"/>
                    <a:pt x="16606" y="15429"/>
                    <a:pt x="16606" y="15429"/>
                  </a:cubicBezTo>
                  <a:cubicBezTo>
                    <a:pt x="17190" y="14811"/>
                    <a:pt x="17190" y="15429"/>
                    <a:pt x="17773" y="16046"/>
                  </a:cubicBezTo>
                  <a:cubicBezTo>
                    <a:pt x="17773" y="16046"/>
                    <a:pt x="17773" y="15429"/>
                    <a:pt x="17773" y="15429"/>
                  </a:cubicBezTo>
                  <a:cubicBezTo>
                    <a:pt x="17773" y="15429"/>
                    <a:pt x="17773" y="14811"/>
                    <a:pt x="17190" y="14811"/>
                  </a:cubicBezTo>
                  <a:cubicBezTo>
                    <a:pt x="17190" y="14194"/>
                    <a:pt x="17190" y="14194"/>
                    <a:pt x="17190" y="14194"/>
                  </a:cubicBezTo>
                  <a:cubicBezTo>
                    <a:pt x="17773" y="13577"/>
                    <a:pt x="17773" y="14194"/>
                    <a:pt x="18357" y="14194"/>
                  </a:cubicBezTo>
                  <a:cubicBezTo>
                    <a:pt x="18357" y="14194"/>
                    <a:pt x="18941" y="13577"/>
                    <a:pt x="18941" y="14194"/>
                  </a:cubicBezTo>
                  <a:cubicBezTo>
                    <a:pt x="18941" y="13577"/>
                    <a:pt x="18941" y="13577"/>
                    <a:pt x="18941" y="13577"/>
                  </a:cubicBezTo>
                  <a:cubicBezTo>
                    <a:pt x="19525" y="12960"/>
                    <a:pt x="19525" y="13577"/>
                    <a:pt x="20108" y="13577"/>
                  </a:cubicBezTo>
                  <a:cubicBezTo>
                    <a:pt x="20108" y="13577"/>
                    <a:pt x="20108" y="13577"/>
                    <a:pt x="20108" y="13577"/>
                  </a:cubicBezTo>
                  <a:cubicBezTo>
                    <a:pt x="20108" y="13577"/>
                    <a:pt x="20108" y="12960"/>
                    <a:pt x="20108" y="12960"/>
                  </a:cubicBezTo>
                  <a:cubicBezTo>
                    <a:pt x="20108" y="11726"/>
                    <a:pt x="19525" y="11726"/>
                    <a:pt x="18941" y="10491"/>
                  </a:cubicBezTo>
                  <a:cubicBezTo>
                    <a:pt x="18941" y="10491"/>
                    <a:pt x="18941" y="10491"/>
                    <a:pt x="18941" y="10491"/>
                  </a:cubicBezTo>
                  <a:cubicBezTo>
                    <a:pt x="18941" y="9874"/>
                    <a:pt x="18941" y="10491"/>
                    <a:pt x="19525" y="10491"/>
                  </a:cubicBezTo>
                  <a:cubicBezTo>
                    <a:pt x="19525" y="10491"/>
                    <a:pt x="21276" y="10491"/>
                    <a:pt x="20692" y="9874"/>
                  </a:cubicBezTo>
                  <a:close/>
                </a:path>
              </a:pathLst>
            </a:custGeom>
            <a:solidFill>
              <a:srgbClr val="3DB4D2"/>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6" name="Shape 2735"/>
            <p:cNvSpPr/>
            <p:nvPr/>
          </p:nvSpPr>
          <p:spPr>
            <a:xfrm>
              <a:off x="4069581" y="6690559"/>
              <a:ext cx="577604" cy="477475"/>
            </a:xfrm>
            <a:custGeom>
              <a:avLst/>
              <a:gdLst/>
              <a:ahLst/>
              <a:cxnLst>
                <a:cxn ang="0">
                  <a:pos x="wd2" y="hd2"/>
                </a:cxn>
                <a:cxn ang="5400000">
                  <a:pos x="wd2" y="hd2"/>
                </a:cxn>
                <a:cxn ang="10800000">
                  <a:pos x="wd2" y="hd2"/>
                </a:cxn>
                <a:cxn ang="16200000">
                  <a:pos x="wd2" y="hd2"/>
                </a:cxn>
              </a:cxnLst>
              <a:rect l="0" t="0" r="r" b="b"/>
              <a:pathLst>
                <a:path w="21267" h="21178" extrusionOk="0">
                  <a:moveTo>
                    <a:pt x="21267" y="12538"/>
                  </a:moveTo>
                  <a:cubicBezTo>
                    <a:pt x="21267" y="11818"/>
                    <a:pt x="21267" y="11098"/>
                    <a:pt x="21267" y="10378"/>
                  </a:cubicBezTo>
                  <a:cubicBezTo>
                    <a:pt x="20667" y="10378"/>
                    <a:pt x="20067" y="11098"/>
                    <a:pt x="20067" y="10378"/>
                  </a:cubicBezTo>
                  <a:cubicBezTo>
                    <a:pt x="20067" y="10378"/>
                    <a:pt x="20667" y="9658"/>
                    <a:pt x="20667" y="9658"/>
                  </a:cubicBezTo>
                  <a:cubicBezTo>
                    <a:pt x="20067" y="9658"/>
                    <a:pt x="20067" y="8938"/>
                    <a:pt x="19467" y="8218"/>
                  </a:cubicBezTo>
                  <a:cubicBezTo>
                    <a:pt x="19467" y="8218"/>
                    <a:pt x="19467" y="8218"/>
                    <a:pt x="19467" y="8218"/>
                  </a:cubicBezTo>
                  <a:cubicBezTo>
                    <a:pt x="19467" y="8218"/>
                    <a:pt x="19467" y="8218"/>
                    <a:pt x="19467" y="8218"/>
                  </a:cubicBezTo>
                  <a:cubicBezTo>
                    <a:pt x="18867" y="8218"/>
                    <a:pt x="18867" y="8218"/>
                    <a:pt x="18867" y="8218"/>
                  </a:cubicBezTo>
                  <a:cubicBezTo>
                    <a:pt x="18267" y="8218"/>
                    <a:pt x="18267" y="7498"/>
                    <a:pt x="17667" y="7498"/>
                  </a:cubicBezTo>
                  <a:cubicBezTo>
                    <a:pt x="17667" y="7498"/>
                    <a:pt x="17667" y="8218"/>
                    <a:pt x="17667" y="7498"/>
                  </a:cubicBezTo>
                  <a:cubicBezTo>
                    <a:pt x="17667" y="7498"/>
                    <a:pt x="17667" y="7498"/>
                    <a:pt x="17667" y="7498"/>
                  </a:cubicBezTo>
                  <a:cubicBezTo>
                    <a:pt x="17067" y="6778"/>
                    <a:pt x="17067" y="7498"/>
                    <a:pt x="17667" y="6778"/>
                  </a:cubicBezTo>
                  <a:cubicBezTo>
                    <a:pt x="17667" y="6058"/>
                    <a:pt x="17667" y="6058"/>
                    <a:pt x="18267" y="6058"/>
                  </a:cubicBezTo>
                  <a:cubicBezTo>
                    <a:pt x="17667" y="6058"/>
                    <a:pt x="17667" y="5338"/>
                    <a:pt x="17667" y="6058"/>
                  </a:cubicBezTo>
                  <a:cubicBezTo>
                    <a:pt x="17667" y="5338"/>
                    <a:pt x="18267" y="4618"/>
                    <a:pt x="18267" y="4618"/>
                  </a:cubicBezTo>
                  <a:cubicBezTo>
                    <a:pt x="18267" y="4618"/>
                    <a:pt x="18267" y="4618"/>
                    <a:pt x="18267" y="3898"/>
                  </a:cubicBezTo>
                  <a:cubicBezTo>
                    <a:pt x="18267" y="3898"/>
                    <a:pt x="18267" y="3898"/>
                    <a:pt x="18267" y="3898"/>
                  </a:cubicBezTo>
                  <a:cubicBezTo>
                    <a:pt x="18267" y="3898"/>
                    <a:pt x="18267" y="3898"/>
                    <a:pt x="18267" y="3898"/>
                  </a:cubicBezTo>
                  <a:cubicBezTo>
                    <a:pt x="18267" y="3898"/>
                    <a:pt x="18267" y="3898"/>
                    <a:pt x="18267" y="3898"/>
                  </a:cubicBezTo>
                  <a:cubicBezTo>
                    <a:pt x="17667" y="3178"/>
                    <a:pt x="17667" y="3178"/>
                    <a:pt x="17667" y="3178"/>
                  </a:cubicBezTo>
                  <a:cubicBezTo>
                    <a:pt x="17067" y="3178"/>
                    <a:pt x="17067" y="3178"/>
                    <a:pt x="17067" y="3178"/>
                  </a:cubicBezTo>
                  <a:cubicBezTo>
                    <a:pt x="16467" y="2458"/>
                    <a:pt x="17067" y="2458"/>
                    <a:pt x="16467" y="2458"/>
                  </a:cubicBezTo>
                  <a:cubicBezTo>
                    <a:pt x="15867" y="2458"/>
                    <a:pt x="15267" y="3178"/>
                    <a:pt x="15267" y="2458"/>
                  </a:cubicBezTo>
                  <a:cubicBezTo>
                    <a:pt x="14667" y="2458"/>
                    <a:pt x="15267" y="2458"/>
                    <a:pt x="14667" y="1738"/>
                  </a:cubicBezTo>
                  <a:cubicBezTo>
                    <a:pt x="14667" y="1738"/>
                    <a:pt x="14667" y="1738"/>
                    <a:pt x="14667" y="1738"/>
                  </a:cubicBezTo>
                  <a:cubicBezTo>
                    <a:pt x="14067" y="1738"/>
                    <a:pt x="14067" y="1018"/>
                    <a:pt x="14067" y="298"/>
                  </a:cubicBezTo>
                  <a:cubicBezTo>
                    <a:pt x="14067" y="-422"/>
                    <a:pt x="14067" y="298"/>
                    <a:pt x="13467" y="1018"/>
                  </a:cubicBezTo>
                  <a:cubicBezTo>
                    <a:pt x="12867" y="1018"/>
                    <a:pt x="12867" y="1018"/>
                    <a:pt x="12267" y="1018"/>
                  </a:cubicBezTo>
                  <a:cubicBezTo>
                    <a:pt x="12867" y="1018"/>
                    <a:pt x="12267" y="1018"/>
                    <a:pt x="12867" y="1018"/>
                  </a:cubicBezTo>
                  <a:cubicBezTo>
                    <a:pt x="12867" y="298"/>
                    <a:pt x="12867" y="298"/>
                    <a:pt x="12267" y="298"/>
                  </a:cubicBezTo>
                  <a:cubicBezTo>
                    <a:pt x="12267" y="298"/>
                    <a:pt x="12267" y="1018"/>
                    <a:pt x="11667" y="1018"/>
                  </a:cubicBezTo>
                  <a:cubicBezTo>
                    <a:pt x="11067" y="1018"/>
                    <a:pt x="11067" y="298"/>
                    <a:pt x="11067" y="298"/>
                  </a:cubicBezTo>
                  <a:cubicBezTo>
                    <a:pt x="11067" y="298"/>
                    <a:pt x="10467" y="298"/>
                    <a:pt x="10467" y="298"/>
                  </a:cubicBezTo>
                  <a:cubicBezTo>
                    <a:pt x="10467" y="1018"/>
                    <a:pt x="10467" y="1018"/>
                    <a:pt x="10467" y="1738"/>
                  </a:cubicBezTo>
                  <a:cubicBezTo>
                    <a:pt x="10467" y="1738"/>
                    <a:pt x="9867" y="1738"/>
                    <a:pt x="9867" y="1018"/>
                  </a:cubicBezTo>
                  <a:cubicBezTo>
                    <a:pt x="9867" y="1738"/>
                    <a:pt x="9867" y="1738"/>
                    <a:pt x="9867" y="2458"/>
                  </a:cubicBezTo>
                  <a:cubicBezTo>
                    <a:pt x="9867" y="2458"/>
                    <a:pt x="9867" y="2458"/>
                    <a:pt x="9867" y="2458"/>
                  </a:cubicBezTo>
                  <a:cubicBezTo>
                    <a:pt x="9867" y="2458"/>
                    <a:pt x="9867" y="1738"/>
                    <a:pt x="9267" y="1738"/>
                  </a:cubicBezTo>
                  <a:cubicBezTo>
                    <a:pt x="9267" y="2458"/>
                    <a:pt x="8667" y="2458"/>
                    <a:pt x="8067" y="3178"/>
                  </a:cubicBezTo>
                  <a:cubicBezTo>
                    <a:pt x="8067" y="3178"/>
                    <a:pt x="7467" y="3178"/>
                    <a:pt x="6867" y="3178"/>
                  </a:cubicBezTo>
                  <a:cubicBezTo>
                    <a:pt x="6867" y="3178"/>
                    <a:pt x="6867" y="2458"/>
                    <a:pt x="6867" y="2458"/>
                  </a:cubicBezTo>
                  <a:cubicBezTo>
                    <a:pt x="6867" y="2458"/>
                    <a:pt x="6267" y="2458"/>
                    <a:pt x="5667" y="2458"/>
                  </a:cubicBezTo>
                  <a:cubicBezTo>
                    <a:pt x="5667" y="2458"/>
                    <a:pt x="5667" y="2458"/>
                    <a:pt x="5667" y="2458"/>
                  </a:cubicBezTo>
                  <a:cubicBezTo>
                    <a:pt x="5067" y="2458"/>
                    <a:pt x="5067" y="3178"/>
                    <a:pt x="5067" y="2458"/>
                  </a:cubicBezTo>
                  <a:cubicBezTo>
                    <a:pt x="4467" y="2458"/>
                    <a:pt x="4467" y="1738"/>
                    <a:pt x="4467" y="1018"/>
                  </a:cubicBezTo>
                  <a:cubicBezTo>
                    <a:pt x="3267" y="2458"/>
                    <a:pt x="2067" y="3178"/>
                    <a:pt x="267" y="3898"/>
                  </a:cubicBezTo>
                  <a:cubicBezTo>
                    <a:pt x="-333" y="4618"/>
                    <a:pt x="267" y="4618"/>
                    <a:pt x="267" y="5338"/>
                  </a:cubicBezTo>
                  <a:cubicBezTo>
                    <a:pt x="267" y="5338"/>
                    <a:pt x="267" y="5338"/>
                    <a:pt x="267" y="6058"/>
                  </a:cubicBezTo>
                  <a:cubicBezTo>
                    <a:pt x="267" y="6058"/>
                    <a:pt x="267" y="6058"/>
                    <a:pt x="267" y="6058"/>
                  </a:cubicBezTo>
                  <a:cubicBezTo>
                    <a:pt x="267" y="6058"/>
                    <a:pt x="267" y="6778"/>
                    <a:pt x="267" y="6778"/>
                  </a:cubicBezTo>
                  <a:cubicBezTo>
                    <a:pt x="867" y="7498"/>
                    <a:pt x="867" y="6778"/>
                    <a:pt x="867" y="7498"/>
                  </a:cubicBezTo>
                  <a:cubicBezTo>
                    <a:pt x="867" y="7498"/>
                    <a:pt x="1467" y="8218"/>
                    <a:pt x="1467" y="8218"/>
                  </a:cubicBezTo>
                  <a:cubicBezTo>
                    <a:pt x="2067" y="8938"/>
                    <a:pt x="2067" y="7498"/>
                    <a:pt x="3267" y="7498"/>
                  </a:cubicBezTo>
                  <a:cubicBezTo>
                    <a:pt x="4467" y="7498"/>
                    <a:pt x="3267" y="10378"/>
                    <a:pt x="4467" y="10378"/>
                  </a:cubicBezTo>
                  <a:cubicBezTo>
                    <a:pt x="5067" y="10378"/>
                    <a:pt x="5067" y="10378"/>
                    <a:pt x="5667" y="10378"/>
                  </a:cubicBezTo>
                  <a:cubicBezTo>
                    <a:pt x="5067" y="10378"/>
                    <a:pt x="5667" y="10378"/>
                    <a:pt x="5667" y="10378"/>
                  </a:cubicBezTo>
                  <a:cubicBezTo>
                    <a:pt x="5667" y="11098"/>
                    <a:pt x="6267" y="10378"/>
                    <a:pt x="6267" y="11098"/>
                  </a:cubicBezTo>
                  <a:cubicBezTo>
                    <a:pt x="6267" y="11818"/>
                    <a:pt x="6267" y="12538"/>
                    <a:pt x="6267" y="12538"/>
                  </a:cubicBezTo>
                  <a:cubicBezTo>
                    <a:pt x="6867" y="11818"/>
                    <a:pt x="6867" y="12538"/>
                    <a:pt x="7467" y="12538"/>
                  </a:cubicBezTo>
                  <a:cubicBezTo>
                    <a:pt x="8067" y="12538"/>
                    <a:pt x="8067" y="11818"/>
                    <a:pt x="8667" y="12538"/>
                  </a:cubicBezTo>
                  <a:cubicBezTo>
                    <a:pt x="8667" y="12538"/>
                    <a:pt x="8667" y="12538"/>
                    <a:pt x="9267" y="13258"/>
                  </a:cubicBezTo>
                  <a:cubicBezTo>
                    <a:pt x="9267" y="12538"/>
                    <a:pt x="9267" y="12538"/>
                    <a:pt x="9267" y="13258"/>
                  </a:cubicBezTo>
                  <a:cubicBezTo>
                    <a:pt x="9267" y="13258"/>
                    <a:pt x="8667" y="13978"/>
                    <a:pt x="8667" y="14698"/>
                  </a:cubicBezTo>
                  <a:cubicBezTo>
                    <a:pt x="8667" y="14698"/>
                    <a:pt x="9267" y="14698"/>
                    <a:pt x="9267" y="15418"/>
                  </a:cubicBezTo>
                  <a:cubicBezTo>
                    <a:pt x="9267" y="15418"/>
                    <a:pt x="8667" y="15418"/>
                    <a:pt x="8667" y="16138"/>
                  </a:cubicBezTo>
                  <a:cubicBezTo>
                    <a:pt x="9267" y="16138"/>
                    <a:pt x="9867" y="16138"/>
                    <a:pt x="10467" y="16138"/>
                  </a:cubicBezTo>
                  <a:cubicBezTo>
                    <a:pt x="10467" y="16138"/>
                    <a:pt x="11067" y="16138"/>
                    <a:pt x="11667" y="16138"/>
                  </a:cubicBezTo>
                  <a:cubicBezTo>
                    <a:pt x="12267" y="15418"/>
                    <a:pt x="11667" y="15418"/>
                    <a:pt x="11667" y="14698"/>
                  </a:cubicBezTo>
                  <a:cubicBezTo>
                    <a:pt x="12267" y="14698"/>
                    <a:pt x="12267" y="13978"/>
                    <a:pt x="12867" y="13978"/>
                  </a:cubicBezTo>
                  <a:cubicBezTo>
                    <a:pt x="12867" y="13978"/>
                    <a:pt x="12867" y="13978"/>
                    <a:pt x="12867" y="14698"/>
                  </a:cubicBezTo>
                  <a:cubicBezTo>
                    <a:pt x="12867" y="14698"/>
                    <a:pt x="12267" y="16138"/>
                    <a:pt x="12867" y="16138"/>
                  </a:cubicBezTo>
                  <a:cubicBezTo>
                    <a:pt x="12867" y="16138"/>
                    <a:pt x="12867" y="16138"/>
                    <a:pt x="12867" y="16858"/>
                  </a:cubicBezTo>
                  <a:cubicBezTo>
                    <a:pt x="12867" y="16858"/>
                    <a:pt x="12867" y="16858"/>
                    <a:pt x="12867" y="16858"/>
                  </a:cubicBezTo>
                  <a:cubicBezTo>
                    <a:pt x="12867" y="16858"/>
                    <a:pt x="12867" y="17578"/>
                    <a:pt x="12867" y="17578"/>
                  </a:cubicBezTo>
                  <a:cubicBezTo>
                    <a:pt x="12867" y="18298"/>
                    <a:pt x="13467" y="17578"/>
                    <a:pt x="13467" y="17578"/>
                  </a:cubicBezTo>
                  <a:cubicBezTo>
                    <a:pt x="14067" y="17578"/>
                    <a:pt x="14067" y="18298"/>
                    <a:pt x="14667" y="19018"/>
                  </a:cubicBezTo>
                  <a:cubicBezTo>
                    <a:pt x="14667" y="19018"/>
                    <a:pt x="15267" y="19018"/>
                    <a:pt x="15267" y="19018"/>
                  </a:cubicBezTo>
                  <a:cubicBezTo>
                    <a:pt x="15267" y="19018"/>
                    <a:pt x="15267" y="19018"/>
                    <a:pt x="15267" y="19738"/>
                  </a:cubicBezTo>
                  <a:cubicBezTo>
                    <a:pt x="15267" y="19738"/>
                    <a:pt x="15267" y="19738"/>
                    <a:pt x="15267" y="19738"/>
                  </a:cubicBezTo>
                  <a:cubicBezTo>
                    <a:pt x="15267" y="19738"/>
                    <a:pt x="15867" y="19738"/>
                    <a:pt x="15867" y="19738"/>
                  </a:cubicBezTo>
                  <a:cubicBezTo>
                    <a:pt x="15867" y="19738"/>
                    <a:pt x="15867" y="19738"/>
                    <a:pt x="16467" y="20458"/>
                  </a:cubicBezTo>
                  <a:cubicBezTo>
                    <a:pt x="16467" y="20458"/>
                    <a:pt x="16467" y="20458"/>
                    <a:pt x="16467" y="21178"/>
                  </a:cubicBezTo>
                  <a:cubicBezTo>
                    <a:pt x="16467" y="21178"/>
                    <a:pt x="16467" y="20458"/>
                    <a:pt x="16467" y="20458"/>
                  </a:cubicBezTo>
                  <a:cubicBezTo>
                    <a:pt x="16467" y="20458"/>
                    <a:pt x="17067" y="20458"/>
                    <a:pt x="17067" y="20458"/>
                  </a:cubicBezTo>
                  <a:cubicBezTo>
                    <a:pt x="17067" y="20458"/>
                    <a:pt x="17067" y="20458"/>
                    <a:pt x="17067" y="20458"/>
                  </a:cubicBezTo>
                  <a:cubicBezTo>
                    <a:pt x="17067" y="20458"/>
                    <a:pt x="17667" y="20458"/>
                    <a:pt x="17667" y="20458"/>
                  </a:cubicBezTo>
                  <a:cubicBezTo>
                    <a:pt x="17667" y="20458"/>
                    <a:pt x="18267" y="20458"/>
                    <a:pt x="18267" y="20458"/>
                  </a:cubicBezTo>
                  <a:cubicBezTo>
                    <a:pt x="18267" y="20458"/>
                    <a:pt x="18867" y="19738"/>
                    <a:pt x="18867" y="19018"/>
                  </a:cubicBezTo>
                  <a:cubicBezTo>
                    <a:pt x="18867" y="19738"/>
                    <a:pt x="18267" y="19018"/>
                    <a:pt x="18267" y="19018"/>
                  </a:cubicBezTo>
                  <a:cubicBezTo>
                    <a:pt x="18267" y="19018"/>
                    <a:pt x="18267" y="19018"/>
                    <a:pt x="18267" y="18298"/>
                  </a:cubicBezTo>
                  <a:cubicBezTo>
                    <a:pt x="18267" y="18298"/>
                    <a:pt x="17667" y="17578"/>
                    <a:pt x="17667" y="16858"/>
                  </a:cubicBezTo>
                  <a:cubicBezTo>
                    <a:pt x="17667" y="16858"/>
                    <a:pt x="17667" y="16858"/>
                    <a:pt x="17667" y="16858"/>
                  </a:cubicBezTo>
                  <a:cubicBezTo>
                    <a:pt x="17667" y="16858"/>
                    <a:pt x="18267" y="16138"/>
                    <a:pt x="18267" y="15418"/>
                  </a:cubicBezTo>
                  <a:cubicBezTo>
                    <a:pt x="18267" y="15418"/>
                    <a:pt x="18867" y="13978"/>
                    <a:pt x="19467" y="13978"/>
                  </a:cubicBezTo>
                  <a:cubicBezTo>
                    <a:pt x="19467" y="13978"/>
                    <a:pt x="19467" y="13978"/>
                    <a:pt x="19467" y="13978"/>
                  </a:cubicBezTo>
                  <a:cubicBezTo>
                    <a:pt x="19467" y="13978"/>
                    <a:pt x="20067" y="13978"/>
                    <a:pt x="20067" y="14698"/>
                  </a:cubicBezTo>
                  <a:cubicBezTo>
                    <a:pt x="20067" y="13978"/>
                    <a:pt x="20067" y="13978"/>
                    <a:pt x="20067" y="13978"/>
                  </a:cubicBezTo>
                  <a:cubicBezTo>
                    <a:pt x="20067" y="13978"/>
                    <a:pt x="20067" y="13978"/>
                    <a:pt x="20067" y="13978"/>
                  </a:cubicBezTo>
                  <a:cubicBezTo>
                    <a:pt x="20067" y="13258"/>
                    <a:pt x="20067" y="13978"/>
                    <a:pt x="20067" y="13258"/>
                  </a:cubicBezTo>
                  <a:cubicBezTo>
                    <a:pt x="20667" y="13258"/>
                    <a:pt x="20667" y="13258"/>
                    <a:pt x="20667" y="12538"/>
                  </a:cubicBezTo>
                  <a:cubicBezTo>
                    <a:pt x="20667" y="12538"/>
                    <a:pt x="20667" y="12538"/>
                    <a:pt x="21267" y="12538"/>
                  </a:cubicBezTo>
                  <a:cubicBezTo>
                    <a:pt x="21267" y="12538"/>
                    <a:pt x="21267" y="12538"/>
                    <a:pt x="21267" y="1253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7" name="Shape 2736"/>
            <p:cNvSpPr/>
            <p:nvPr/>
          </p:nvSpPr>
          <p:spPr>
            <a:xfrm>
              <a:off x="7170377" y="5510586"/>
              <a:ext cx="1449557" cy="1233120"/>
            </a:xfrm>
            <a:custGeom>
              <a:avLst/>
              <a:gdLst/>
              <a:ahLst/>
              <a:cxnLst>
                <a:cxn ang="0">
                  <a:pos x="wd2" y="hd2"/>
                </a:cxn>
                <a:cxn ang="5400000">
                  <a:pos x="wd2" y="hd2"/>
                </a:cxn>
                <a:cxn ang="10800000">
                  <a:pos x="wd2" y="hd2"/>
                </a:cxn>
                <a:cxn ang="16200000">
                  <a:pos x="wd2" y="hd2"/>
                </a:cxn>
              </a:cxnLst>
              <a:rect l="0" t="0" r="r" b="b"/>
              <a:pathLst>
                <a:path w="21600" h="21600" extrusionOk="0">
                  <a:moveTo>
                    <a:pt x="21600" y="12221"/>
                  </a:moveTo>
                  <a:cubicBezTo>
                    <a:pt x="21357" y="12221"/>
                    <a:pt x="21357" y="12221"/>
                    <a:pt x="21357" y="12221"/>
                  </a:cubicBezTo>
                  <a:cubicBezTo>
                    <a:pt x="21357" y="12221"/>
                    <a:pt x="21357" y="11937"/>
                    <a:pt x="21357" y="12221"/>
                  </a:cubicBezTo>
                  <a:cubicBezTo>
                    <a:pt x="21357" y="11937"/>
                    <a:pt x="21115" y="11937"/>
                    <a:pt x="21115" y="11937"/>
                  </a:cubicBezTo>
                  <a:cubicBezTo>
                    <a:pt x="21115" y="11937"/>
                    <a:pt x="20872" y="11653"/>
                    <a:pt x="20872" y="11653"/>
                  </a:cubicBezTo>
                  <a:cubicBezTo>
                    <a:pt x="20629" y="11368"/>
                    <a:pt x="20872" y="11368"/>
                    <a:pt x="20872" y="11368"/>
                  </a:cubicBezTo>
                  <a:cubicBezTo>
                    <a:pt x="21115" y="11084"/>
                    <a:pt x="20872" y="11084"/>
                    <a:pt x="20629" y="11084"/>
                  </a:cubicBezTo>
                  <a:cubicBezTo>
                    <a:pt x="20629" y="11084"/>
                    <a:pt x="20629" y="10800"/>
                    <a:pt x="20629" y="10800"/>
                  </a:cubicBezTo>
                  <a:cubicBezTo>
                    <a:pt x="20387" y="10800"/>
                    <a:pt x="20387" y="10800"/>
                    <a:pt x="20387" y="10800"/>
                  </a:cubicBezTo>
                  <a:cubicBezTo>
                    <a:pt x="20144" y="10800"/>
                    <a:pt x="20144" y="10516"/>
                    <a:pt x="19901" y="10800"/>
                  </a:cubicBezTo>
                  <a:cubicBezTo>
                    <a:pt x="19658" y="10800"/>
                    <a:pt x="19658" y="10800"/>
                    <a:pt x="19416" y="10800"/>
                  </a:cubicBezTo>
                  <a:cubicBezTo>
                    <a:pt x="19416" y="10516"/>
                    <a:pt x="19416" y="10232"/>
                    <a:pt x="19416" y="9947"/>
                  </a:cubicBezTo>
                  <a:cubicBezTo>
                    <a:pt x="19416" y="9947"/>
                    <a:pt x="19658" y="9663"/>
                    <a:pt x="19416" y="9663"/>
                  </a:cubicBezTo>
                  <a:cubicBezTo>
                    <a:pt x="19416" y="9379"/>
                    <a:pt x="19416" y="9663"/>
                    <a:pt x="19416" y="9663"/>
                  </a:cubicBezTo>
                  <a:cubicBezTo>
                    <a:pt x="19173" y="9379"/>
                    <a:pt x="19173" y="9379"/>
                    <a:pt x="19173" y="9095"/>
                  </a:cubicBezTo>
                  <a:cubicBezTo>
                    <a:pt x="18930" y="9095"/>
                    <a:pt x="18445" y="9095"/>
                    <a:pt x="18445" y="8811"/>
                  </a:cubicBezTo>
                  <a:cubicBezTo>
                    <a:pt x="18202" y="8526"/>
                    <a:pt x="18202" y="7958"/>
                    <a:pt x="17960" y="7674"/>
                  </a:cubicBezTo>
                  <a:cubicBezTo>
                    <a:pt x="17960" y="7674"/>
                    <a:pt x="17717" y="7674"/>
                    <a:pt x="17717" y="7674"/>
                  </a:cubicBezTo>
                  <a:cubicBezTo>
                    <a:pt x="17717" y="7389"/>
                    <a:pt x="17960" y="7389"/>
                    <a:pt x="17960" y="7105"/>
                  </a:cubicBezTo>
                  <a:cubicBezTo>
                    <a:pt x="17960" y="7105"/>
                    <a:pt x="17960" y="7105"/>
                    <a:pt x="17960" y="6821"/>
                  </a:cubicBezTo>
                  <a:cubicBezTo>
                    <a:pt x="17960" y="6821"/>
                    <a:pt x="17717" y="6821"/>
                    <a:pt x="17717" y="6821"/>
                  </a:cubicBezTo>
                  <a:cubicBezTo>
                    <a:pt x="17717" y="6821"/>
                    <a:pt x="17474" y="6537"/>
                    <a:pt x="17474" y="6537"/>
                  </a:cubicBezTo>
                  <a:cubicBezTo>
                    <a:pt x="17231" y="6253"/>
                    <a:pt x="17231" y="6253"/>
                    <a:pt x="17231" y="5968"/>
                  </a:cubicBezTo>
                  <a:cubicBezTo>
                    <a:pt x="17231" y="5968"/>
                    <a:pt x="17231" y="5684"/>
                    <a:pt x="17231" y="5684"/>
                  </a:cubicBezTo>
                  <a:cubicBezTo>
                    <a:pt x="17231" y="5684"/>
                    <a:pt x="17474" y="5684"/>
                    <a:pt x="17474" y="5400"/>
                  </a:cubicBezTo>
                  <a:cubicBezTo>
                    <a:pt x="17474" y="5400"/>
                    <a:pt x="17474" y="5400"/>
                    <a:pt x="17474" y="5400"/>
                  </a:cubicBezTo>
                  <a:cubicBezTo>
                    <a:pt x="17474" y="5400"/>
                    <a:pt x="17474" y="5116"/>
                    <a:pt x="17474" y="5116"/>
                  </a:cubicBezTo>
                  <a:cubicBezTo>
                    <a:pt x="17474" y="5116"/>
                    <a:pt x="17717" y="5116"/>
                    <a:pt x="17717" y="5116"/>
                  </a:cubicBezTo>
                  <a:cubicBezTo>
                    <a:pt x="17717" y="5116"/>
                    <a:pt x="17717" y="4832"/>
                    <a:pt x="17474" y="4832"/>
                  </a:cubicBezTo>
                  <a:cubicBezTo>
                    <a:pt x="17474" y="4832"/>
                    <a:pt x="17717" y="4547"/>
                    <a:pt x="17474" y="4547"/>
                  </a:cubicBezTo>
                  <a:cubicBezTo>
                    <a:pt x="17474" y="4547"/>
                    <a:pt x="17474" y="4263"/>
                    <a:pt x="17231" y="3979"/>
                  </a:cubicBezTo>
                  <a:cubicBezTo>
                    <a:pt x="17231" y="3979"/>
                    <a:pt x="17231" y="3979"/>
                    <a:pt x="17231" y="3979"/>
                  </a:cubicBezTo>
                  <a:cubicBezTo>
                    <a:pt x="17231" y="3695"/>
                    <a:pt x="17231" y="3695"/>
                    <a:pt x="17474" y="3695"/>
                  </a:cubicBezTo>
                  <a:cubicBezTo>
                    <a:pt x="17474" y="3411"/>
                    <a:pt x="17474" y="3411"/>
                    <a:pt x="17474" y="3126"/>
                  </a:cubicBezTo>
                  <a:cubicBezTo>
                    <a:pt x="17474" y="3126"/>
                    <a:pt x="17474" y="2842"/>
                    <a:pt x="17474" y="2558"/>
                  </a:cubicBezTo>
                  <a:cubicBezTo>
                    <a:pt x="17474" y="2274"/>
                    <a:pt x="17231" y="2558"/>
                    <a:pt x="17231" y="2558"/>
                  </a:cubicBezTo>
                  <a:cubicBezTo>
                    <a:pt x="16989" y="2558"/>
                    <a:pt x="16989" y="2558"/>
                    <a:pt x="16989" y="2274"/>
                  </a:cubicBezTo>
                  <a:cubicBezTo>
                    <a:pt x="16989" y="2274"/>
                    <a:pt x="16746" y="2274"/>
                    <a:pt x="16746" y="2274"/>
                  </a:cubicBezTo>
                  <a:cubicBezTo>
                    <a:pt x="16746" y="2274"/>
                    <a:pt x="16746" y="1989"/>
                    <a:pt x="16746" y="1989"/>
                  </a:cubicBezTo>
                  <a:cubicBezTo>
                    <a:pt x="16746" y="1989"/>
                    <a:pt x="16503" y="1989"/>
                    <a:pt x="16503" y="1705"/>
                  </a:cubicBezTo>
                  <a:cubicBezTo>
                    <a:pt x="16503" y="1705"/>
                    <a:pt x="16503" y="1705"/>
                    <a:pt x="16503" y="1705"/>
                  </a:cubicBezTo>
                  <a:cubicBezTo>
                    <a:pt x="16261" y="1421"/>
                    <a:pt x="16018" y="1421"/>
                    <a:pt x="15775" y="1421"/>
                  </a:cubicBezTo>
                  <a:cubicBezTo>
                    <a:pt x="15775" y="1421"/>
                    <a:pt x="15775" y="1421"/>
                    <a:pt x="15775" y="1421"/>
                  </a:cubicBezTo>
                  <a:cubicBezTo>
                    <a:pt x="15533" y="1421"/>
                    <a:pt x="15533" y="1421"/>
                    <a:pt x="15533" y="1421"/>
                  </a:cubicBezTo>
                  <a:cubicBezTo>
                    <a:pt x="15047" y="1421"/>
                    <a:pt x="15290" y="1421"/>
                    <a:pt x="15047" y="1705"/>
                  </a:cubicBezTo>
                  <a:cubicBezTo>
                    <a:pt x="14804" y="1705"/>
                    <a:pt x="14804" y="1705"/>
                    <a:pt x="14562" y="1705"/>
                  </a:cubicBezTo>
                  <a:cubicBezTo>
                    <a:pt x="14562" y="1989"/>
                    <a:pt x="14319" y="2274"/>
                    <a:pt x="14319" y="2274"/>
                  </a:cubicBezTo>
                  <a:cubicBezTo>
                    <a:pt x="14076" y="1989"/>
                    <a:pt x="13834" y="1705"/>
                    <a:pt x="13834" y="1705"/>
                  </a:cubicBezTo>
                  <a:cubicBezTo>
                    <a:pt x="13834" y="1705"/>
                    <a:pt x="14076" y="1421"/>
                    <a:pt x="14076" y="1137"/>
                  </a:cubicBezTo>
                  <a:cubicBezTo>
                    <a:pt x="14076" y="1137"/>
                    <a:pt x="14076" y="1137"/>
                    <a:pt x="14076" y="1137"/>
                  </a:cubicBezTo>
                  <a:cubicBezTo>
                    <a:pt x="14076" y="853"/>
                    <a:pt x="14076" y="853"/>
                    <a:pt x="13834" y="853"/>
                  </a:cubicBezTo>
                  <a:cubicBezTo>
                    <a:pt x="13591" y="853"/>
                    <a:pt x="13348" y="568"/>
                    <a:pt x="13348" y="568"/>
                  </a:cubicBezTo>
                  <a:cubicBezTo>
                    <a:pt x="13106" y="568"/>
                    <a:pt x="12863" y="853"/>
                    <a:pt x="12863" y="853"/>
                  </a:cubicBezTo>
                  <a:cubicBezTo>
                    <a:pt x="12620" y="853"/>
                    <a:pt x="12863" y="1137"/>
                    <a:pt x="12620" y="853"/>
                  </a:cubicBezTo>
                  <a:cubicBezTo>
                    <a:pt x="12620" y="853"/>
                    <a:pt x="12620" y="853"/>
                    <a:pt x="12378" y="853"/>
                  </a:cubicBezTo>
                  <a:cubicBezTo>
                    <a:pt x="12378" y="284"/>
                    <a:pt x="12378" y="284"/>
                    <a:pt x="12135" y="284"/>
                  </a:cubicBezTo>
                  <a:cubicBezTo>
                    <a:pt x="11892" y="284"/>
                    <a:pt x="11892" y="284"/>
                    <a:pt x="11649" y="284"/>
                  </a:cubicBezTo>
                  <a:cubicBezTo>
                    <a:pt x="11649" y="284"/>
                    <a:pt x="11649" y="568"/>
                    <a:pt x="11649" y="568"/>
                  </a:cubicBezTo>
                  <a:cubicBezTo>
                    <a:pt x="11407" y="568"/>
                    <a:pt x="11407" y="0"/>
                    <a:pt x="11164" y="0"/>
                  </a:cubicBezTo>
                  <a:cubicBezTo>
                    <a:pt x="10921" y="0"/>
                    <a:pt x="10679" y="284"/>
                    <a:pt x="10679" y="284"/>
                  </a:cubicBezTo>
                  <a:cubicBezTo>
                    <a:pt x="10436" y="568"/>
                    <a:pt x="10436" y="568"/>
                    <a:pt x="10436" y="853"/>
                  </a:cubicBezTo>
                  <a:cubicBezTo>
                    <a:pt x="10193" y="853"/>
                    <a:pt x="10193" y="853"/>
                    <a:pt x="10193" y="1137"/>
                  </a:cubicBezTo>
                  <a:cubicBezTo>
                    <a:pt x="9951" y="1137"/>
                    <a:pt x="10193" y="1421"/>
                    <a:pt x="9951" y="1705"/>
                  </a:cubicBezTo>
                  <a:cubicBezTo>
                    <a:pt x="9951" y="1705"/>
                    <a:pt x="9465" y="1705"/>
                    <a:pt x="9465" y="1421"/>
                  </a:cubicBezTo>
                  <a:cubicBezTo>
                    <a:pt x="9222" y="1705"/>
                    <a:pt x="9222" y="1421"/>
                    <a:pt x="8980" y="1421"/>
                  </a:cubicBezTo>
                  <a:cubicBezTo>
                    <a:pt x="8737" y="1421"/>
                    <a:pt x="8494" y="1705"/>
                    <a:pt x="8494" y="1989"/>
                  </a:cubicBezTo>
                  <a:cubicBezTo>
                    <a:pt x="8252" y="1989"/>
                    <a:pt x="8252" y="1989"/>
                    <a:pt x="8252" y="1989"/>
                  </a:cubicBezTo>
                  <a:cubicBezTo>
                    <a:pt x="8009" y="2274"/>
                    <a:pt x="8009" y="1989"/>
                    <a:pt x="7766" y="1989"/>
                  </a:cubicBezTo>
                  <a:cubicBezTo>
                    <a:pt x="7766" y="2274"/>
                    <a:pt x="7766" y="2558"/>
                    <a:pt x="7766" y="2842"/>
                  </a:cubicBezTo>
                  <a:cubicBezTo>
                    <a:pt x="7766" y="3126"/>
                    <a:pt x="7524" y="3126"/>
                    <a:pt x="7524" y="3411"/>
                  </a:cubicBezTo>
                  <a:cubicBezTo>
                    <a:pt x="7524" y="3695"/>
                    <a:pt x="7281" y="3695"/>
                    <a:pt x="7766" y="3979"/>
                  </a:cubicBezTo>
                  <a:cubicBezTo>
                    <a:pt x="7766" y="3979"/>
                    <a:pt x="8252" y="3695"/>
                    <a:pt x="8252" y="3979"/>
                  </a:cubicBezTo>
                  <a:cubicBezTo>
                    <a:pt x="8252" y="4263"/>
                    <a:pt x="8009" y="4263"/>
                    <a:pt x="8009" y="4263"/>
                  </a:cubicBezTo>
                  <a:cubicBezTo>
                    <a:pt x="7766" y="4263"/>
                    <a:pt x="8009" y="4547"/>
                    <a:pt x="7766" y="4547"/>
                  </a:cubicBezTo>
                  <a:cubicBezTo>
                    <a:pt x="7766" y="4832"/>
                    <a:pt x="7524" y="4547"/>
                    <a:pt x="7524" y="4547"/>
                  </a:cubicBezTo>
                  <a:cubicBezTo>
                    <a:pt x="7281" y="4547"/>
                    <a:pt x="7038" y="4547"/>
                    <a:pt x="7038" y="4832"/>
                  </a:cubicBezTo>
                  <a:cubicBezTo>
                    <a:pt x="6796" y="4832"/>
                    <a:pt x="7038" y="5116"/>
                    <a:pt x="6796" y="5116"/>
                  </a:cubicBezTo>
                  <a:cubicBezTo>
                    <a:pt x="6796" y="5400"/>
                    <a:pt x="6796" y="5400"/>
                    <a:pt x="6553" y="5400"/>
                  </a:cubicBezTo>
                  <a:cubicBezTo>
                    <a:pt x="6553" y="5400"/>
                    <a:pt x="6310" y="5400"/>
                    <a:pt x="6310" y="5400"/>
                  </a:cubicBezTo>
                  <a:cubicBezTo>
                    <a:pt x="6067" y="5684"/>
                    <a:pt x="6067" y="5684"/>
                    <a:pt x="6067" y="5684"/>
                  </a:cubicBezTo>
                  <a:cubicBezTo>
                    <a:pt x="6067" y="5968"/>
                    <a:pt x="6067" y="5968"/>
                    <a:pt x="5825" y="5968"/>
                  </a:cubicBezTo>
                  <a:cubicBezTo>
                    <a:pt x="5825" y="5968"/>
                    <a:pt x="5825" y="6253"/>
                    <a:pt x="5825" y="6253"/>
                  </a:cubicBezTo>
                  <a:cubicBezTo>
                    <a:pt x="5825" y="6253"/>
                    <a:pt x="5825" y="6253"/>
                    <a:pt x="5825" y="6253"/>
                  </a:cubicBezTo>
                  <a:cubicBezTo>
                    <a:pt x="5825" y="6537"/>
                    <a:pt x="5825" y="6821"/>
                    <a:pt x="5825" y="7105"/>
                  </a:cubicBezTo>
                  <a:cubicBezTo>
                    <a:pt x="5825" y="7389"/>
                    <a:pt x="5825" y="7389"/>
                    <a:pt x="5582" y="7389"/>
                  </a:cubicBezTo>
                  <a:cubicBezTo>
                    <a:pt x="5582" y="7674"/>
                    <a:pt x="5582" y="7674"/>
                    <a:pt x="5582" y="7958"/>
                  </a:cubicBezTo>
                  <a:cubicBezTo>
                    <a:pt x="5582" y="7958"/>
                    <a:pt x="5339" y="8242"/>
                    <a:pt x="5582" y="8526"/>
                  </a:cubicBezTo>
                  <a:cubicBezTo>
                    <a:pt x="5582" y="8526"/>
                    <a:pt x="5582" y="8242"/>
                    <a:pt x="5825" y="8242"/>
                  </a:cubicBezTo>
                  <a:cubicBezTo>
                    <a:pt x="5825" y="8242"/>
                    <a:pt x="5825" y="8526"/>
                    <a:pt x="5825" y="8526"/>
                  </a:cubicBezTo>
                  <a:cubicBezTo>
                    <a:pt x="5825" y="8811"/>
                    <a:pt x="6067" y="8811"/>
                    <a:pt x="5825" y="8811"/>
                  </a:cubicBezTo>
                  <a:cubicBezTo>
                    <a:pt x="5825" y="9095"/>
                    <a:pt x="5825" y="9095"/>
                    <a:pt x="5825" y="9095"/>
                  </a:cubicBezTo>
                  <a:cubicBezTo>
                    <a:pt x="5582" y="9095"/>
                    <a:pt x="5339" y="9379"/>
                    <a:pt x="5339" y="9095"/>
                  </a:cubicBezTo>
                  <a:cubicBezTo>
                    <a:pt x="5339" y="9095"/>
                    <a:pt x="5339" y="8811"/>
                    <a:pt x="5339" y="8811"/>
                  </a:cubicBezTo>
                  <a:cubicBezTo>
                    <a:pt x="5339" y="8811"/>
                    <a:pt x="5339" y="8811"/>
                    <a:pt x="5339" y="8811"/>
                  </a:cubicBezTo>
                  <a:cubicBezTo>
                    <a:pt x="5097" y="8242"/>
                    <a:pt x="5339" y="8526"/>
                    <a:pt x="4854" y="8811"/>
                  </a:cubicBezTo>
                  <a:cubicBezTo>
                    <a:pt x="4854" y="8811"/>
                    <a:pt x="4611" y="8526"/>
                    <a:pt x="4611" y="8811"/>
                  </a:cubicBezTo>
                  <a:cubicBezTo>
                    <a:pt x="4611" y="8811"/>
                    <a:pt x="4611" y="9095"/>
                    <a:pt x="4369" y="9095"/>
                  </a:cubicBezTo>
                  <a:cubicBezTo>
                    <a:pt x="4126" y="9379"/>
                    <a:pt x="3883" y="9095"/>
                    <a:pt x="3883" y="9379"/>
                  </a:cubicBezTo>
                  <a:cubicBezTo>
                    <a:pt x="3640" y="9379"/>
                    <a:pt x="3640" y="9379"/>
                    <a:pt x="3640" y="9663"/>
                  </a:cubicBezTo>
                  <a:cubicBezTo>
                    <a:pt x="3883" y="9947"/>
                    <a:pt x="3883" y="9947"/>
                    <a:pt x="3640" y="9947"/>
                  </a:cubicBezTo>
                  <a:cubicBezTo>
                    <a:pt x="3398" y="9947"/>
                    <a:pt x="3398" y="9947"/>
                    <a:pt x="3398" y="9947"/>
                  </a:cubicBezTo>
                  <a:cubicBezTo>
                    <a:pt x="3398" y="9947"/>
                    <a:pt x="3155" y="10232"/>
                    <a:pt x="2912" y="10232"/>
                  </a:cubicBezTo>
                  <a:cubicBezTo>
                    <a:pt x="2912" y="10232"/>
                    <a:pt x="2670" y="10232"/>
                    <a:pt x="2670" y="10232"/>
                  </a:cubicBezTo>
                  <a:cubicBezTo>
                    <a:pt x="2427" y="10232"/>
                    <a:pt x="2427" y="9947"/>
                    <a:pt x="2427" y="9947"/>
                  </a:cubicBezTo>
                  <a:cubicBezTo>
                    <a:pt x="2184" y="9947"/>
                    <a:pt x="1942" y="9947"/>
                    <a:pt x="1942" y="10232"/>
                  </a:cubicBezTo>
                  <a:cubicBezTo>
                    <a:pt x="1942" y="10232"/>
                    <a:pt x="1942" y="9947"/>
                    <a:pt x="1699" y="9947"/>
                  </a:cubicBezTo>
                  <a:cubicBezTo>
                    <a:pt x="1699" y="9947"/>
                    <a:pt x="1699" y="10232"/>
                    <a:pt x="1456" y="10232"/>
                  </a:cubicBezTo>
                  <a:cubicBezTo>
                    <a:pt x="1213" y="10232"/>
                    <a:pt x="971" y="10232"/>
                    <a:pt x="728" y="9947"/>
                  </a:cubicBezTo>
                  <a:cubicBezTo>
                    <a:pt x="971" y="10800"/>
                    <a:pt x="971" y="11368"/>
                    <a:pt x="1213" y="11937"/>
                  </a:cubicBezTo>
                  <a:cubicBezTo>
                    <a:pt x="1456" y="12221"/>
                    <a:pt x="1456" y="12789"/>
                    <a:pt x="1699" y="13358"/>
                  </a:cubicBezTo>
                  <a:cubicBezTo>
                    <a:pt x="1699" y="13358"/>
                    <a:pt x="1699" y="13358"/>
                    <a:pt x="1699" y="13358"/>
                  </a:cubicBezTo>
                  <a:cubicBezTo>
                    <a:pt x="1699" y="13642"/>
                    <a:pt x="1699" y="13642"/>
                    <a:pt x="1699" y="13926"/>
                  </a:cubicBezTo>
                  <a:cubicBezTo>
                    <a:pt x="1699" y="13926"/>
                    <a:pt x="1699" y="14211"/>
                    <a:pt x="1699" y="14211"/>
                  </a:cubicBezTo>
                  <a:cubicBezTo>
                    <a:pt x="1699" y="14495"/>
                    <a:pt x="1699" y="14779"/>
                    <a:pt x="1699" y="15063"/>
                  </a:cubicBezTo>
                  <a:cubicBezTo>
                    <a:pt x="1699" y="15347"/>
                    <a:pt x="1699" y="15347"/>
                    <a:pt x="1456" y="15632"/>
                  </a:cubicBezTo>
                  <a:cubicBezTo>
                    <a:pt x="1213" y="15916"/>
                    <a:pt x="971" y="15916"/>
                    <a:pt x="728" y="16200"/>
                  </a:cubicBezTo>
                  <a:cubicBezTo>
                    <a:pt x="485" y="16484"/>
                    <a:pt x="243" y="17053"/>
                    <a:pt x="0" y="17337"/>
                  </a:cubicBezTo>
                  <a:cubicBezTo>
                    <a:pt x="243" y="17337"/>
                    <a:pt x="0" y="17337"/>
                    <a:pt x="243" y="17621"/>
                  </a:cubicBezTo>
                  <a:cubicBezTo>
                    <a:pt x="485" y="17621"/>
                    <a:pt x="728" y="17621"/>
                    <a:pt x="485" y="17621"/>
                  </a:cubicBezTo>
                  <a:cubicBezTo>
                    <a:pt x="728" y="17621"/>
                    <a:pt x="728" y="17621"/>
                    <a:pt x="728" y="17621"/>
                  </a:cubicBezTo>
                  <a:cubicBezTo>
                    <a:pt x="728" y="17621"/>
                    <a:pt x="728" y="17905"/>
                    <a:pt x="728" y="17621"/>
                  </a:cubicBezTo>
                  <a:cubicBezTo>
                    <a:pt x="728" y="17905"/>
                    <a:pt x="971" y="17905"/>
                    <a:pt x="1213" y="18189"/>
                  </a:cubicBezTo>
                  <a:cubicBezTo>
                    <a:pt x="1213" y="18474"/>
                    <a:pt x="1213" y="18758"/>
                    <a:pt x="971" y="19042"/>
                  </a:cubicBezTo>
                  <a:cubicBezTo>
                    <a:pt x="971" y="19042"/>
                    <a:pt x="971" y="19042"/>
                    <a:pt x="971" y="19042"/>
                  </a:cubicBezTo>
                  <a:cubicBezTo>
                    <a:pt x="971" y="19326"/>
                    <a:pt x="1213" y="19326"/>
                    <a:pt x="1213" y="19326"/>
                  </a:cubicBezTo>
                  <a:cubicBezTo>
                    <a:pt x="971" y="19611"/>
                    <a:pt x="971" y="19611"/>
                    <a:pt x="971" y="19611"/>
                  </a:cubicBezTo>
                  <a:cubicBezTo>
                    <a:pt x="971" y="19895"/>
                    <a:pt x="971" y="20179"/>
                    <a:pt x="971" y="20463"/>
                  </a:cubicBezTo>
                  <a:cubicBezTo>
                    <a:pt x="971" y="20463"/>
                    <a:pt x="971" y="20463"/>
                    <a:pt x="971" y="20463"/>
                  </a:cubicBezTo>
                  <a:cubicBezTo>
                    <a:pt x="971" y="20463"/>
                    <a:pt x="971" y="20463"/>
                    <a:pt x="971" y="20463"/>
                  </a:cubicBezTo>
                  <a:cubicBezTo>
                    <a:pt x="1213" y="20463"/>
                    <a:pt x="971" y="20179"/>
                    <a:pt x="971" y="20179"/>
                  </a:cubicBezTo>
                  <a:cubicBezTo>
                    <a:pt x="1213" y="19895"/>
                    <a:pt x="1213" y="19895"/>
                    <a:pt x="1456" y="19895"/>
                  </a:cubicBezTo>
                  <a:cubicBezTo>
                    <a:pt x="1456" y="19895"/>
                    <a:pt x="1699" y="20179"/>
                    <a:pt x="1699" y="20179"/>
                  </a:cubicBezTo>
                  <a:cubicBezTo>
                    <a:pt x="1699" y="20179"/>
                    <a:pt x="1699" y="20179"/>
                    <a:pt x="1699" y="20179"/>
                  </a:cubicBezTo>
                  <a:cubicBezTo>
                    <a:pt x="1942" y="20179"/>
                    <a:pt x="2184" y="20179"/>
                    <a:pt x="2184" y="19895"/>
                  </a:cubicBezTo>
                  <a:cubicBezTo>
                    <a:pt x="2184" y="19895"/>
                    <a:pt x="2427" y="19611"/>
                    <a:pt x="2670" y="19611"/>
                  </a:cubicBezTo>
                  <a:cubicBezTo>
                    <a:pt x="2670" y="19326"/>
                    <a:pt x="2670" y="19326"/>
                    <a:pt x="2670" y="19042"/>
                  </a:cubicBezTo>
                  <a:cubicBezTo>
                    <a:pt x="2912" y="19042"/>
                    <a:pt x="3155" y="19042"/>
                    <a:pt x="3398" y="19042"/>
                  </a:cubicBezTo>
                  <a:cubicBezTo>
                    <a:pt x="4369" y="19042"/>
                    <a:pt x="5339" y="19042"/>
                    <a:pt x="6067" y="19042"/>
                  </a:cubicBezTo>
                  <a:cubicBezTo>
                    <a:pt x="6310" y="19042"/>
                    <a:pt x="6310" y="19042"/>
                    <a:pt x="6553" y="19042"/>
                  </a:cubicBezTo>
                  <a:cubicBezTo>
                    <a:pt x="6553" y="19042"/>
                    <a:pt x="6553" y="19042"/>
                    <a:pt x="6796" y="19042"/>
                  </a:cubicBezTo>
                  <a:cubicBezTo>
                    <a:pt x="6796" y="19042"/>
                    <a:pt x="7038" y="19042"/>
                    <a:pt x="7281" y="19042"/>
                  </a:cubicBezTo>
                  <a:cubicBezTo>
                    <a:pt x="7281" y="19042"/>
                    <a:pt x="7281" y="19042"/>
                    <a:pt x="7281" y="19042"/>
                  </a:cubicBezTo>
                  <a:cubicBezTo>
                    <a:pt x="7281" y="19326"/>
                    <a:pt x="7281" y="19326"/>
                    <a:pt x="7524" y="19326"/>
                  </a:cubicBezTo>
                  <a:cubicBezTo>
                    <a:pt x="7524" y="19326"/>
                    <a:pt x="8009" y="19326"/>
                    <a:pt x="8009" y="19611"/>
                  </a:cubicBezTo>
                  <a:cubicBezTo>
                    <a:pt x="8252" y="19611"/>
                    <a:pt x="8494" y="19611"/>
                    <a:pt x="8494" y="19611"/>
                  </a:cubicBezTo>
                  <a:cubicBezTo>
                    <a:pt x="8737" y="19611"/>
                    <a:pt x="8980" y="19326"/>
                    <a:pt x="8980" y="19611"/>
                  </a:cubicBezTo>
                  <a:cubicBezTo>
                    <a:pt x="9222" y="19611"/>
                    <a:pt x="8980" y="20179"/>
                    <a:pt x="9222" y="19895"/>
                  </a:cubicBezTo>
                  <a:cubicBezTo>
                    <a:pt x="9222" y="20179"/>
                    <a:pt x="9222" y="20179"/>
                    <a:pt x="9465" y="20179"/>
                  </a:cubicBezTo>
                  <a:cubicBezTo>
                    <a:pt x="9465" y="20463"/>
                    <a:pt x="9465" y="20179"/>
                    <a:pt x="9708" y="20179"/>
                  </a:cubicBezTo>
                  <a:cubicBezTo>
                    <a:pt x="9951" y="20179"/>
                    <a:pt x="10193" y="20179"/>
                    <a:pt x="10193" y="20463"/>
                  </a:cubicBezTo>
                  <a:cubicBezTo>
                    <a:pt x="10193" y="20463"/>
                    <a:pt x="10193" y="20463"/>
                    <a:pt x="10193" y="20747"/>
                  </a:cubicBezTo>
                  <a:cubicBezTo>
                    <a:pt x="10193" y="20747"/>
                    <a:pt x="10436" y="20747"/>
                    <a:pt x="10436" y="20463"/>
                  </a:cubicBezTo>
                  <a:cubicBezTo>
                    <a:pt x="10436" y="20463"/>
                    <a:pt x="10436" y="20179"/>
                    <a:pt x="10436" y="20179"/>
                  </a:cubicBezTo>
                  <a:cubicBezTo>
                    <a:pt x="10679" y="20179"/>
                    <a:pt x="10679" y="20179"/>
                    <a:pt x="10679" y="20179"/>
                  </a:cubicBezTo>
                  <a:cubicBezTo>
                    <a:pt x="11164" y="20463"/>
                    <a:pt x="11164" y="20179"/>
                    <a:pt x="11164" y="20179"/>
                  </a:cubicBezTo>
                  <a:cubicBezTo>
                    <a:pt x="11407" y="19895"/>
                    <a:pt x="11407" y="19895"/>
                    <a:pt x="11407" y="20179"/>
                  </a:cubicBezTo>
                  <a:cubicBezTo>
                    <a:pt x="11649" y="20179"/>
                    <a:pt x="11649" y="20463"/>
                    <a:pt x="11649" y="20463"/>
                  </a:cubicBezTo>
                  <a:cubicBezTo>
                    <a:pt x="11892" y="20463"/>
                    <a:pt x="12135" y="20179"/>
                    <a:pt x="12378" y="20463"/>
                  </a:cubicBezTo>
                  <a:cubicBezTo>
                    <a:pt x="12378" y="20463"/>
                    <a:pt x="12378" y="20747"/>
                    <a:pt x="12378" y="20747"/>
                  </a:cubicBezTo>
                  <a:cubicBezTo>
                    <a:pt x="12378" y="21032"/>
                    <a:pt x="12620" y="20747"/>
                    <a:pt x="12620" y="21032"/>
                  </a:cubicBezTo>
                  <a:cubicBezTo>
                    <a:pt x="12620" y="20747"/>
                    <a:pt x="12620" y="20463"/>
                    <a:pt x="12863" y="20463"/>
                  </a:cubicBezTo>
                  <a:cubicBezTo>
                    <a:pt x="12863" y="20463"/>
                    <a:pt x="13106" y="20463"/>
                    <a:pt x="13106" y="20463"/>
                  </a:cubicBezTo>
                  <a:cubicBezTo>
                    <a:pt x="13106" y="20179"/>
                    <a:pt x="13106" y="20179"/>
                    <a:pt x="13348" y="20179"/>
                  </a:cubicBezTo>
                  <a:cubicBezTo>
                    <a:pt x="13834" y="19895"/>
                    <a:pt x="13591" y="21032"/>
                    <a:pt x="13834" y="21032"/>
                  </a:cubicBezTo>
                  <a:cubicBezTo>
                    <a:pt x="13834" y="21032"/>
                    <a:pt x="14319" y="21032"/>
                    <a:pt x="14076" y="21032"/>
                  </a:cubicBezTo>
                  <a:cubicBezTo>
                    <a:pt x="14319" y="21032"/>
                    <a:pt x="14319" y="21032"/>
                    <a:pt x="14319" y="20747"/>
                  </a:cubicBezTo>
                  <a:cubicBezTo>
                    <a:pt x="14319" y="20747"/>
                    <a:pt x="14562" y="20747"/>
                    <a:pt x="14562" y="20747"/>
                  </a:cubicBezTo>
                  <a:cubicBezTo>
                    <a:pt x="14804" y="20747"/>
                    <a:pt x="14804" y="20747"/>
                    <a:pt x="14804" y="20747"/>
                  </a:cubicBezTo>
                  <a:cubicBezTo>
                    <a:pt x="15047" y="21032"/>
                    <a:pt x="15047" y="20747"/>
                    <a:pt x="15047" y="20747"/>
                  </a:cubicBezTo>
                  <a:cubicBezTo>
                    <a:pt x="15047" y="20747"/>
                    <a:pt x="15290" y="20747"/>
                    <a:pt x="15290" y="20747"/>
                  </a:cubicBezTo>
                  <a:cubicBezTo>
                    <a:pt x="15533" y="20747"/>
                    <a:pt x="15775" y="20747"/>
                    <a:pt x="15775" y="20747"/>
                  </a:cubicBezTo>
                  <a:cubicBezTo>
                    <a:pt x="16018" y="20747"/>
                    <a:pt x="16018" y="21032"/>
                    <a:pt x="16261" y="21032"/>
                  </a:cubicBezTo>
                  <a:cubicBezTo>
                    <a:pt x="16261" y="21316"/>
                    <a:pt x="16018" y="21316"/>
                    <a:pt x="16261" y="21316"/>
                  </a:cubicBezTo>
                  <a:cubicBezTo>
                    <a:pt x="16261" y="21600"/>
                    <a:pt x="16503" y="21600"/>
                    <a:pt x="16503" y="21600"/>
                  </a:cubicBezTo>
                  <a:cubicBezTo>
                    <a:pt x="16746" y="21600"/>
                    <a:pt x="16746" y="21316"/>
                    <a:pt x="16746" y="21316"/>
                  </a:cubicBezTo>
                  <a:cubicBezTo>
                    <a:pt x="16746" y="21032"/>
                    <a:pt x="16503" y="20747"/>
                    <a:pt x="16746" y="20747"/>
                  </a:cubicBezTo>
                  <a:cubicBezTo>
                    <a:pt x="16746" y="20747"/>
                    <a:pt x="16746" y="20463"/>
                    <a:pt x="16746" y="20463"/>
                  </a:cubicBezTo>
                  <a:cubicBezTo>
                    <a:pt x="16503" y="20463"/>
                    <a:pt x="16503" y="20179"/>
                    <a:pt x="16746" y="19895"/>
                  </a:cubicBezTo>
                  <a:cubicBezTo>
                    <a:pt x="16746" y="19895"/>
                    <a:pt x="16746" y="19895"/>
                    <a:pt x="16746" y="19895"/>
                  </a:cubicBezTo>
                  <a:cubicBezTo>
                    <a:pt x="16746" y="19895"/>
                    <a:pt x="16746" y="19895"/>
                    <a:pt x="16746" y="19611"/>
                  </a:cubicBezTo>
                  <a:cubicBezTo>
                    <a:pt x="16746" y="19611"/>
                    <a:pt x="16989" y="19611"/>
                    <a:pt x="16746" y="19611"/>
                  </a:cubicBezTo>
                  <a:cubicBezTo>
                    <a:pt x="16989" y="19326"/>
                    <a:pt x="16989" y="19326"/>
                    <a:pt x="16989" y="19042"/>
                  </a:cubicBezTo>
                  <a:cubicBezTo>
                    <a:pt x="16989" y="19042"/>
                    <a:pt x="17231" y="19042"/>
                    <a:pt x="17231" y="18758"/>
                  </a:cubicBezTo>
                  <a:cubicBezTo>
                    <a:pt x="17231" y="18758"/>
                    <a:pt x="17231" y="18474"/>
                    <a:pt x="17474" y="18474"/>
                  </a:cubicBezTo>
                  <a:cubicBezTo>
                    <a:pt x="17474" y="18474"/>
                    <a:pt x="17717" y="18474"/>
                    <a:pt x="17474" y="18474"/>
                  </a:cubicBezTo>
                  <a:cubicBezTo>
                    <a:pt x="17474" y="17905"/>
                    <a:pt x="18202" y="18474"/>
                    <a:pt x="18202" y="18189"/>
                  </a:cubicBezTo>
                  <a:cubicBezTo>
                    <a:pt x="18202" y="18189"/>
                    <a:pt x="18445" y="18189"/>
                    <a:pt x="18445" y="17905"/>
                  </a:cubicBezTo>
                  <a:cubicBezTo>
                    <a:pt x="18445" y="17905"/>
                    <a:pt x="18445" y="17905"/>
                    <a:pt x="18688" y="17905"/>
                  </a:cubicBezTo>
                  <a:cubicBezTo>
                    <a:pt x="18930" y="17905"/>
                    <a:pt x="19173" y="18189"/>
                    <a:pt x="19416" y="18189"/>
                  </a:cubicBezTo>
                  <a:cubicBezTo>
                    <a:pt x="19416" y="17905"/>
                    <a:pt x="19173" y="17621"/>
                    <a:pt x="19173" y="17337"/>
                  </a:cubicBezTo>
                  <a:cubicBezTo>
                    <a:pt x="18930" y="17337"/>
                    <a:pt x="18930" y="17053"/>
                    <a:pt x="18930" y="16768"/>
                  </a:cubicBezTo>
                  <a:cubicBezTo>
                    <a:pt x="18930" y="16768"/>
                    <a:pt x="18930" y="16200"/>
                    <a:pt x="18930" y="16200"/>
                  </a:cubicBezTo>
                  <a:cubicBezTo>
                    <a:pt x="18930" y="16200"/>
                    <a:pt x="18930" y="16200"/>
                    <a:pt x="18930" y="16200"/>
                  </a:cubicBezTo>
                  <a:cubicBezTo>
                    <a:pt x="19173" y="16200"/>
                    <a:pt x="18930" y="15916"/>
                    <a:pt x="18930" y="15632"/>
                  </a:cubicBezTo>
                  <a:cubicBezTo>
                    <a:pt x="18688" y="15632"/>
                    <a:pt x="18688" y="15632"/>
                    <a:pt x="18688" y="15632"/>
                  </a:cubicBezTo>
                  <a:cubicBezTo>
                    <a:pt x="18930" y="15347"/>
                    <a:pt x="18930" y="15347"/>
                    <a:pt x="18930" y="15063"/>
                  </a:cubicBezTo>
                  <a:cubicBezTo>
                    <a:pt x="18930" y="14779"/>
                    <a:pt x="18688" y="14779"/>
                    <a:pt x="18445" y="14779"/>
                  </a:cubicBezTo>
                  <a:cubicBezTo>
                    <a:pt x="18445" y="14495"/>
                    <a:pt x="18445" y="14495"/>
                    <a:pt x="18445" y="14495"/>
                  </a:cubicBezTo>
                  <a:cubicBezTo>
                    <a:pt x="18445" y="14211"/>
                    <a:pt x="18202" y="14211"/>
                    <a:pt x="18202" y="14211"/>
                  </a:cubicBezTo>
                  <a:cubicBezTo>
                    <a:pt x="18202" y="13926"/>
                    <a:pt x="18445" y="13926"/>
                    <a:pt x="18445" y="13926"/>
                  </a:cubicBezTo>
                  <a:cubicBezTo>
                    <a:pt x="18445" y="13642"/>
                    <a:pt x="18445" y="13642"/>
                    <a:pt x="18445" y="13358"/>
                  </a:cubicBezTo>
                  <a:cubicBezTo>
                    <a:pt x="18688" y="13358"/>
                    <a:pt x="18930" y="13358"/>
                    <a:pt x="18930" y="13358"/>
                  </a:cubicBezTo>
                  <a:cubicBezTo>
                    <a:pt x="19416" y="13358"/>
                    <a:pt x="19416" y="13642"/>
                    <a:pt x="19416" y="13642"/>
                  </a:cubicBezTo>
                  <a:cubicBezTo>
                    <a:pt x="19658" y="13926"/>
                    <a:pt x="19901" y="13642"/>
                    <a:pt x="19901" y="13642"/>
                  </a:cubicBezTo>
                  <a:cubicBezTo>
                    <a:pt x="20144" y="13926"/>
                    <a:pt x="20387" y="13926"/>
                    <a:pt x="20387" y="13642"/>
                  </a:cubicBezTo>
                  <a:cubicBezTo>
                    <a:pt x="20629" y="13358"/>
                    <a:pt x="20872" y="13358"/>
                    <a:pt x="20872" y="13074"/>
                  </a:cubicBezTo>
                  <a:cubicBezTo>
                    <a:pt x="20872" y="12789"/>
                    <a:pt x="21115" y="12789"/>
                    <a:pt x="21115" y="12789"/>
                  </a:cubicBezTo>
                  <a:cubicBezTo>
                    <a:pt x="21115" y="12789"/>
                    <a:pt x="21115" y="12789"/>
                    <a:pt x="21115" y="12789"/>
                  </a:cubicBezTo>
                  <a:cubicBezTo>
                    <a:pt x="21357" y="12789"/>
                    <a:pt x="21357" y="12789"/>
                    <a:pt x="21600" y="12789"/>
                  </a:cubicBezTo>
                  <a:cubicBezTo>
                    <a:pt x="21600" y="12789"/>
                    <a:pt x="21600" y="12221"/>
                    <a:pt x="21600" y="12221"/>
                  </a:cubicBezTo>
                  <a:close/>
                </a:path>
              </a:pathLst>
            </a:custGeom>
            <a:solidFill>
              <a:schemeClr val="bg2">
                <a:lumMod val="85000"/>
              </a:schemeClr>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8" name="Shape 2737"/>
            <p:cNvSpPr/>
            <p:nvPr/>
          </p:nvSpPr>
          <p:spPr>
            <a:xfrm>
              <a:off x="10428315" y="8791306"/>
              <a:ext cx="845812" cy="683485"/>
            </a:xfrm>
            <a:custGeom>
              <a:avLst/>
              <a:gdLst/>
              <a:ahLst/>
              <a:cxnLst>
                <a:cxn ang="0">
                  <a:pos x="wd2" y="hd2"/>
                </a:cxn>
                <a:cxn ang="5400000">
                  <a:pos x="wd2" y="hd2"/>
                </a:cxn>
                <a:cxn ang="10800000">
                  <a:pos x="wd2" y="hd2"/>
                </a:cxn>
                <a:cxn ang="16200000">
                  <a:pos x="wd2" y="hd2"/>
                </a:cxn>
              </a:cxnLst>
              <a:rect l="0" t="0" r="r" b="b"/>
              <a:pathLst>
                <a:path w="21600" h="21600" extrusionOk="0">
                  <a:moveTo>
                    <a:pt x="4985" y="17486"/>
                  </a:moveTo>
                  <a:cubicBezTo>
                    <a:pt x="4569" y="17486"/>
                    <a:pt x="4569" y="16971"/>
                    <a:pt x="4569" y="16971"/>
                  </a:cubicBezTo>
                  <a:cubicBezTo>
                    <a:pt x="4569" y="16971"/>
                    <a:pt x="4569" y="16457"/>
                    <a:pt x="4569" y="16457"/>
                  </a:cubicBezTo>
                  <a:cubicBezTo>
                    <a:pt x="4569" y="15943"/>
                    <a:pt x="3738" y="15943"/>
                    <a:pt x="3738" y="15943"/>
                  </a:cubicBezTo>
                  <a:cubicBezTo>
                    <a:pt x="3738" y="15429"/>
                    <a:pt x="4154" y="14914"/>
                    <a:pt x="3738" y="14914"/>
                  </a:cubicBezTo>
                  <a:cubicBezTo>
                    <a:pt x="3738" y="14400"/>
                    <a:pt x="3323" y="14914"/>
                    <a:pt x="2908" y="14914"/>
                  </a:cubicBezTo>
                  <a:cubicBezTo>
                    <a:pt x="2908" y="14914"/>
                    <a:pt x="2492" y="14914"/>
                    <a:pt x="2492" y="14914"/>
                  </a:cubicBezTo>
                  <a:cubicBezTo>
                    <a:pt x="2492" y="14914"/>
                    <a:pt x="2077" y="14914"/>
                    <a:pt x="2077" y="14914"/>
                  </a:cubicBezTo>
                  <a:cubicBezTo>
                    <a:pt x="2077" y="14400"/>
                    <a:pt x="2077" y="14400"/>
                    <a:pt x="1662" y="14400"/>
                  </a:cubicBezTo>
                  <a:cubicBezTo>
                    <a:pt x="1662" y="14400"/>
                    <a:pt x="1662" y="14914"/>
                    <a:pt x="1246" y="14400"/>
                  </a:cubicBezTo>
                  <a:cubicBezTo>
                    <a:pt x="1246" y="14400"/>
                    <a:pt x="1662" y="13886"/>
                    <a:pt x="1246" y="13886"/>
                  </a:cubicBezTo>
                  <a:cubicBezTo>
                    <a:pt x="1246" y="13886"/>
                    <a:pt x="1246" y="13371"/>
                    <a:pt x="1246" y="13371"/>
                  </a:cubicBezTo>
                  <a:cubicBezTo>
                    <a:pt x="831" y="13371"/>
                    <a:pt x="415" y="13371"/>
                    <a:pt x="0" y="13886"/>
                  </a:cubicBezTo>
                  <a:cubicBezTo>
                    <a:pt x="0" y="13886"/>
                    <a:pt x="0" y="14400"/>
                    <a:pt x="415" y="14400"/>
                  </a:cubicBezTo>
                  <a:cubicBezTo>
                    <a:pt x="415" y="14400"/>
                    <a:pt x="415" y="14914"/>
                    <a:pt x="831" y="15429"/>
                  </a:cubicBezTo>
                  <a:cubicBezTo>
                    <a:pt x="831" y="15429"/>
                    <a:pt x="831" y="15429"/>
                    <a:pt x="831" y="15429"/>
                  </a:cubicBezTo>
                  <a:cubicBezTo>
                    <a:pt x="1246" y="15943"/>
                    <a:pt x="1246" y="16971"/>
                    <a:pt x="2077" y="16971"/>
                  </a:cubicBezTo>
                  <a:cubicBezTo>
                    <a:pt x="2077" y="16971"/>
                    <a:pt x="2077" y="16971"/>
                    <a:pt x="2492" y="17486"/>
                  </a:cubicBezTo>
                  <a:cubicBezTo>
                    <a:pt x="2492" y="17486"/>
                    <a:pt x="2492" y="18000"/>
                    <a:pt x="2492" y="18000"/>
                  </a:cubicBezTo>
                  <a:cubicBezTo>
                    <a:pt x="2908" y="18514"/>
                    <a:pt x="3738" y="18514"/>
                    <a:pt x="4154" y="18514"/>
                  </a:cubicBezTo>
                  <a:cubicBezTo>
                    <a:pt x="4569" y="18514"/>
                    <a:pt x="4985" y="19029"/>
                    <a:pt x="5400" y="19029"/>
                  </a:cubicBezTo>
                  <a:cubicBezTo>
                    <a:pt x="4985" y="18514"/>
                    <a:pt x="4985" y="18000"/>
                    <a:pt x="4985" y="17486"/>
                  </a:cubicBezTo>
                  <a:close/>
                  <a:moveTo>
                    <a:pt x="21600" y="9257"/>
                  </a:moveTo>
                  <a:cubicBezTo>
                    <a:pt x="21600" y="9257"/>
                    <a:pt x="21600" y="8743"/>
                    <a:pt x="21185" y="8743"/>
                  </a:cubicBezTo>
                  <a:cubicBezTo>
                    <a:pt x="21185" y="9257"/>
                    <a:pt x="21600" y="9257"/>
                    <a:pt x="21600" y="9257"/>
                  </a:cubicBezTo>
                  <a:cubicBezTo>
                    <a:pt x="21600" y="9257"/>
                    <a:pt x="21600" y="9257"/>
                    <a:pt x="21600" y="9257"/>
                  </a:cubicBezTo>
                  <a:close/>
                  <a:moveTo>
                    <a:pt x="21600" y="10286"/>
                  </a:moveTo>
                  <a:cubicBezTo>
                    <a:pt x="21185" y="9771"/>
                    <a:pt x="21185" y="9771"/>
                    <a:pt x="21185" y="9257"/>
                  </a:cubicBezTo>
                  <a:cubicBezTo>
                    <a:pt x="20769" y="8743"/>
                    <a:pt x="20769" y="8743"/>
                    <a:pt x="20769" y="8743"/>
                  </a:cubicBezTo>
                  <a:cubicBezTo>
                    <a:pt x="20769" y="8743"/>
                    <a:pt x="20354" y="8229"/>
                    <a:pt x="20354" y="8229"/>
                  </a:cubicBezTo>
                  <a:cubicBezTo>
                    <a:pt x="19938" y="8229"/>
                    <a:pt x="19523" y="8229"/>
                    <a:pt x="19108" y="8229"/>
                  </a:cubicBezTo>
                  <a:cubicBezTo>
                    <a:pt x="19108" y="8229"/>
                    <a:pt x="18277" y="8229"/>
                    <a:pt x="18277" y="7714"/>
                  </a:cubicBezTo>
                  <a:cubicBezTo>
                    <a:pt x="18277" y="7714"/>
                    <a:pt x="18277" y="7200"/>
                    <a:pt x="18277" y="7200"/>
                  </a:cubicBezTo>
                  <a:cubicBezTo>
                    <a:pt x="18277" y="6686"/>
                    <a:pt x="17862" y="6686"/>
                    <a:pt x="17862" y="6686"/>
                  </a:cubicBezTo>
                  <a:cubicBezTo>
                    <a:pt x="17446" y="6171"/>
                    <a:pt x="17031" y="5657"/>
                    <a:pt x="17031" y="5143"/>
                  </a:cubicBezTo>
                  <a:cubicBezTo>
                    <a:pt x="16615" y="4629"/>
                    <a:pt x="16615" y="3600"/>
                    <a:pt x="16200" y="3086"/>
                  </a:cubicBezTo>
                  <a:cubicBezTo>
                    <a:pt x="15785" y="2057"/>
                    <a:pt x="15369" y="1029"/>
                    <a:pt x="14538" y="514"/>
                  </a:cubicBezTo>
                  <a:cubicBezTo>
                    <a:pt x="14538" y="1029"/>
                    <a:pt x="14123" y="1543"/>
                    <a:pt x="13708" y="2057"/>
                  </a:cubicBezTo>
                  <a:cubicBezTo>
                    <a:pt x="13292" y="2571"/>
                    <a:pt x="12877" y="2571"/>
                    <a:pt x="12462" y="2571"/>
                  </a:cubicBezTo>
                  <a:cubicBezTo>
                    <a:pt x="12462" y="3086"/>
                    <a:pt x="12462" y="3086"/>
                    <a:pt x="12046" y="3600"/>
                  </a:cubicBezTo>
                  <a:cubicBezTo>
                    <a:pt x="12046" y="3600"/>
                    <a:pt x="12046" y="3600"/>
                    <a:pt x="12046" y="4114"/>
                  </a:cubicBezTo>
                  <a:cubicBezTo>
                    <a:pt x="12046" y="4114"/>
                    <a:pt x="12046" y="4114"/>
                    <a:pt x="11631" y="4114"/>
                  </a:cubicBezTo>
                  <a:cubicBezTo>
                    <a:pt x="11631" y="4629"/>
                    <a:pt x="11215" y="4114"/>
                    <a:pt x="10800" y="4114"/>
                  </a:cubicBezTo>
                  <a:cubicBezTo>
                    <a:pt x="10800" y="4114"/>
                    <a:pt x="10800" y="4629"/>
                    <a:pt x="10800" y="4629"/>
                  </a:cubicBezTo>
                  <a:cubicBezTo>
                    <a:pt x="10800" y="4114"/>
                    <a:pt x="10800" y="4114"/>
                    <a:pt x="10385" y="4114"/>
                  </a:cubicBezTo>
                  <a:cubicBezTo>
                    <a:pt x="10385" y="4114"/>
                    <a:pt x="9969" y="4114"/>
                    <a:pt x="9969" y="4114"/>
                  </a:cubicBezTo>
                  <a:cubicBezTo>
                    <a:pt x="9554" y="3600"/>
                    <a:pt x="9554" y="3600"/>
                    <a:pt x="9554" y="3086"/>
                  </a:cubicBezTo>
                  <a:cubicBezTo>
                    <a:pt x="9554" y="3086"/>
                    <a:pt x="9138" y="2571"/>
                    <a:pt x="9138" y="2571"/>
                  </a:cubicBezTo>
                  <a:cubicBezTo>
                    <a:pt x="9138" y="2057"/>
                    <a:pt x="9138" y="2057"/>
                    <a:pt x="9138" y="2057"/>
                  </a:cubicBezTo>
                  <a:cubicBezTo>
                    <a:pt x="8723" y="2057"/>
                    <a:pt x="8723" y="2057"/>
                    <a:pt x="8723" y="2057"/>
                  </a:cubicBezTo>
                  <a:cubicBezTo>
                    <a:pt x="8723" y="2057"/>
                    <a:pt x="8308" y="2057"/>
                    <a:pt x="8308" y="1543"/>
                  </a:cubicBezTo>
                  <a:cubicBezTo>
                    <a:pt x="8308" y="1543"/>
                    <a:pt x="8308" y="1543"/>
                    <a:pt x="7892" y="1029"/>
                  </a:cubicBezTo>
                  <a:cubicBezTo>
                    <a:pt x="7892" y="1029"/>
                    <a:pt x="7477" y="514"/>
                    <a:pt x="7477" y="514"/>
                  </a:cubicBezTo>
                  <a:cubicBezTo>
                    <a:pt x="7477" y="514"/>
                    <a:pt x="7062" y="514"/>
                    <a:pt x="7062" y="514"/>
                  </a:cubicBezTo>
                  <a:cubicBezTo>
                    <a:pt x="6646" y="514"/>
                    <a:pt x="7062" y="0"/>
                    <a:pt x="6646" y="0"/>
                  </a:cubicBezTo>
                  <a:cubicBezTo>
                    <a:pt x="6231" y="0"/>
                    <a:pt x="6231" y="514"/>
                    <a:pt x="5815" y="1029"/>
                  </a:cubicBezTo>
                  <a:cubicBezTo>
                    <a:pt x="5815" y="1029"/>
                    <a:pt x="5400" y="1029"/>
                    <a:pt x="5400" y="1029"/>
                  </a:cubicBezTo>
                  <a:cubicBezTo>
                    <a:pt x="5400" y="1029"/>
                    <a:pt x="5400" y="1543"/>
                    <a:pt x="5400" y="2057"/>
                  </a:cubicBezTo>
                  <a:cubicBezTo>
                    <a:pt x="5400" y="2057"/>
                    <a:pt x="5815" y="2057"/>
                    <a:pt x="5815" y="2057"/>
                  </a:cubicBezTo>
                  <a:cubicBezTo>
                    <a:pt x="5815" y="2057"/>
                    <a:pt x="5815" y="2571"/>
                    <a:pt x="5815" y="2571"/>
                  </a:cubicBezTo>
                  <a:cubicBezTo>
                    <a:pt x="6231" y="3086"/>
                    <a:pt x="6646" y="3086"/>
                    <a:pt x="7062" y="3086"/>
                  </a:cubicBezTo>
                  <a:cubicBezTo>
                    <a:pt x="7062" y="3600"/>
                    <a:pt x="7062" y="3600"/>
                    <a:pt x="7477" y="4114"/>
                  </a:cubicBezTo>
                  <a:cubicBezTo>
                    <a:pt x="7477" y="4114"/>
                    <a:pt x="7062" y="4114"/>
                    <a:pt x="7062" y="4629"/>
                  </a:cubicBezTo>
                  <a:cubicBezTo>
                    <a:pt x="7062" y="4629"/>
                    <a:pt x="7062" y="4629"/>
                    <a:pt x="7062" y="5143"/>
                  </a:cubicBezTo>
                  <a:cubicBezTo>
                    <a:pt x="6646" y="5657"/>
                    <a:pt x="6231" y="5143"/>
                    <a:pt x="5815" y="5143"/>
                  </a:cubicBezTo>
                  <a:cubicBezTo>
                    <a:pt x="5815" y="4629"/>
                    <a:pt x="5815" y="4629"/>
                    <a:pt x="5400" y="4629"/>
                  </a:cubicBezTo>
                  <a:cubicBezTo>
                    <a:pt x="4985" y="4629"/>
                    <a:pt x="4985" y="4629"/>
                    <a:pt x="4569" y="4629"/>
                  </a:cubicBezTo>
                  <a:cubicBezTo>
                    <a:pt x="4569" y="4629"/>
                    <a:pt x="2908" y="3600"/>
                    <a:pt x="3738" y="3600"/>
                  </a:cubicBezTo>
                  <a:cubicBezTo>
                    <a:pt x="3323" y="3086"/>
                    <a:pt x="2908" y="3086"/>
                    <a:pt x="2492" y="3086"/>
                  </a:cubicBezTo>
                  <a:cubicBezTo>
                    <a:pt x="2077" y="3086"/>
                    <a:pt x="2077" y="2571"/>
                    <a:pt x="1662" y="3086"/>
                  </a:cubicBezTo>
                  <a:cubicBezTo>
                    <a:pt x="1662" y="3086"/>
                    <a:pt x="1246" y="3600"/>
                    <a:pt x="831" y="3600"/>
                  </a:cubicBezTo>
                  <a:cubicBezTo>
                    <a:pt x="831" y="3600"/>
                    <a:pt x="831" y="4114"/>
                    <a:pt x="831" y="4114"/>
                  </a:cubicBezTo>
                  <a:cubicBezTo>
                    <a:pt x="1246" y="4629"/>
                    <a:pt x="1662" y="4629"/>
                    <a:pt x="1662" y="4629"/>
                  </a:cubicBezTo>
                  <a:cubicBezTo>
                    <a:pt x="1662" y="5143"/>
                    <a:pt x="1246" y="4629"/>
                    <a:pt x="1246" y="5143"/>
                  </a:cubicBezTo>
                  <a:cubicBezTo>
                    <a:pt x="831" y="5143"/>
                    <a:pt x="1246" y="5657"/>
                    <a:pt x="1246" y="5143"/>
                  </a:cubicBezTo>
                  <a:cubicBezTo>
                    <a:pt x="1662" y="5657"/>
                    <a:pt x="1662" y="5657"/>
                    <a:pt x="2077" y="5657"/>
                  </a:cubicBezTo>
                  <a:cubicBezTo>
                    <a:pt x="2077" y="5657"/>
                    <a:pt x="2492" y="5657"/>
                    <a:pt x="2492" y="5657"/>
                  </a:cubicBezTo>
                  <a:cubicBezTo>
                    <a:pt x="2492" y="5657"/>
                    <a:pt x="2492" y="5657"/>
                    <a:pt x="2492" y="6171"/>
                  </a:cubicBezTo>
                  <a:cubicBezTo>
                    <a:pt x="2492" y="6171"/>
                    <a:pt x="2908" y="6171"/>
                    <a:pt x="2908" y="6686"/>
                  </a:cubicBezTo>
                  <a:cubicBezTo>
                    <a:pt x="3323" y="6686"/>
                    <a:pt x="2908" y="7200"/>
                    <a:pt x="2908" y="7200"/>
                  </a:cubicBezTo>
                  <a:cubicBezTo>
                    <a:pt x="2077" y="7714"/>
                    <a:pt x="2492" y="8229"/>
                    <a:pt x="2908" y="8743"/>
                  </a:cubicBezTo>
                  <a:cubicBezTo>
                    <a:pt x="2908" y="9257"/>
                    <a:pt x="3738" y="9771"/>
                    <a:pt x="4154" y="10286"/>
                  </a:cubicBezTo>
                  <a:cubicBezTo>
                    <a:pt x="4569" y="10286"/>
                    <a:pt x="4569" y="10286"/>
                    <a:pt x="4569" y="10286"/>
                  </a:cubicBezTo>
                  <a:cubicBezTo>
                    <a:pt x="4569" y="10800"/>
                    <a:pt x="4569" y="10286"/>
                    <a:pt x="4569" y="10800"/>
                  </a:cubicBezTo>
                  <a:cubicBezTo>
                    <a:pt x="4569" y="10800"/>
                    <a:pt x="4154" y="11829"/>
                    <a:pt x="4154" y="11829"/>
                  </a:cubicBezTo>
                  <a:cubicBezTo>
                    <a:pt x="4154" y="11829"/>
                    <a:pt x="3738" y="11829"/>
                    <a:pt x="3323" y="11829"/>
                  </a:cubicBezTo>
                  <a:cubicBezTo>
                    <a:pt x="2908" y="11829"/>
                    <a:pt x="3323" y="11829"/>
                    <a:pt x="3323" y="12343"/>
                  </a:cubicBezTo>
                  <a:cubicBezTo>
                    <a:pt x="3738" y="12343"/>
                    <a:pt x="3738" y="12857"/>
                    <a:pt x="4154" y="12857"/>
                  </a:cubicBezTo>
                  <a:cubicBezTo>
                    <a:pt x="4569" y="13371"/>
                    <a:pt x="4569" y="13371"/>
                    <a:pt x="4985" y="13886"/>
                  </a:cubicBezTo>
                  <a:cubicBezTo>
                    <a:pt x="4985" y="13886"/>
                    <a:pt x="5400" y="14400"/>
                    <a:pt x="5400" y="14400"/>
                  </a:cubicBezTo>
                  <a:cubicBezTo>
                    <a:pt x="5400" y="14400"/>
                    <a:pt x="5815" y="14400"/>
                    <a:pt x="6231" y="14400"/>
                  </a:cubicBezTo>
                  <a:cubicBezTo>
                    <a:pt x="6231" y="14400"/>
                    <a:pt x="6231" y="14400"/>
                    <a:pt x="6231" y="14400"/>
                  </a:cubicBezTo>
                  <a:cubicBezTo>
                    <a:pt x="6231" y="14400"/>
                    <a:pt x="6646" y="14400"/>
                    <a:pt x="6646" y="14400"/>
                  </a:cubicBezTo>
                  <a:cubicBezTo>
                    <a:pt x="6646" y="14400"/>
                    <a:pt x="6646" y="14400"/>
                    <a:pt x="6646" y="14914"/>
                  </a:cubicBezTo>
                  <a:cubicBezTo>
                    <a:pt x="6646" y="14914"/>
                    <a:pt x="6646" y="15429"/>
                    <a:pt x="6646" y="15429"/>
                  </a:cubicBezTo>
                  <a:cubicBezTo>
                    <a:pt x="6231" y="15429"/>
                    <a:pt x="5815" y="15429"/>
                    <a:pt x="6231" y="15943"/>
                  </a:cubicBezTo>
                  <a:cubicBezTo>
                    <a:pt x="6231" y="15943"/>
                    <a:pt x="6646" y="15943"/>
                    <a:pt x="6646" y="16457"/>
                  </a:cubicBezTo>
                  <a:cubicBezTo>
                    <a:pt x="6646" y="16457"/>
                    <a:pt x="7062" y="16457"/>
                    <a:pt x="7062" y="16457"/>
                  </a:cubicBezTo>
                  <a:cubicBezTo>
                    <a:pt x="7062" y="16971"/>
                    <a:pt x="6646" y="16971"/>
                    <a:pt x="6646" y="16971"/>
                  </a:cubicBezTo>
                  <a:cubicBezTo>
                    <a:pt x="6646" y="16971"/>
                    <a:pt x="6231" y="16457"/>
                    <a:pt x="6231" y="16971"/>
                  </a:cubicBezTo>
                  <a:cubicBezTo>
                    <a:pt x="6231" y="16971"/>
                    <a:pt x="6646" y="16971"/>
                    <a:pt x="6646" y="17486"/>
                  </a:cubicBezTo>
                  <a:cubicBezTo>
                    <a:pt x="6646" y="17486"/>
                    <a:pt x="6646" y="18000"/>
                    <a:pt x="6646" y="18000"/>
                  </a:cubicBezTo>
                  <a:cubicBezTo>
                    <a:pt x="6646" y="18514"/>
                    <a:pt x="6646" y="19029"/>
                    <a:pt x="7062" y="18514"/>
                  </a:cubicBezTo>
                  <a:cubicBezTo>
                    <a:pt x="7477" y="18000"/>
                    <a:pt x="7477" y="17486"/>
                    <a:pt x="7892" y="16971"/>
                  </a:cubicBezTo>
                  <a:cubicBezTo>
                    <a:pt x="8308" y="16971"/>
                    <a:pt x="8308" y="16971"/>
                    <a:pt x="8723" y="16971"/>
                  </a:cubicBezTo>
                  <a:cubicBezTo>
                    <a:pt x="9138" y="16457"/>
                    <a:pt x="9138" y="15943"/>
                    <a:pt x="9554" y="15943"/>
                  </a:cubicBezTo>
                  <a:cubicBezTo>
                    <a:pt x="9969" y="15429"/>
                    <a:pt x="10385" y="14914"/>
                    <a:pt x="10800" y="14400"/>
                  </a:cubicBezTo>
                  <a:cubicBezTo>
                    <a:pt x="11215" y="14400"/>
                    <a:pt x="11631" y="13886"/>
                    <a:pt x="11631" y="13886"/>
                  </a:cubicBezTo>
                  <a:cubicBezTo>
                    <a:pt x="12046" y="13886"/>
                    <a:pt x="12462" y="13886"/>
                    <a:pt x="12462" y="13886"/>
                  </a:cubicBezTo>
                  <a:cubicBezTo>
                    <a:pt x="12877" y="14400"/>
                    <a:pt x="13292" y="15429"/>
                    <a:pt x="13708" y="15943"/>
                  </a:cubicBezTo>
                  <a:cubicBezTo>
                    <a:pt x="13292" y="15943"/>
                    <a:pt x="12877" y="15943"/>
                    <a:pt x="12877" y="16457"/>
                  </a:cubicBezTo>
                  <a:cubicBezTo>
                    <a:pt x="12877" y="16971"/>
                    <a:pt x="13292" y="16971"/>
                    <a:pt x="13708" y="17486"/>
                  </a:cubicBezTo>
                  <a:cubicBezTo>
                    <a:pt x="13708" y="18514"/>
                    <a:pt x="12462" y="18000"/>
                    <a:pt x="12462" y="19029"/>
                  </a:cubicBezTo>
                  <a:cubicBezTo>
                    <a:pt x="12462" y="19543"/>
                    <a:pt x="12877" y="19543"/>
                    <a:pt x="13292" y="20057"/>
                  </a:cubicBezTo>
                  <a:cubicBezTo>
                    <a:pt x="13292" y="20057"/>
                    <a:pt x="13292" y="20057"/>
                    <a:pt x="13708" y="20571"/>
                  </a:cubicBezTo>
                  <a:cubicBezTo>
                    <a:pt x="13708" y="20571"/>
                    <a:pt x="13708" y="20057"/>
                    <a:pt x="14123" y="20571"/>
                  </a:cubicBezTo>
                  <a:cubicBezTo>
                    <a:pt x="14123" y="20571"/>
                    <a:pt x="14538" y="21600"/>
                    <a:pt x="14538" y="21600"/>
                  </a:cubicBezTo>
                  <a:cubicBezTo>
                    <a:pt x="14954" y="21600"/>
                    <a:pt x="14954" y="21600"/>
                    <a:pt x="14954" y="21600"/>
                  </a:cubicBezTo>
                  <a:cubicBezTo>
                    <a:pt x="15369" y="21600"/>
                    <a:pt x="15369" y="21600"/>
                    <a:pt x="15785" y="21600"/>
                  </a:cubicBezTo>
                  <a:cubicBezTo>
                    <a:pt x="15785" y="20571"/>
                    <a:pt x="15785" y="19543"/>
                    <a:pt x="15369" y="19029"/>
                  </a:cubicBezTo>
                  <a:cubicBezTo>
                    <a:pt x="16200" y="19029"/>
                    <a:pt x="15785" y="17486"/>
                    <a:pt x="16200" y="16971"/>
                  </a:cubicBezTo>
                  <a:cubicBezTo>
                    <a:pt x="16200" y="16971"/>
                    <a:pt x="16200" y="16971"/>
                    <a:pt x="16615" y="16971"/>
                  </a:cubicBezTo>
                  <a:cubicBezTo>
                    <a:pt x="16615" y="16971"/>
                    <a:pt x="16615" y="17486"/>
                    <a:pt x="16615" y="17486"/>
                  </a:cubicBezTo>
                  <a:cubicBezTo>
                    <a:pt x="16615" y="17486"/>
                    <a:pt x="16615" y="17486"/>
                    <a:pt x="16615" y="17486"/>
                  </a:cubicBezTo>
                  <a:cubicBezTo>
                    <a:pt x="16615" y="17486"/>
                    <a:pt x="16615" y="17486"/>
                    <a:pt x="16615" y="18000"/>
                  </a:cubicBezTo>
                  <a:cubicBezTo>
                    <a:pt x="16615" y="18000"/>
                    <a:pt x="16200" y="18000"/>
                    <a:pt x="16615" y="18000"/>
                  </a:cubicBezTo>
                  <a:cubicBezTo>
                    <a:pt x="16615" y="18514"/>
                    <a:pt x="17031" y="18000"/>
                    <a:pt x="17031" y="17486"/>
                  </a:cubicBezTo>
                  <a:cubicBezTo>
                    <a:pt x="17031" y="17486"/>
                    <a:pt x="17031" y="16457"/>
                    <a:pt x="17031" y="15943"/>
                  </a:cubicBezTo>
                  <a:cubicBezTo>
                    <a:pt x="17446" y="15943"/>
                    <a:pt x="17446" y="15943"/>
                    <a:pt x="17862" y="16457"/>
                  </a:cubicBezTo>
                  <a:cubicBezTo>
                    <a:pt x="17862" y="15943"/>
                    <a:pt x="17862" y="15943"/>
                    <a:pt x="17446" y="15943"/>
                  </a:cubicBezTo>
                  <a:cubicBezTo>
                    <a:pt x="17862" y="15943"/>
                    <a:pt x="17862" y="15943"/>
                    <a:pt x="17862" y="15943"/>
                  </a:cubicBezTo>
                  <a:cubicBezTo>
                    <a:pt x="17862" y="15429"/>
                    <a:pt x="17446" y="15429"/>
                    <a:pt x="17446" y="14914"/>
                  </a:cubicBezTo>
                  <a:cubicBezTo>
                    <a:pt x="17031" y="14400"/>
                    <a:pt x="17862" y="13886"/>
                    <a:pt x="17862" y="13886"/>
                  </a:cubicBezTo>
                  <a:cubicBezTo>
                    <a:pt x="17862" y="13371"/>
                    <a:pt x="17862" y="13371"/>
                    <a:pt x="17862" y="13371"/>
                  </a:cubicBezTo>
                  <a:cubicBezTo>
                    <a:pt x="17862" y="13371"/>
                    <a:pt x="17862" y="12857"/>
                    <a:pt x="17862" y="12857"/>
                  </a:cubicBezTo>
                  <a:cubicBezTo>
                    <a:pt x="17862" y="12857"/>
                    <a:pt x="17862" y="12343"/>
                    <a:pt x="17862" y="12343"/>
                  </a:cubicBezTo>
                  <a:cubicBezTo>
                    <a:pt x="17862" y="12343"/>
                    <a:pt x="17862" y="11829"/>
                    <a:pt x="17862" y="11829"/>
                  </a:cubicBezTo>
                  <a:cubicBezTo>
                    <a:pt x="17862" y="11829"/>
                    <a:pt x="17862" y="11829"/>
                    <a:pt x="17862" y="11314"/>
                  </a:cubicBezTo>
                  <a:cubicBezTo>
                    <a:pt x="17862" y="11314"/>
                    <a:pt x="17862" y="11314"/>
                    <a:pt x="17862" y="11314"/>
                  </a:cubicBezTo>
                  <a:cubicBezTo>
                    <a:pt x="17862" y="11314"/>
                    <a:pt x="18277" y="11314"/>
                    <a:pt x="18277" y="11314"/>
                  </a:cubicBezTo>
                  <a:cubicBezTo>
                    <a:pt x="18277" y="11314"/>
                    <a:pt x="18277" y="10800"/>
                    <a:pt x="18277" y="10800"/>
                  </a:cubicBezTo>
                  <a:cubicBezTo>
                    <a:pt x="18692" y="10286"/>
                    <a:pt x="19108" y="10286"/>
                    <a:pt x="19523" y="9771"/>
                  </a:cubicBezTo>
                  <a:cubicBezTo>
                    <a:pt x="19523" y="9771"/>
                    <a:pt x="19523" y="9771"/>
                    <a:pt x="19523" y="9771"/>
                  </a:cubicBezTo>
                  <a:cubicBezTo>
                    <a:pt x="19523" y="9771"/>
                    <a:pt x="19938" y="9771"/>
                    <a:pt x="19938" y="9771"/>
                  </a:cubicBezTo>
                  <a:cubicBezTo>
                    <a:pt x="19938" y="9771"/>
                    <a:pt x="19938" y="9771"/>
                    <a:pt x="19938" y="9771"/>
                  </a:cubicBezTo>
                  <a:cubicBezTo>
                    <a:pt x="19938" y="9771"/>
                    <a:pt x="20354" y="9771"/>
                    <a:pt x="20354" y="9771"/>
                  </a:cubicBezTo>
                  <a:cubicBezTo>
                    <a:pt x="20769" y="9771"/>
                    <a:pt x="21185" y="9771"/>
                    <a:pt x="21600" y="10286"/>
                  </a:cubicBezTo>
                  <a:cubicBezTo>
                    <a:pt x="21600" y="10286"/>
                    <a:pt x="21600" y="10286"/>
                    <a:pt x="21600" y="1028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49" name="Shape 2738"/>
            <p:cNvSpPr/>
            <p:nvPr/>
          </p:nvSpPr>
          <p:spPr>
            <a:xfrm>
              <a:off x="5119927" y="7273869"/>
              <a:ext cx="1156228" cy="574802"/>
            </a:xfrm>
            <a:custGeom>
              <a:avLst/>
              <a:gdLst/>
              <a:ahLst/>
              <a:cxnLst>
                <a:cxn ang="0">
                  <a:pos x="wd2" y="hd2"/>
                </a:cxn>
                <a:cxn ang="5400000">
                  <a:pos x="wd2" y="hd2"/>
                </a:cxn>
                <a:cxn ang="10800000">
                  <a:pos x="wd2" y="hd2"/>
                </a:cxn>
                <a:cxn ang="16200000">
                  <a:pos x="wd2" y="hd2"/>
                </a:cxn>
              </a:cxnLst>
              <a:rect l="0" t="0" r="r" b="b"/>
              <a:pathLst>
                <a:path w="21600" h="21267" extrusionOk="0">
                  <a:moveTo>
                    <a:pt x="21600" y="8067"/>
                  </a:moveTo>
                  <a:cubicBezTo>
                    <a:pt x="21296" y="8067"/>
                    <a:pt x="21296" y="8067"/>
                    <a:pt x="21296" y="7467"/>
                  </a:cubicBezTo>
                  <a:cubicBezTo>
                    <a:pt x="21296" y="7467"/>
                    <a:pt x="21296" y="7467"/>
                    <a:pt x="20992" y="7467"/>
                  </a:cubicBezTo>
                  <a:cubicBezTo>
                    <a:pt x="20992" y="6867"/>
                    <a:pt x="20992" y="6867"/>
                    <a:pt x="20992" y="6267"/>
                  </a:cubicBezTo>
                  <a:cubicBezTo>
                    <a:pt x="20992" y="5667"/>
                    <a:pt x="20687" y="5667"/>
                    <a:pt x="20687" y="5667"/>
                  </a:cubicBezTo>
                  <a:cubicBezTo>
                    <a:pt x="20687" y="5067"/>
                    <a:pt x="20687" y="5067"/>
                    <a:pt x="20687" y="5067"/>
                  </a:cubicBezTo>
                  <a:cubicBezTo>
                    <a:pt x="20687" y="5067"/>
                    <a:pt x="20687" y="4467"/>
                    <a:pt x="20687" y="4467"/>
                  </a:cubicBezTo>
                  <a:cubicBezTo>
                    <a:pt x="20992" y="3867"/>
                    <a:pt x="20992" y="3867"/>
                    <a:pt x="20992" y="3267"/>
                  </a:cubicBezTo>
                  <a:cubicBezTo>
                    <a:pt x="20992" y="3267"/>
                    <a:pt x="20992" y="2667"/>
                    <a:pt x="20687" y="2667"/>
                  </a:cubicBezTo>
                  <a:cubicBezTo>
                    <a:pt x="20687" y="2067"/>
                    <a:pt x="20383" y="2667"/>
                    <a:pt x="20079" y="2067"/>
                  </a:cubicBezTo>
                  <a:cubicBezTo>
                    <a:pt x="20079" y="2067"/>
                    <a:pt x="20079" y="2067"/>
                    <a:pt x="20079" y="2067"/>
                  </a:cubicBezTo>
                  <a:cubicBezTo>
                    <a:pt x="19775" y="1467"/>
                    <a:pt x="19775" y="1467"/>
                    <a:pt x="19470" y="1467"/>
                  </a:cubicBezTo>
                  <a:cubicBezTo>
                    <a:pt x="19470" y="2067"/>
                    <a:pt x="19470" y="2067"/>
                    <a:pt x="19166" y="2067"/>
                  </a:cubicBezTo>
                  <a:cubicBezTo>
                    <a:pt x="18862" y="2667"/>
                    <a:pt x="18558" y="2067"/>
                    <a:pt x="18254" y="2067"/>
                  </a:cubicBezTo>
                  <a:cubicBezTo>
                    <a:pt x="18254" y="2067"/>
                    <a:pt x="17949" y="1467"/>
                    <a:pt x="17949" y="1467"/>
                  </a:cubicBezTo>
                  <a:cubicBezTo>
                    <a:pt x="17949" y="1467"/>
                    <a:pt x="17949" y="1467"/>
                    <a:pt x="17949" y="1467"/>
                  </a:cubicBezTo>
                  <a:cubicBezTo>
                    <a:pt x="17949" y="1467"/>
                    <a:pt x="17645" y="867"/>
                    <a:pt x="17645" y="867"/>
                  </a:cubicBezTo>
                  <a:cubicBezTo>
                    <a:pt x="17645" y="867"/>
                    <a:pt x="17645" y="1467"/>
                    <a:pt x="17341" y="867"/>
                  </a:cubicBezTo>
                  <a:cubicBezTo>
                    <a:pt x="17037" y="867"/>
                    <a:pt x="16428" y="267"/>
                    <a:pt x="16124" y="267"/>
                  </a:cubicBezTo>
                  <a:cubicBezTo>
                    <a:pt x="16124" y="267"/>
                    <a:pt x="16124" y="267"/>
                    <a:pt x="15820" y="267"/>
                  </a:cubicBezTo>
                  <a:cubicBezTo>
                    <a:pt x="15820" y="267"/>
                    <a:pt x="15820" y="-333"/>
                    <a:pt x="15515" y="267"/>
                  </a:cubicBezTo>
                  <a:cubicBezTo>
                    <a:pt x="15211" y="267"/>
                    <a:pt x="15515" y="-333"/>
                    <a:pt x="15515" y="267"/>
                  </a:cubicBezTo>
                  <a:cubicBezTo>
                    <a:pt x="15211" y="867"/>
                    <a:pt x="15515" y="2067"/>
                    <a:pt x="15211" y="2067"/>
                  </a:cubicBezTo>
                  <a:cubicBezTo>
                    <a:pt x="15211" y="2067"/>
                    <a:pt x="14907" y="2067"/>
                    <a:pt x="14907" y="2067"/>
                  </a:cubicBezTo>
                  <a:cubicBezTo>
                    <a:pt x="14907" y="2067"/>
                    <a:pt x="14907" y="2067"/>
                    <a:pt x="14907" y="2067"/>
                  </a:cubicBezTo>
                  <a:cubicBezTo>
                    <a:pt x="14907" y="2067"/>
                    <a:pt x="14603" y="2667"/>
                    <a:pt x="14603" y="2667"/>
                  </a:cubicBezTo>
                  <a:cubicBezTo>
                    <a:pt x="14603" y="3267"/>
                    <a:pt x="14603" y="3267"/>
                    <a:pt x="14603" y="3867"/>
                  </a:cubicBezTo>
                  <a:cubicBezTo>
                    <a:pt x="14603" y="3267"/>
                    <a:pt x="14299" y="3267"/>
                    <a:pt x="14299" y="3267"/>
                  </a:cubicBezTo>
                  <a:cubicBezTo>
                    <a:pt x="14299" y="3267"/>
                    <a:pt x="14299" y="3267"/>
                    <a:pt x="14299" y="3267"/>
                  </a:cubicBezTo>
                  <a:cubicBezTo>
                    <a:pt x="14299" y="3267"/>
                    <a:pt x="14299" y="3267"/>
                    <a:pt x="13994" y="3267"/>
                  </a:cubicBezTo>
                  <a:cubicBezTo>
                    <a:pt x="13994" y="3267"/>
                    <a:pt x="13994" y="3267"/>
                    <a:pt x="13994" y="3267"/>
                  </a:cubicBezTo>
                  <a:cubicBezTo>
                    <a:pt x="13690" y="3267"/>
                    <a:pt x="13690" y="3867"/>
                    <a:pt x="13690" y="3867"/>
                  </a:cubicBezTo>
                  <a:cubicBezTo>
                    <a:pt x="13386" y="3867"/>
                    <a:pt x="13082" y="3267"/>
                    <a:pt x="13082" y="3267"/>
                  </a:cubicBezTo>
                  <a:cubicBezTo>
                    <a:pt x="12777" y="3267"/>
                    <a:pt x="12777" y="3267"/>
                    <a:pt x="12777" y="3267"/>
                  </a:cubicBezTo>
                  <a:cubicBezTo>
                    <a:pt x="12777" y="3267"/>
                    <a:pt x="12777" y="2667"/>
                    <a:pt x="12777" y="2667"/>
                  </a:cubicBezTo>
                  <a:cubicBezTo>
                    <a:pt x="12777" y="2667"/>
                    <a:pt x="12473" y="2067"/>
                    <a:pt x="12169" y="2067"/>
                  </a:cubicBezTo>
                  <a:cubicBezTo>
                    <a:pt x="12169" y="2067"/>
                    <a:pt x="12169" y="2667"/>
                    <a:pt x="12169" y="2667"/>
                  </a:cubicBezTo>
                  <a:cubicBezTo>
                    <a:pt x="12169" y="2667"/>
                    <a:pt x="12169" y="3267"/>
                    <a:pt x="12169" y="3267"/>
                  </a:cubicBezTo>
                  <a:cubicBezTo>
                    <a:pt x="11865" y="3867"/>
                    <a:pt x="11865" y="3867"/>
                    <a:pt x="11865" y="3867"/>
                  </a:cubicBezTo>
                  <a:cubicBezTo>
                    <a:pt x="11561" y="3867"/>
                    <a:pt x="11256" y="3267"/>
                    <a:pt x="11256" y="3867"/>
                  </a:cubicBezTo>
                  <a:cubicBezTo>
                    <a:pt x="10952" y="3867"/>
                    <a:pt x="11256" y="5067"/>
                    <a:pt x="10952" y="5067"/>
                  </a:cubicBezTo>
                  <a:cubicBezTo>
                    <a:pt x="10648" y="6267"/>
                    <a:pt x="9735" y="6267"/>
                    <a:pt x="9127" y="7467"/>
                  </a:cubicBezTo>
                  <a:cubicBezTo>
                    <a:pt x="9127" y="7467"/>
                    <a:pt x="9127" y="7467"/>
                    <a:pt x="9431" y="8067"/>
                  </a:cubicBezTo>
                  <a:cubicBezTo>
                    <a:pt x="9431" y="8667"/>
                    <a:pt x="9735" y="9267"/>
                    <a:pt x="9735" y="9867"/>
                  </a:cubicBezTo>
                  <a:cubicBezTo>
                    <a:pt x="9735" y="10467"/>
                    <a:pt x="9431" y="10467"/>
                    <a:pt x="9735" y="11067"/>
                  </a:cubicBezTo>
                  <a:cubicBezTo>
                    <a:pt x="9735" y="11067"/>
                    <a:pt x="9735" y="10467"/>
                    <a:pt x="10039" y="11067"/>
                  </a:cubicBezTo>
                  <a:cubicBezTo>
                    <a:pt x="10039" y="11067"/>
                    <a:pt x="10039" y="11667"/>
                    <a:pt x="10039" y="11667"/>
                  </a:cubicBezTo>
                  <a:cubicBezTo>
                    <a:pt x="10039" y="12267"/>
                    <a:pt x="10039" y="12867"/>
                    <a:pt x="9735" y="12867"/>
                  </a:cubicBezTo>
                  <a:cubicBezTo>
                    <a:pt x="9431" y="12867"/>
                    <a:pt x="9127" y="11667"/>
                    <a:pt x="9431" y="11667"/>
                  </a:cubicBezTo>
                  <a:cubicBezTo>
                    <a:pt x="9127" y="11667"/>
                    <a:pt x="9127" y="11067"/>
                    <a:pt x="9127" y="11067"/>
                  </a:cubicBezTo>
                  <a:cubicBezTo>
                    <a:pt x="8823" y="11067"/>
                    <a:pt x="8823" y="11067"/>
                    <a:pt x="8823" y="11067"/>
                  </a:cubicBezTo>
                  <a:cubicBezTo>
                    <a:pt x="8518" y="11067"/>
                    <a:pt x="8518" y="11667"/>
                    <a:pt x="8518" y="11667"/>
                  </a:cubicBezTo>
                  <a:cubicBezTo>
                    <a:pt x="8214" y="11667"/>
                    <a:pt x="8214" y="11067"/>
                    <a:pt x="8214" y="11067"/>
                  </a:cubicBezTo>
                  <a:cubicBezTo>
                    <a:pt x="8214" y="11067"/>
                    <a:pt x="7606" y="11067"/>
                    <a:pt x="7606" y="10467"/>
                  </a:cubicBezTo>
                  <a:cubicBezTo>
                    <a:pt x="7301" y="10467"/>
                    <a:pt x="7910" y="11067"/>
                    <a:pt x="7606" y="11667"/>
                  </a:cubicBezTo>
                  <a:cubicBezTo>
                    <a:pt x="7301" y="11667"/>
                    <a:pt x="6693" y="11667"/>
                    <a:pt x="6693" y="11667"/>
                  </a:cubicBezTo>
                  <a:cubicBezTo>
                    <a:pt x="6389" y="11667"/>
                    <a:pt x="6389" y="11667"/>
                    <a:pt x="6085" y="11667"/>
                  </a:cubicBezTo>
                  <a:cubicBezTo>
                    <a:pt x="5780" y="11667"/>
                    <a:pt x="6085" y="11667"/>
                    <a:pt x="5780" y="12267"/>
                  </a:cubicBezTo>
                  <a:cubicBezTo>
                    <a:pt x="5780" y="12267"/>
                    <a:pt x="5780" y="12267"/>
                    <a:pt x="5476" y="12267"/>
                  </a:cubicBezTo>
                  <a:cubicBezTo>
                    <a:pt x="5476" y="12267"/>
                    <a:pt x="5476" y="12267"/>
                    <a:pt x="5172" y="12867"/>
                  </a:cubicBezTo>
                  <a:cubicBezTo>
                    <a:pt x="5476" y="12867"/>
                    <a:pt x="5476" y="12867"/>
                    <a:pt x="5172" y="12867"/>
                  </a:cubicBezTo>
                  <a:cubicBezTo>
                    <a:pt x="5172" y="12867"/>
                    <a:pt x="4868" y="13467"/>
                    <a:pt x="4868" y="13467"/>
                  </a:cubicBezTo>
                  <a:cubicBezTo>
                    <a:pt x="4868" y="13467"/>
                    <a:pt x="4868" y="12867"/>
                    <a:pt x="4868" y="12867"/>
                  </a:cubicBezTo>
                  <a:cubicBezTo>
                    <a:pt x="4868" y="12867"/>
                    <a:pt x="4563" y="13467"/>
                    <a:pt x="4563" y="13467"/>
                  </a:cubicBezTo>
                  <a:cubicBezTo>
                    <a:pt x="4259" y="13467"/>
                    <a:pt x="4259" y="13467"/>
                    <a:pt x="4259" y="13467"/>
                  </a:cubicBezTo>
                  <a:cubicBezTo>
                    <a:pt x="3955" y="12867"/>
                    <a:pt x="3651" y="12267"/>
                    <a:pt x="3955" y="12267"/>
                  </a:cubicBezTo>
                  <a:cubicBezTo>
                    <a:pt x="3955" y="12267"/>
                    <a:pt x="3651" y="12267"/>
                    <a:pt x="3651" y="12267"/>
                  </a:cubicBezTo>
                  <a:cubicBezTo>
                    <a:pt x="3346" y="12267"/>
                    <a:pt x="3346" y="11667"/>
                    <a:pt x="3042" y="12267"/>
                  </a:cubicBezTo>
                  <a:cubicBezTo>
                    <a:pt x="2738" y="12267"/>
                    <a:pt x="3042" y="12267"/>
                    <a:pt x="2738" y="12267"/>
                  </a:cubicBezTo>
                  <a:cubicBezTo>
                    <a:pt x="2738" y="12267"/>
                    <a:pt x="2738" y="11667"/>
                    <a:pt x="2738" y="11667"/>
                  </a:cubicBezTo>
                  <a:cubicBezTo>
                    <a:pt x="2738" y="12867"/>
                    <a:pt x="2434" y="14667"/>
                    <a:pt x="1825" y="14067"/>
                  </a:cubicBezTo>
                  <a:cubicBezTo>
                    <a:pt x="1825" y="14067"/>
                    <a:pt x="2130" y="13467"/>
                    <a:pt x="1825" y="13467"/>
                  </a:cubicBezTo>
                  <a:cubicBezTo>
                    <a:pt x="1825" y="13467"/>
                    <a:pt x="1825" y="13467"/>
                    <a:pt x="1521" y="13467"/>
                  </a:cubicBezTo>
                  <a:cubicBezTo>
                    <a:pt x="1521" y="13467"/>
                    <a:pt x="1521" y="12867"/>
                    <a:pt x="1521" y="12867"/>
                  </a:cubicBezTo>
                  <a:cubicBezTo>
                    <a:pt x="1521" y="12267"/>
                    <a:pt x="1217" y="12867"/>
                    <a:pt x="1217" y="12267"/>
                  </a:cubicBezTo>
                  <a:cubicBezTo>
                    <a:pt x="1217" y="12267"/>
                    <a:pt x="913" y="12267"/>
                    <a:pt x="913" y="12267"/>
                  </a:cubicBezTo>
                  <a:cubicBezTo>
                    <a:pt x="913" y="12267"/>
                    <a:pt x="913" y="11667"/>
                    <a:pt x="913" y="11667"/>
                  </a:cubicBezTo>
                  <a:cubicBezTo>
                    <a:pt x="608" y="11667"/>
                    <a:pt x="608" y="12267"/>
                    <a:pt x="608" y="12267"/>
                  </a:cubicBezTo>
                  <a:cubicBezTo>
                    <a:pt x="608" y="12267"/>
                    <a:pt x="304" y="12267"/>
                    <a:pt x="304" y="12267"/>
                  </a:cubicBezTo>
                  <a:cubicBezTo>
                    <a:pt x="304" y="12867"/>
                    <a:pt x="304" y="12867"/>
                    <a:pt x="304" y="12867"/>
                  </a:cubicBezTo>
                  <a:cubicBezTo>
                    <a:pt x="304" y="13467"/>
                    <a:pt x="0" y="14067"/>
                    <a:pt x="0" y="14667"/>
                  </a:cubicBezTo>
                  <a:cubicBezTo>
                    <a:pt x="0" y="14667"/>
                    <a:pt x="304" y="15267"/>
                    <a:pt x="304" y="15267"/>
                  </a:cubicBezTo>
                  <a:cubicBezTo>
                    <a:pt x="304" y="15267"/>
                    <a:pt x="608" y="15867"/>
                    <a:pt x="304" y="15867"/>
                  </a:cubicBezTo>
                  <a:cubicBezTo>
                    <a:pt x="304" y="15867"/>
                    <a:pt x="913" y="16467"/>
                    <a:pt x="913" y="16467"/>
                  </a:cubicBezTo>
                  <a:cubicBezTo>
                    <a:pt x="1217" y="16467"/>
                    <a:pt x="913" y="16467"/>
                    <a:pt x="913" y="17067"/>
                  </a:cubicBezTo>
                  <a:cubicBezTo>
                    <a:pt x="1217" y="17067"/>
                    <a:pt x="913" y="17067"/>
                    <a:pt x="1217" y="17067"/>
                  </a:cubicBezTo>
                  <a:cubicBezTo>
                    <a:pt x="1217" y="17067"/>
                    <a:pt x="1217" y="17067"/>
                    <a:pt x="1521" y="17667"/>
                  </a:cubicBezTo>
                  <a:cubicBezTo>
                    <a:pt x="1521" y="17667"/>
                    <a:pt x="1825" y="17667"/>
                    <a:pt x="1825" y="17667"/>
                  </a:cubicBezTo>
                  <a:cubicBezTo>
                    <a:pt x="2130" y="17667"/>
                    <a:pt x="2130" y="17667"/>
                    <a:pt x="2130" y="17067"/>
                  </a:cubicBezTo>
                  <a:cubicBezTo>
                    <a:pt x="2130" y="17067"/>
                    <a:pt x="2130" y="17067"/>
                    <a:pt x="2130" y="17067"/>
                  </a:cubicBezTo>
                  <a:cubicBezTo>
                    <a:pt x="2434" y="17067"/>
                    <a:pt x="2434" y="16467"/>
                    <a:pt x="2434" y="16467"/>
                  </a:cubicBezTo>
                  <a:cubicBezTo>
                    <a:pt x="2738" y="16467"/>
                    <a:pt x="2738" y="17067"/>
                    <a:pt x="2738" y="17067"/>
                  </a:cubicBezTo>
                  <a:cubicBezTo>
                    <a:pt x="2738" y="17667"/>
                    <a:pt x="2738" y="17667"/>
                    <a:pt x="2738" y="17667"/>
                  </a:cubicBezTo>
                  <a:cubicBezTo>
                    <a:pt x="2738" y="17667"/>
                    <a:pt x="3042" y="17667"/>
                    <a:pt x="3042" y="17667"/>
                  </a:cubicBezTo>
                  <a:cubicBezTo>
                    <a:pt x="3346" y="17667"/>
                    <a:pt x="3346" y="17667"/>
                    <a:pt x="3651" y="18267"/>
                  </a:cubicBezTo>
                  <a:cubicBezTo>
                    <a:pt x="3651" y="18267"/>
                    <a:pt x="3346" y="18267"/>
                    <a:pt x="3651" y="18267"/>
                  </a:cubicBezTo>
                  <a:cubicBezTo>
                    <a:pt x="3955" y="18267"/>
                    <a:pt x="4259" y="18267"/>
                    <a:pt x="4259" y="18267"/>
                  </a:cubicBezTo>
                  <a:cubicBezTo>
                    <a:pt x="4563" y="17667"/>
                    <a:pt x="4563" y="17067"/>
                    <a:pt x="4563" y="17067"/>
                  </a:cubicBezTo>
                  <a:cubicBezTo>
                    <a:pt x="4868" y="16467"/>
                    <a:pt x="4868" y="16467"/>
                    <a:pt x="5172" y="16467"/>
                  </a:cubicBezTo>
                  <a:cubicBezTo>
                    <a:pt x="5172" y="16467"/>
                    <a:pt x="5172" y="17067"/>
                    <a:pt x="5476" y="17067"/>
                  </a:cubicBezTo>
                  <a:cubicBezTo>
                    <a:pt x="5476" y="16467"/>
                    <a:pt x="5476" y="16467"/>
                    <a:pt x="5476" y="16467"/>
                  </a:cubicBezTo>
                  <a:cubicBezTo>
                    <a:pt x="5476" y="16467"/>
                    <a:pt x="5476" y="16467"/>
                    <a:pt x="5780" y="16467"/>
                  </a:cubicBezTo>
                  <a:cubicBezTo>
                    <a:pt x="5780" y="16467"/>
                    <a:pt x="6085" y="16467"/>
                    <a:pt x="6085" y="16467"/>
                  </a:cubicBezTo>
                  <a:cubicBezTo>
                    <a:pt x="6389" y="16467"/>
                    <a:pt x="6389" y="16467"/>
                    <a:pt x="6693" y="16467"/>
                  </a:cubicBezTo>
                  <a:cubicBezTo>
                    <a:pt x="6693" y="16467"/>
                    <a:pt x="7301" y="15867"/>
                    <a:pt x="7606" y="15867"/>
                  </a:cubicBezTo>
                  <a:cubicBezTo>
                    <a:pt x="7606" y="15867"/>
                    <a:pt x="7606" y="15867"/>
                    <a:pt x="7606" y="16467"/>
                  </a:cubicBezTo>
                  <a:cubicBezTo>
                    <a:pt x="7301" y="16467"/>
                    <a:pt x="7301" y="16467"/>
                    <a:pt x="7301" y="16467"/>
                  </a:cubicBezTo>
                  <a:cubicBezTo>
                    <a:pt x="7301" y="17067"/>
                    <a:pt x="7606" y="17067"/>
                    <a:pt x="7301" y="17067"/>
                  </a:cubicBezTo>
                  <a:cubicBezTo>
                    <a:pt x="7606" y="17067"/>
                    <a:pt x="7606" y="17667"/>
                    <a:pt x="7910" y="17667"/>
                  </a:cubicBezTo>
                  <a:cubicBezTo>
                    <a:pt x="7910" y="17667"/>
                    <a:pt x="7910" y="18267"/>
                    <a:pt x="7910" y="18267"/>
                  </a:cubicBezTo>
                  <a:cubicBezTo>
                    <a:pt x="7910" y="18267"/>
                    <a:pt x="7910" y="18267"/>
                    <a:pt x="7910" y="18267"/>
                  </a:cubicBezTo>
                  <a:cubicBezTo>
                    <a:pt x="7910" y="18267"/>
                    <a:pt x="7910" y="18867"/>
                    <a:pt x="8214" y="18867"/>
                  </a:cubicBezTo>
                  <a:cubicBezTo>
                    <a:pt x="8214" y="18867"/>
                    <a:pt x="8214" y="18867"/>
                    <a:pt x="8518" y="19467"/>
                  </a:cubicBezTo>
                  <a:cubicBezTo>
                    <a:pt x="8823" y="19467"/>
                    <a:pt x="9127" y="19467"/>
                    <a:pt x="9431" y="19467"/>
                  </a:cubicBezTo>
                  <a:cubicBezTo>
                    <a:pt x="9431" y="20067"/>
                    <a:pt x="9735" y="20067"/>
                    <a:pt x="10039" y="20067"/>
                  </a:cubicBezTo>
                  <a:cubicBezTo>
                    <a:pt x="10039" y="20067"/>
                    <a:pt x="10344" y="20067"/>
                    <a:pt x="10344" y="20067"/>
                  </a:cubicBezTo>
                  <a:cubicBezTo>
                    <a:pt x="10648" y="20067"/>
                    <a:pt x="10952" y="20067"/>
                    <a:pt x="11256" y="20067"/>
                  </a:cubicBezTo>
                  <a:cubicBezTo>
                    <a:pt x="11865" y="20667"/>
                    <a:pt x="12169" y="20667"/>
                    <a:pt x="12777" y="20667"/>
                  </a:cubicBezTo>
                  <a:cubicBezTo>
                    <a:pt x="12777" y="20667"/>
                    <a:pt x="12777" y="20667"/>
                    <a:pt x="13082" y="21267"/>
                  </a:cubicBezTo>
                  <a:cubicBezTo>
                    <a:pt x="13082" y="21267"/>
                    <a:pt x="13386" y="21267"/>
                    <a:pt x="13690" y="21267"/>
                  </a:cubicBezTo>
                  <a:cubicBezTo>
                    <a:pt x="13690" y="21267"/>
                    <a:pt x="13994" y="21267"/>
                    <a:pt x="13994" y="21267"/>
                  </a:cubicBezTo>
                  <a:cubicBezTo>
                    <a:pt x="14299" y="21267"/>
                    <a:pt x="13994" y="21267"/>
                    <a:pt x="14299" y="21267"/>
                  </a:cubicBezTo>
                  <a:cubicBezTo>
                    <a:pt x="14299" y="21267"/>
                    <a:pt x="14603" y="21267"/>
                    <a:pt x="14603" y="21267"/>
                  </a:cubicBezTo>
                  <a:cubicBezTo>
                    <a:pt x="14603" y="20667"/>
                    <a:pt x="14603" y="20667"/>
                    <a:pt x="14603" y="20667"/>
                  </a:cubicBezTo>
                  <a:cubicBezTo>
                    <a:pt x="14603" y="20667"/>
                    <a:pt x="14907" y="20667"/>
                    <a:pt x="14907" y="20667"/>
                  </a:cubicBezTo>
                  <a:cubicBezTo>
                    <a:pt x="14907" y="20667"/>
                    <a:pt x="15211" y="18867"/>
                    <a:pt x="15515" y="20067"/>
                  </a:cubicBezTo>
                  <a:cubicBezTo>
                    <a:pt x="15515" y="19467"/>
                    <a:pt x="15820" y="19467"/>
                    <a:pt x="16124" y="19467"/>
                  </a:cubicBezTo>
                  <a:cubicBezTo>
                    <a:pt x="16124" y="19467"/>
                    <a:pt x="16428" y="19467"/>
                    <a:pt x="16428" y="19467"/>
                  </a:cubicBezTo>
                  <a:cubicBezTo>
                    <a:pt x="16428" y="19467"/>
                    <a:pt x="16732" y="19467"/>
                    <a:pt x="16732" y="19467"/>
                  </a:cubicBezTo>
                  <a:cubicBezTo>
                    <a:pt x="17037" y="19467"/>
                    <a:pt x="16732" y="19467"/>
                    <a:pt x="17037" y="19467"/>
                  </a:cubicBezTo>
                  <a:cubicBezTo>
                    <a:pt x="17037" y="18867"/>
                    <a:pt x="17341" y="19467"/>
                    <a:pt x="17341" y="18867"/>
                  </a:cubicBezTo>
                  <a:cubicBezTo>
                    <a:pt x="17645" y="18867"/>
                    <a:pt x="17949" y="18267"/>
                    <a:pt x="18254" y="19467"/>
                  </a:cubicBezTo>
                  <a:cubicBezTo>
                    <a:pt x="18254" y="18867"/>
                    <a:pt x="18254" y="18267"/>
                    <a:pt x="18254" y="18267"/>
                  </a:cubicBezTo>
                  <a:cubicBezTo>
                    <a:pt x="18254" y="17667"/>
                    <a:pt x="18558" y="17667"/>
                    <a:pt x="18862" y="17067"/>
                  </a:cubicBezTo>
                  <a:cubicBezTo>
                    <a:pt x="18862" y="17067"/>
                    <a:pt x="18862" y="16467"/>
                    <a:pt x="19166" y="16467"/>
                  </a:cubicBezTo>
                  <a:cubicBezTo>
                    <a:pt x="19470" y="16467"/>
                    <a:pt x="19470" y="16467"/>
                    <a:pt x="19775" y="16467"/>
                  </a:cubicBezTo>
                  <a:cubicBezTo>
                    <a:pt x="19470" y="16467"/>
                    <a:pt x="19470" y="16467"/>
                    <a:pt x="19470" y="16467"/>
                  </a:cubicBezTo>
                  <a:cubicBezTo>
                    <a:pt x="19775" y="16467"/>
                    <a:pt x="19470" y="15867"/>
                    <a:pt x="19470" y="15867"/>
                  </a:cubicBezTo>
                  <a:cubicBezTo>
                    <a:pt x="19470" y="15867"/>
                    <a:pt x="19775" y="15867"/>
                    <a:pt x="19775" y="15867"/>
                  </a:cubicBezTo>
                  <a:cubicBezTo>
                    <a:pt x="19775" y="15867"/>
                    <a:pt x="19775" y="15267"/>
                    <a:pt x="19775" y="15267"/>
                  </a:cubicBezTo>
                  <a:cubicBezTo>
                    <a:pt x="19775" y="15867"/>
                    <a:pt x="19470" y="15267"/>
                    <a:pt x="19470" y="15267"/>
                  </a:cubicBezTo>
                  <a:cubicBezTo>
                    <a:pt x="19470" y="15267"/>
                    <a:pt x="19470" y="14667"/>
                    <a:pt x="19470" y="14667"/>
                  </a:cubicBezTo>
                  <a:cubicBezTo>
                    <a:pt x="19470" y="14667"/>
                    <a:pt x="19470" y="14667"/>
                    <a:pt x="19470" y="14667"/>
                  </a:cubicBezTo>
                  <a:cubicBezTo>
                    <a:pt x="19470" y="14067"/>
                    <a:pt x="19470" y="14067"/>
                    <a:pt x="19470" y="13467"/>
                  </a:cubicBezTo>
                  <a:cubicBezTo>
                    <a:pt x="19470" y="12867"/>
                    <a:pt x="19470" y="13467"/>
                    <a:pt x="19775" y="13467"/>
                  </a:cubicBezTo>
                  <a:cubicBezTo>
                    <a:pt x="20079" y="12867"/>
                    <a:pt x="20079" y="12867"/>
                    <a:pt x="20079" y="12867"/>
                  </a:cubicBezTo>
                  <a:cubicBezTo>
                    <a:pt x="20079" y="12867"/>
                    <a:pt x="20079" y="12267"/>
                    <a:pt x="20079" y="12267"/>
                  </a:cubicBezTo>
                  <a:cubicBezTo>
                    <a:pt x="20079" y="12267"/>
                    <a:pt x="20079" y="11667"/>
                    <a:pt x="20079" y="11667"/>
                  </a:cubicBezTo>
                  <a:cubicBezTo>
                    <a:pt x="19775" y="11067"/>
                    <a:pt x="19470" y="11667"/>
                    <a:pt x="19470" y="11067"/>
                  </a:cubicBezTo>
                  <a:cubicBezTo>
                    <a:pt x="19470" y="11067"/>
                    <a:pt x="19470" y="11067"/>
                    <a:pt x="19775" y="10467"/>
                  </a:cubicBezTo>
                  <a:cubicBezTo>
                    <a:pt x="19775" y="10467"/>
                    <a:pt x="19775" y="10467"/>
                    <a:pt x="19775" y="10467"/>
                  </a:cubicBezTo>
                  <a:cubicBezTo>
                    <a:pt x="20079" y="10467"/>
                    <a:pt x="20383" y="11667"/>
                    <a:pt x="20687" y="10467"/>
                  </a:cubicBezTo>
                  <a:cubicBezTo>
                    <a:pt x="20687" y="11067"/>
                    <a:pt x="21296" y="11067"/>
                    <a:pt x="21296" y="10467"/>
                  </a:cubicBezTo>
                  <a:cubicBezTo>
                    <a:pt x="21296" y="10467"/>
                    <a:pt x="21296" y="10467"/>
                    <a:pt x="21296" y="9867"/>
                  </a:cubicBezTo>
                  <a:cubicBezTo>
                    <a:pt x="21296" y="9867"/>
                    <a:pt x="21296" y="9267"/>
                    <a:pt x="20992" y="9867"/>
                  </a:cubicBezTo>
                  <a:cubicBezTo>
                    <a:pt x="21296" y="9267"/>
                    <a:pt x="21296" y="9267"/>
                    <a:pt x="21296" y="9267"/>
                  </a:cubicBezTo>
                  <a:cubicBezTo>
                    <a:pt x="21296" y="9267"/>
                    <a:pt x="21296" y="8667"/>
                    <a:pt x="21600" y="806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50" name="Shape 2739"/>
            <p:cNvSpPr/>
            <p:nvPr/>
          </p:nvSpPr>
          <p:spPr>
            <a:xfrm>
              <a:off x="10231814" y="8905220"/>
              <a:ext cx="472744" cy="489831"/>
            </a:xfrm>
            <a:custGeom>
              <a:avLst/>
              <a:gdLst/>
              <a:ahLst/>
              <a:cxnLst>
                <a:cxn ang="0">
                  <a:pos x="wd2" y="hd2"/>
                </a:cxn>
                <a:cxn ang="5400000">
                  <a:pos x="wd2" y="hd2"/>
                </a:cxn>
                <a:cxn ang="10800000">
                  <a:pos x="wd2" y="hd2"/>
                </a:cxn>
                <a:cxn ang="16200000">
                  <a:pos x="wd2" y="hd2"/>
                </a:cxn>
              </a:cxnLst>
              <a:rect l="0" t="0" r="r" b="b"/>
              <a:pathLst>
                <a:path w="21600" h="21600" extrusionOk="0">
                  <a:moveTo>
                    <a:pt x="21600" y="18000"/>
                  </a:moveTo>
                  <a:cubicBezTo>
                    <a:pt x="20855" y="18000"/>
                    <a:pt x="20855" y="17280"/>
                    <a:pt x="20855" y="17280"/>
                  </a:cubicBezTo>
                  <a:cubicBezTo>
                    <a:pt x="20110" y="16560"/>
                    <a:pt x="19366" y="16560"/>
                    <a:pt x="20110" y="16560"/>
                  </a:cubicBezTo>
                  <a:cubicBezTo>
                    <a:pt x="20855" y="15840"/>
                    <a:pt x="20855" y="16560"/>
                    <a:pt x="20855" y="15840"/>
                  </a:cubicBezTo>
                  <a:cubicBezTo>
                    <a:pt x="20855" y="15120"/>
                    <a:pt x="20855" y="15840"/>
                    <a:pt x="20855" y="15120"/>
                  </a:cubicBezTo>
                  <a:cubicBezTo>
                    <a:pt x="20855" y="15120"/>
                    <a:pt x="19366" y="15120"/>
                    <a:pt x="20110" y="15120"/>
                  </a:cubicBezTo>
                  <a:cubicBezTo>
                    <a:pt x="19366" y="15120"/>
                    <a:pt x="19366" y="15120"/>
                    <a:pt x="19366" y="15120"/>
                  </a:cubicBezTo>
                  <a:cubicBezTo>
                    <a:pt x="19366" y="15120"/>
                    <a:pt x="18621" y="15120"/>
                    <a:pt x="18621" y="15120"/>
                  </a:cubicBezTo>
                  <a:cubicBezTo>
                    <a:pt x="18621" y="15120"/>
                    <a:pt x="18621" y="14400"/>
                    <a:pt x="17876" y="14400"/>
                  </a:cubicBezTo>
                  <a:cubicBezTo>
                    <a:pt x="17876" y="14400"/>
                    <a:pt x="17876" y="14400"/>
                    <a:pt x="17876" y="14400"/>
                  </a:cubicBezTo>
                  <a:cubicBezTo>
                    <a:pt x="17131" y="13680"/>
                    <a:pt x="17131" y="13680"/>
                    <a:pt x="17131" y="13680"/>
                  </a:cubicBezTo>
                  <a:cubicBezTo>
                    <a:pt x="16386" y="12960"/>
                    <a:pt x="16386" y="12960"/>
                    <a:pt x="16386" y="12960"/>
                  </a:cubicBezTo>
                  <a:cubicBezTo>
                    <a:pt x="15641" y="12960"/>
                    <a:pt x="15641" y="12240"/>
                    <a:pt x="15641" y="12240"/>
                  </a:cubicBezTo>
                  <a:cubicBezTo>
                    <a:pt x="15641" y="12240"/>
                    <a:pt x="14152" y="12240"/>
                    <a:pt x="14152" y="11520"/>
                  </a:cubicBezTo>
                  <a:cubicBezTo>
                    <a:pt x="14897" y="10800"/>
                    <a:pt x="16386" y="11520"/>
                    <a:pt x="16386" y="11520"/>
                  </a:cubicBezTo>
                  <a:cubicBezTo>
                    <a:pt x="17131" y="11520"/>
                    <a:pt x="17876" y="10080"/>
                    <a:pt x="17131" y="9360"/>
                  </a:cubicBezTo>
                  <a:cubicBezTo>
                    <a:pt x="17131" y="9360"/>
                    <a:pt x="16386" y="9360"/>
                    <a:pt x="15641" y="9360"/>
                  </a:cubicBezTo>
                  <a:cubicBezTo>
                    <a:pt x="15641" y="8640"/>
                    <a:pt x="14152" y="7920"/>
                    <a:pt x="14152" y="7920"/>
                  </a:cubicBezTo>
                  <a:cubicBezTo>
                    <a:pt x="14152" y="7200"/>
                    <a:pt x="13407" y="7200"/>
                    <a:pt x="13407" y="6480"/>
                  </a:cubicBezTo>
                  <a:cubicBezTo>
                    <a:pt x="13407" y="6480"/>
                    <a:pt x="12662" y="5760"/>
                    <a:pt x="13407" y="5760"/>
                  </a:cubicBezTo>
                  <a:cubicBezTo>
                    <a:pt x="13407" y="5040"/>
                    <a:pt x="14897" y="5040"/>
                    <a:pt x="14897" y="4320"/>
                  </a:cubicBezTo>
                  <a:cubicBezTo>
                    <a:pt x="14897" y="4320"/>
                    <a:pt x="14152" y="3600"/>
                    <a:pt x="13407" y="3600"/>
                  </a:cubicBezTo>
                  <a:cubicBezTo>
                    <a:pt x="13407" y="3600"/>
                    <a:pt x="13407" y="2880"/>
                    <a:pt x="13407" y="2880"/>
                  </a:cubicBezTo>
                  <a:cubicBezTo>
                    <a:pt x="13407" y="2880"/>
                    <a:pt x="13407" y="2880"/>
                    <a:pt x="13407" y="2880"/>
                  </a:cubicBezTo>
                  <a:cubicBezTo>
                    <a:pt x="12662" y="2880"/>
                    <a:pt x="12662" y="2880"/>
                    <a:pt x="11917" y="2880"/>
                  </a:cubicBezTo>
                  <a:cubicBezTo>
                    <a:pt x="11917" y="2880"/>
                    <a:pt x="11917" y="2160"/>
                    <a:pt x="11172" y="2160"/>
                  </a:cubicBezTo>
                  <a:cubicBezTo>
                    <a:pt x="11172" y="2880"/>
                    <a:pt x="11172" y="2160"/>
                    <a:pt x="11172" y="2160"/>
                  </a:cubicBezTo>
                  <a:cubicBezTo>
                    <a:pt x="11172" y="1440"/>
                    <a:pt x="11917" y="2160"/>
                    <a:pt x="11917" y="1440"/>
                  </a:cubicBezTo>
                  <a:cubicBezTo>
                    <a:pt x="11917" y="1440"/>
                    <a:pt x="11172" y="1440"/>
                    <a:pt x="11172" y="1440"/>
                  </a:cubicBezTo>
                  <a:cubicBezTo>
                    <a:pt x="10428" y="720"/>
                    <a:pt x="10428" y="720"/>
                    <a:pt x="10428" y="0"/>
                  </a:cubicBezTo>
                  <a:cubicBezTo>
                    <a:pt x="10428" y="720"/>
                    <a:pt x="9683" y="0"/>
                    <a:pt x="8938" y="720"/>
                  </a:cubicBezTo>
                  <a:cubicBezTo>
                    <a:pt x="8938" y="720"/>
                    <a:pt x="10428" y="1440"/>
                    <a:pt x="8938" y="720"/>
                  </a:cubicBezTo>
                  <a:cubicBezTo>
                    <a:pt x="7448" y="720"/>
                    <a:pt x="8193" y="1440"/>
                    <a:pt x="7448" y="1440"/>
                  </a:cubicBezTo>
                  <a:cubicBezTo>
                    <a:pt x="7448" y="1440"/>
                    <a:pt x="6703" y="1440"/>
                    <a:pt x="6703" y="1440"/>
                  </a:cubicBezTo>
                  <a:cubicBezTo>
                    <a:pt x="6703" y="1440"/>
                    <a:pt x="5959" y="720"/>
                    <a:pt x="5959" y="720"/>
                  </a:cubicBezTo>
                  <a:cubicBezTo>
                    <a:pt x="5959" y="720"/>
                    <a:pt x="5959" y="1440"/>
                    <a:pt x="5214" y="1440"/>
                  </a:cubicBezTo>
                  <a:cubicBezTo>
                    <a:pt x="5214" y="1440"/>
                    <a:pt x="5214" y="720"/>
                    <a:pt x="4469" y="720"/>
                  </a:cubicBezTo>
                  <a:cubicBezTo>
                    <a:pt x="4469" y="720"/>
                    <a:pt x="4469" y="1440"/>
                    <a:pt x="4469" y="1440"/>
                  </a:cubicBezTo>
                  <a:cubicBezTo>
                    <a:pt x="4469" y="1440"/>
                    <a:pt x="3724" y="1440"/>
                    <a:pt x="3724" y="1440"/>
                  </a:cubicBezTo>
                  <a:cubicBezTo>
                    <a:pt x="2979" y="1440"/>
                    <a:pt x="2234" y="2160"/>
                    <a:pt x="1490" y="2160"/>
                  </a:cubicBezTo>
                  <a:cubicBezTo>
                    <a:pt x="745" y="2160"/>
                    <a:pt x="745" y="2160"/>
                    <a:pt x="0" y="2160"/>
                  </a:cubicBezTo>
                  <a:cubicBezTo>
                    <a:pt x="0" y="2880"/>
                    <a:pt x="0" y="2880"/>
                    <a:pt x="745" y="2880"/>
                  </a:cubicBezTo>
                  <a:cubicBezTo>
                    <a:pt x="745" y="3600"/>
                    <a:pt x="745" y="3600"/>
                    <a:pt x="1490" y="4320"/>
                  </a:cubicBezTo>
                  <a:cubicBezTo>
                    <a:pt x="1490" y="4320"/>
                    <a:pt x="1490" y="5040"/>
                    <a:pt x="1490" y="5760"/>
                  </a:cubicBezTo>
                  <a:cubicBezTo>
                    <a:pt x="1490" y="6480"/>
                    <a:pt x="1490" y="6480"/>
                    <a:pt x="1490" y="7200"/>
                  </a:cubicBezTo>
                  <a:cubicBezTo>
                    <a:pt x="1490" y="7200"/>
                    <a:pt x="745" y="7200"/>
                    <a:pt x="745" y="7200"/>
                  </a:cubicBezTo>
                  <a:cubicBezTo>
                    <a:pt x="745" y="7200"/>
                    <a:pt x="745" y="7200"/>
                    <a:pt x="745" y="7200"/>
                  </a:cubicBezTo>
                  <a:cubicBezTo>
                    <a:pt x="745" y="7920"/>
                    <a:pt x="745" y="7200"/>
                    <a:pt x="745" y="7920"/>
                  </a:cubicBezTo>
                  <a:cubicBezTo>
                    <a:pt x="745" y="7920"/>
                    <a:pt x="745" y="7920"/>
                    <a:pt x="745" y="7920"/>
                  </a:cubicBezTo>
                  <a:cubicBezTo>
                    <a:pt x="745" y="7920"/>
                    <a:pt x="745" y="8640"/>
                    <a:pt x="745" y="8640"/>
                  </a:cubicBezTo>
                  <a:cubicBezTo>
                    <a:pt x="745" y="8640"/>
                    <a:pt x="745" y="8640"/>
                    <a:pt x="1490" y="9360"/>
                  </a:cubicBezTo>
                  <a:cubicBezTo>
                    <a:pt x="1490" y="9360"/>
                    <a:pt x="1490" y="10080"/>
                    <a:pt x="1490" y="10080"/>
                  </a:cubicBezTo>
                  <a:cubicBezTo>
                    <a:pt x="1490" y="10080"/>
                    <a:pt x="1490" y="10080"/>
                    <a:pt x="1490" y="10800"/>
                  </a:cubicBezTo>
                  <a:cubicBezTo>
                    <a:pt x="1490" y="10800"/>
                    <a:pt x="1490" y="10800"/>
                    <a:pt x="1490" y="10800"/>
                  </a:cubicBezTo>
                  <a:cubicBezTo>
                    <a:pt x="2234" y="10800"/>
                    <a:pt x="2979" y="11520"/>
                    <a:pt x="3724" y="11520"/>
                  </a:cubicBezTo>
                  <a:cubicBezTo>
                    <a:pt x="4469" y="11520"/>
                    <a:pt x="4469" y="11520"/>
                    <a:pt x="5214" y="11520"/>
                  </a:cubicBezTo>
                  <a:cubicBezTo>
                    <a:pt x="5959" y="11520"/>
                    <a:pt x="7448" y="12240"/>
                    <a:pt x="7448" y="12960"/>
                  </a:cubicBezTo>
                  <a:cubicBezTo>
                    <a:pt x="8193" y="12960"/>
                    <a:pt x="8193" y="13680"/>
                    <a:pt x="8938" y="14400"/>
                  </a:cubicBezTo>
                  <a:cubicBezTo>
                    <a:pt x="9683" y="14400"/>
                    <a:pt x="10428" y="13680"/>
                    <a:pt x="11172" y="13680"/>
                  </a:cubicBezTo>
                  <a:cubicBezTo>
                    <a:pt x="11917" y="14400"/>
                    <a:pt x="11172" y="15120"/>
                    <a:pt x="11917" y="15120"/>
                  </a:cubicBezTo>
                  <a:cubicBezTo>
                    <a:pt x="11917" y="15120"/>
                    <a:pt x="11917" y="15120"/>
                    <a:pt x="12662" y="15120"/>
                  </a:cubicBezTo>
                  <a:cubicBezTo>
                    <a:pt x="12662" y="15120"/>
                    <a:pt x="12662" y="15840"/>
                    <a:pt x="12662" y="15840"/>
                  </a:cubicBezTo>
                  <a:cubicBezTo>
                    <a:pt x="12662" y="15840"/>
                    <a:pt x="13407" y="15840"/>
                    <a:pt x="13407" y="15840"/>
                  </a:cubicBezTo>
                  <a:cubicBezTo>
                    <a:pt x="13407" y="15840"/>
                    <a:pt x="13407" y="15840"/>
                    <a:pt x="14152" y="15840"/>
                  </a:cubicBezTo>
                  <a:cubicBezTo>
                    <a:pt x="14152" y="15840"/>
                    <a:pt x="14897" y="15120"/>
                    <a:pt x="15641" y="15120"/>
                  </a:cubicBezTo>
                  <a:cubicBezTo>
                    <a:pt x="16386" y="15840"/>
                    <a:pt x="15641" y="16560"/>
                    <a:pt x="15641" y="16560"/>
                  </a:cubicBezTo>
                  <a:cubicBezTo>
                    <a:pt x="15641" y="17280"/>
                    <a:pt x="15641" y="16560"/>
                    <a:pt x="16386" y="17280"/>
                  </a:cubicBezTo>
                  <a:cubicBezTo>
                    <a:pt x="16386" y="17280"/>
                    <a:pt x="17131" y="17280"/>
                    <a:pt x="17131" y="18000"/>
                  </a:cubicBezTo>
                  <a:cubicBezTo>
                    <a:pt x="17131" y="18000"/>
                    <a:pt x="17131" y="18720"/>
                    <a:pt x="17131" y="19440"/>
                  </a:cubicBezTo>
                  <a:cubicBezTo>
                    <a:pt x="17131" y="19440"/>
                    <a:pt x="17876" y="20160"/>
                    <a:pt x="17876" y="20880"/>
                  </a:cubicBezTo>
                  <a:cubicBezTo>
                    <a:pt x="18621" y="21600"/>
                    <a:pt x="17876" y="21600"/>
                    <a:pt x="18621" y="21600"/>
                  </a:cubicBezTo>
                  <a:cubicBezTo>
                    <a:pt x="19366" y="21600"/>
                    <a:pt x="19366" y="20880"/>
                    <a:pt x="19366" y="20880"/>
                  </a:cubicBezTo>
                  <a:cubicBezTo>
                    <a:pt x="20110" y="20880"/>
                    <a:pt x="20110" y="20880"/>
                    <a:pt x="20855" y="20880"/>
                  </a:cubicBezTo>
                  <a:cubicBezTo>
                    <a:pt x="20855" y="20880"/>
                    <a:pt x="20855" y="20160"/>
                    <a:pt x="20855" y="20160"/>
                  </a:cubicBezTo>
                  <a:cubicBezTo>
                    <a:pt x="20855" y="19440"/>
                    <a:pt x="20855" y="19440"/>
                    <a:pt x="20855" y="19440"/>
                  </a:cubicBezTo>
                  <a:cubicBezTo>
                    <a:pt x="20855" y="19440"/>
                    <a:pt x="20110" y="18720"/>
                    <a:pt x="20110" y="18720"/>
                  </a:cubicBezTo>
                  <a:cubicBezTo>
                    <a:pt x="20110" y="18000"/>
                    <a:pt x="20855" y="18720"/>
                    <a:pt x="20855" y="18720"/>
                  </a:cubicBezTo>
                  <a:cubicBezTo>
                    <a:pt x="20855" y="18720"/>
                    <a:pt x="21600" y="18720"/>
                    <a:pt x="21600" y="180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51" name="Shape 2740"/>
            <p:cNvSpPr/>
            <p:nvPr/>
          </p:nvSpPr>
          <p:spPr>
            <a:xfrm>
              <a:off x="3898199" y="8638075"/>
              <a:ext cx="65503" cy="47308"/>
            </a:xfrm>
            <a:custGeom>
              <a:avLst/>
              <a:gdLst/>
              <a:ahLst/>
              <a:cxnLst>
                <a:cxn ang="0">
                  <a:pos x="wd2" y="hd2"/>
                </a:cxn>
                <a:cxn ang="5400000">
                  <a:pos x="wd2" y="hd2"/>
                </a:cxn>
                <a:cxn ang="10800000">
                  <a:pos x="wd2" y="hd2"/>
                </a:cxn>
                <a:cxn ang="16200000">
                  <a:pos x="wd2" y="hd2"/>
                </a:cxn>
              </a:cxnLst>
              <a:rect l="0" t="0" r="r" b="b"/>
              <a:pathLst>
                <a:path w="21600" h="15600" extrusionOk="0">
                  <a:moveTo>
                    <a:pt x="21600" y="7800"/>
                  </a:moveTo>
                  <a:cubicBezTo>
                    <a:pt x="16200" y="7800"/>
                    <a:pt x="16200" y="2400"/>
                    <a:pt x="16200" y="2400"/>
                  </a:cubicBezTo>
                  <a:cubicBezTo>
                    <a:pt x="16200" y="2400"/>
                    <a:pt x="5400" y="-3000"/>
                    <a:pt x="5400" y="2400"/>
                  </a:cubicBezTo>
                  <a:cubicBezTo>
                    <a:pt x="5400" y="2400"/>
                    <a:pt x="0" y="7800"/>
                    <a:pt x="0" y="7800"/>
                  </a:cubicBezTo>
                  <a:cubicBezTo>
                    <a:pt x="5400" y="7800"/>
                    <a:pt x="5400" y="7800"/>
                    <a:pt x="0" y="13200"/>
                  </a:cubicBezTo>
                  <a:cubicBezTo>
                    <a:pt x="5400" y="18600"/>
                    <a:pt x="10800" y="13200"/>
                    <a:pt x="16200" y="13200"/>
                  </a:cubicBezTo>
                  <a:cubicBezTo>
                    <a:pt x="16200" y="13200"/>
                    <a:pt x="16200" y="13200"/>
                    <a:pt x="16200" y="13200"/>
                  </a:cubicBezTo>
                  <a:cubicBezTo>
                    <a:pt x="16200" y="7800"/>
                    <a:pt x="16200" y="7800"/>
                    <a:pt x="21600" y="7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sp>
          <p:nvSpPr>
            <p:cNvPr id="52" name="Shape 2741"/>
            <p:cNvSpPr/>
            <p:nvPr/>
          </p:nvSpPr>
          <p:spPr>
            <a:xfrm>
              <a:off x="6592841" y="8642611"/>
              <a:ext cx="269970" cy="587264"/>
            </a:xfrm>
            <a:custGeom>
              <a:avLst/>
              <a:gdLst/>
              <a:ahLst/>
              <a:cxnLst>
                <a:cxn ang="0">
                  <a:pos x="wd2" y="hd2"/>
                </a:cxn>
                <a:cxn ang="5400000">
                  <a:pos x="wd2" y="hd2"/>
                </a:cxn>
                <a:cxn ang="10800000">
                  <a:pos x="wd2" y="hd2"/>
                </a:cxn>
                <a:cxn ang="16200000">
                  <a:pos x="wd2" y="hd2"/>
                </a:cxn>
              </a:cxnLst>
              <a:rect l="0" t="0" r="r" b="b"/>
              <a:pathLst>
                <a:path w="20894" h="21110" extrusionOk="0">
                  <a:moveTo>
                    <a:pt x="20894" y="14105"/>
                  </a:moveTo>
                  <a:cubicBezTo>
                    <a:pt x="19623" y="14105"/>
                    <a:pt x="19623" y="13521"/>
                    <a:pt x="19623" y="13521"/>
                  </a:cubicBezTo>
                  <a:cubicBezTo>
                    <a:pt x="19623" y="13521"/>
                    <a:pt x="19623" y="12937"/>
                    <a:pt x="19623" y="12937"/>
                  </a:cubicBezTo>
                  <a:cubicBezTo>
                    <a:pt x="18353" y="11769"/>
                    <a:pt x="18353" y="12937"/>
                    <a:pt x="17082" y="12353"/>
                  </a:cubicBezTo>
                  <a:cubicBezTo>
                    <a:pt x="17082" y="12353"/>
                    <a:pt x="15812" y="11769"/>
                    <a:pt x="15812" y="11769"/>
                  </a:cubicBezTo>
                  <a:cubicBezTo>
                    <a:pt x="15812" y="11769"/>
                    <a:pt x="15812" y="11186"/>
                    <a:pt x="15812" y="11186"/>
                  </a:cubicBezTo>
                  <a:cubicBezTo>
                    <a:pt x="15812" y="11186"/>
                    <a:pt x="15812" y="11186"/>
                    <a:pt x="15812" y="11186"/>
                  </a:cubicBezTo>
                  <a:cubicBezTo>
                    <a:pt x="14541" y="10602"/>
                    <a:pt x="14541" y="10018"/>
                    <a:pt x="14541" y="9434"/>
                  </a:cubicBezTo>
                  <a:cubicBezTo>
                    <a:pt x="15812" y="9434"/>
                    <a:pt x="13270" y="8267"/>
                    <a:pt x="13270" y="8267"/>
                  </a:cubicBezTo>
                  <a:cubicBezTo>
                    <a:pt x="13270" y="7683"/>
                    <a:pt x="14541" y="8267"/>
                    <a:pt x="14541" y="7683"/>
                  </a:cubicBezTo>
                  <a:cubicBezTo>
                    <a:pt x="14541" y="7099"/>
                    <a:pt x="14541" y="6515"/>
                    <a:pt x="14541" y="6515"/>
                  </a:cubicBezTo>
                  <a:cubicBezTo>
                    <a:pt x="14541" y="6515"/>
                    <a:pt x="14541" y="5932"/>
                    <a:pt x="14541" y="5932"/>
                  </a:cubicBezTo>
                  <a:cubicBezTo>
                    <a:pt x="14541" y="5932"/>
                    <a:pt x="14541" y="5348"/>
                    <a:pt x="14541" y="5348"/>
                  </a:cubicBezTo>
                  <a:cubicBezTo>
                    <a:pt x="15812" y="5348"/>
                    <a:pt x="15812" y="4764"/>
                    <a:pt x="14541" y="4764"/>
                  </a:cubicBezTo>
                  <a:cubicBezTo>
                    <a:pt x="14541" y="4180"/>
                    <a:pt x="14541" y="3596"/>
                    <a:pt x="13270" y="3013"/>
                  </a:cubicBezTo>
                  <a:cubicBezTo>
                    <a:pt x="13270" y="2429"/>
                    <a:pt x="12000" y="2429"/>
                    <a:pt x="12000" y="2429"/>
                  </a:cubicBezTo>
                  <a:cubicBezTo>
                    <a:pt x="10729" y="1845"/>
                    <a:pt x="10729" y="1845"/>
                    <a:pt x="10729" y="1845"/>
                  </a:cubicBezTo>
                  <a:cubicBezTo>
                    <a:pt x="10729" y="1261"/>
                    <a:pt x="10729" y="1261"/>
                    <a:pt x="9459" y="1261"/>
                  </a:cubicBezTo>
                  <a:cubicBezTo>
                    <a:pt x="8188" y="94"/>
                    <a:pt x="8188" y="678"/>
                    <a:pt x="6918" y="1261"/>
                  </a:cubicBezTo>
                  <a:cubicBezTo>
                    <a:pt x="4376" y="1261"/>
                    <a:pt x="6918" y="94"/>
                    <a:pt x="5647" y="94"/>
                  </a:cubicBezTo>
                  <a:cubicBezTo>
                    <a:pt x="4376" y="-490"/>
                    <a:pt x="1835" y="1845"/>
                    <a:pt x="1835" y="1845"/>
                  </a:cubicBezTo>
                  <a:cubicBezTo>
                    <a:pt x="565" y="2429"/>
                    <a:pt x="565" y="3013"/>
                    <a:pt x="565" y="3013"/>
                  </a:cubicBezTo>
                  <a:cubicBezTo>
                    <a:pt x="-706" y="3596"/>
                    <a:pt x="565" y="3596"/>
                    <a:pt x="565" y="3596"/>
                  </a:cubicBezTo>
                  <a:cubicBezTo>
                    <a:pt x="565" y="4180"/>
                    <a:pt x="565" y="4764"/>
                    <a:pt x="565" y="4764"/>
                  </a:cubicBezTo>
                  <a:cubicBezTo>
                    <a:pt x="565" y="4764"/>
                    <a:pt x="565" y="5348"/>
                    <a:pt x="565" y="5932"/>
                  </a:cubicBezTo>
                  <a:cubicBezTo>
                    <a:pt x="1835" y="5348"/>
                    <a:pt x="4376" y="5932"/>
                    <a:pt x="3106" y="6515"/>
                  </a:cubicBezTo>
                  <a:cubicBezTo>
                    <a:pt x="3106" y="6515"/>
                    <a:pt x="3106" y="7099"/>
                    <a:pt x="3106" y="7099"/>
                  </a:cubicBezTo>
                  <a:cubicBezTo>
                    <a:pt x="3106" y="7099"/>
                    <a:pt x="3106" y="7099"/>
                    <a:pt x="4376" y="7683"/>
                  </a:cubicBezTo>
                  <a:cubicBezTo>
                    <a:pt x="3106" y="7683"/>
                    <a:pt x="3106" y="7683"/>
                    <a:pt x="3106" y="7099"/>
                  </a:cubicBezTo>
                  <a:cubicBezTo>
                    <a:pt x="3106" y="7683"/>
                    <a:pt x="1835" y="7683"/>
                    <a:pt x="1835" y="7683"/>
                  </a:cubicBezTo>
                  <a:cubicBezTo>
                    <a:pt x="1835" y="8267"/>
                    <a:pt x="3106" y="7683"/>
                    <a:pt x="1835" y="8267"/>
                  </a:cubicBezTo>
                  <a:cubicBezTo>
                    <a:pt x="1835" y="8851"/>
                    <a:pt x="1835" y="8851"/>
                    <a:pt x="565" y="8851"/>
                  </a:cubicBezTo>
                  <a:cubicBezTo>
                    <a:pt x="1835" y="8851"/>
                    <a:pt x="1835" y="9434"/>
                    <a:pt x="1835" y="9434"/>
                  </a:cubicBezTo>
                  <a:cubicBezTo>
                    <a:pt x="1835" y="9434"/>
                    <a:pt x="1835" y="9434"/>
                    <a:pt x="1835" y="9434"/>
                  </a:cubicBezTo>
                  <a:cubicBezTo>
                    <a:pt x="3106" y="10018"/>
                    <a:pt x="1835" y="10602"/>
                    <a:pt x="1835" y="10602"/>
                  </a:cubicBezTo>
                  <a:cubicBezTo>
                    <a:pt x="1835" y="11186"/>
                    <a:pt x="1835" y="11186"/>
                    <a:pt x="1835" y="11769"/>
                  </a:cubicBezTo>
                  <a:cubicBezTo>
                    <a:pt x="1835" y="11769"/>
                    <a:pt x="1835" y="11769"/>
                    <a:pt x="1835" y="11769"/>
                  </a:cubicBezTo>
                  <a:cubicBezTo>
                    <a:pt x="1835" y="12353"/>
                    <a:pt x="1835" y="12353"/>
                    <a:pt x="565" y="12353"/>
                  </a:cubicBezTo>
                  <a:cubicBezTo>
                    <a:pt x="565" y="12353"/>
                    <a:pt x="1835" y="12937"/>
                    <a:pt x="1835" y="12937"/>
                  </a:cubicBezTo>
                  <a:cubicBezTo>
                    <a:pt x="565" y="12937"/>
                    <a:pt x="565" y="13521"/>
                    <a:pt x="565" y="14105"/>
                  </a:cubicBezTo>
                  <a:cubicBezTo>
                    <a:pt x="565" y="14105"/>
                    <a:pt x="565" y="14105"/>
                    <a:pt x="565" y="14105"/>
                  </a:cubicBezTo>
                  <a:cubicBezTo>
                    <a:pt x="565" y="14688"/>
                    <a:pt x="565" y="14688"/>
                    <a:pt x="565" y="15272"/>
                  </a:cubicBezTo>
                  <a:cubicBezTo>
                    <a:pt x="1835" y="15272"/>
                    <a:pt x="1835" y="15856"/>
                    <a:pt x="1835" y="15856"/>
                  </a:cubicBezTo>
                  <a:cubicBezTo>
                    <a:pt x="1835" y="17024"/>
                    <a:pt x="1835" y="16440"/>
                    <a:pt x="565" y="15856"/>
                  </a:cubicBezTo>
                  <a:cubicBezTo>
                    <a:pt x="565" y="15856"/>
                    <a:pt x="565" y="15856"/>
                    <a:pt x="565" y="15856"/>
                  </a:cubicBezTo>
                  <a:cubicBezTo>
                    <a:pt x="565" y="15856"/>
                    <a:pt x="565" y="17024"/>
                    <a:pt x="1835" y="17024"/>
                  </a:cubicBezTo>
                  <a:cubicBezTo>
                    <a:pt x="1835" y="17607"/>
                    <a:pt x="5647" y="17607"/>
                    <a:pt x="5647" y="18191"/>
                  </a:cubicBezTo>
                  <a:cubicBezTo>
                    <a:pt x="5647" y="18191"/>
                    <a:pt x="5647" y="18191"/>
                    <a:pt x="5647" y="18191"/>
                  </a:cubicBezTo>
                  <a:cubicBezTo>
                    <a:pt x="5647" y="18191"/>
                    <a:pt x="5647" y="18191"/>
                    <a:pt x="5647" y="18191"/>
                  </a:cubicBezTo>
                  <a:cubicBezTo>
                    <a:pt x="6918" y="18191"/>
                    <a:pt x="6918" y="18775"/>
                    <a:pt x="8188" y="19359"/>
                  </a:cubicBezTo>
                  <a:cubicBezTo>
                    <a:pt x="8188" y="19359"/>
                    <a:pt x="6918" y="19359"/>
                    <a:pt x="6918" y="19359"/>
                  </a:cubicBezTo>
                  <a:cubicBezTo>
                    <a:pt x="6918" y="19359"/>
                    <a:pt x="8188" y="19359"/>
                    <a:pt x="8188" y="19942"/>
                  </a:cubicBezTo>
                  <a:cubicBezTo>
                    <a:pt x="8188" y="19942"/>
                    <a:pt x="8188" y="19942"/>
                    <a:pt x="8188" y="20526"/>
                  </a:cubicBezTo>
                  <a:cubicBezTo>
                    <a:pt x="8188" y="20526"/>
                    <a:pt x="8188" y="20526"/>
                    <a:pt x="8188" y="21110"/>
                  </a:cubicBezTo>
                  <a:cubicBezTo>
                    <a:pt x="8188" y="20526"/>
                    <a:pt x="9459" y="21110"/>
                    <a:pt x="10729" y="21110"/>
                  </a:cubicBezTo>
                  <a:cubicBezTo>
                    <a:pt x="10729" y="21110"/>
                    <a:pt x="10729" y="21110"/>
                    <a:pt x="10729" y="21110"/>
                  </a:cubicBezTo>
                  <a:cubicBezTo>
                    <a:pt x="10729" y="21110"/>
                    <a:pt x="12000" y="21110"/>
                    <a:pt x="12000" y="21110"/>
                  </a:cubicBezTo>
                  <a:cubicBezTo>
                    <a:pt x="12000" y="20526"/>
                    <a:pt x="12000" y="20526"/>
                    <a:pt x="12000" y="20526"/>
                  </a:cubicBezTo>
                  <a:cubicBezTo>
                    <a:pt x="12000" y="19942"/>
                    <a:pt x="10729" y="20526"/>
                    <a:pt x="12000" y="20526"/>
                  </a:cubicBezTo>
                  <a:cubicBezTo>
                    <a:pt x="12000" y="19942"/>
                    <a:pt x="13270" y="20526"/>
                    <a:pt x="13270" y="19942"/>
                  </a:cubicBezTo>
                  <a:cubicBezTo>
                    <a:pt x="13270" y="19942"/>
                    <a:pt x="12000" y="19359"/>
                    <a:pt x="12000" y="18775"/>
                  </a:cubicBezTo>
                  <a:cubicBezTo>
                    <a:pt x="13270" y="18775"/>
                    <a:pt x="13270" y="18775"/>
                    <a:pt x="13270" y="18191"/>
                  </a:cubicBezTo>
                  <a:cubicBezTo>
                    <a:pt x="14541" y="18191"/>
                    <a:pt x="14541" y="18775"/>
                    <a:pt x="15812" y="18191"/>
                  </a:cubicBezTo>
                  <a:cubicBezTo>
                    <a:pt x="15812" y="18191"/>
                    <a:pt x="15812" y="17607"/>
                    <a:pt x="15812" y="17607"/>
                  </a:cubicBezTo>
                  <a:cubicBezTo>
                    <a:pt x="17082" y="17024"/>
                    <a:pt x="17082" y="17024"/>
                    <a:pt x="17082" y="16440"/>
                  </a:cubicBezTo>
                  <a:cubicBezTo>
                    <a:pt x="17082" y="16440"/>
                    <a:pt x="17082" y="15856"/>
                    <a:pt x="17082" y="15856"/>
                  </a:cubicBezTo>
                  <a:cubicBezTo>
                    <a:pt x="18353" y="15272"/>
                    <a:pt x="18353" y="15856"/>
                    <a:pt x="19623" y="15856"/>
                  </a:cubicBezTo>
                  <a:cubicBezTo>
                    <a:pt x="19623" y="15272"/>
                    <a:pt x="20894" y="14688"/>
                    <a:pt x="20894" y="1410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lnSpc>
                  <a:spcPct val="100000"/>
                </a:lnSpc>
                <a:defRPr sz="3000">
                  <a:solidFill>
                    <a:srgbClr val="FFFFFF"/>
                  </a:solidFill>
                </a:defRPr>
              </a:pPr>
              <a:endParaRPr sz="1500"/>
            </a:p>
          </p:txBody>
        </p:sp>
      </p:grpSp>
      <p:sp>
        <p:nvSpPr>
          <p:cNvPr id="57" name="Text Placeholder 11"/>
          <p:cNvSpPr>
            <a:spLocks noGrp="1"/>
          </p:cNvSpPr>
          <p:nvPr>
            <p:ph type="body" sz="quarter" idx="38" hasCustomPrompt="1"/>
          </p:nvPr>
        </p:nvSpPr>
        <p:spPr>
          <a:xfrm>
            <a:off x="2134383" y="4832936"/>
            <a:ext cx="7270740" cy="7759671"/>
          </a:xfrm>
          <a:prstGeom prst="rect">
            <a:avLst/>
          </a:prstGeom>
        </p:spPr>
        <p:txBody>
          <a:bodyPr/>
          <a:lstStyle>
            <a:lvl1pPr marL="685800" marR="0" indent="-685800" algn="l" defTabSz="1828251" rtl="0" eaLnBrk="1" fontAlgn="auto" latinLnBrk="0" hangingPunct="1">
              <a:lnSpc>
                <a:spcPct val="150000"/>
              </a:lnSpc>
              <a:spcBef>
                <a:spcPts val="2000"/>
              </a:spcBef>
              <a:spcAft>
                <a:spcPts val="0"/>
              </a:spcAft>
              <a:buClrTx/>
              <a:buSzTx/>
              <a:buFont typeface="Wingdings" panose="05000000000000000000" pitchFamily="2" charset="2"/>
              <a:buChar char="§"/>
              <a:tabLst/>
              <a:defRPr sz="4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err="1"/>
              <a:t>Tem</a:t>
            </a:r>
            <a:r>
              <a:rPr lang="en-US"/>
              <a:t> </a:t>
            </a:r>
            <a:r>
              <a:rPr lang="en-US" err="1"/>
              <a:t>eaquunto</a:t>
            </a:r>
            <a:r>
              <a:rPr lang="en-US"/>
              <a:t> </a:t>
            </a:r>
            <a:r>
              <a:rPr lang="en-US" err="1"/>
              <a:t>eos</a:t>
            </a:r>
            <a:r>
              <a:rPr lang="en-US"/>
              <a:t> </a:t>
            </a:r>
            <a:r>
              <a:rPr lang="en-US" err="1"/>
              <a:t>eos</a:t>
            </a:r>
            <a:r>
              <a:rPr lang="en-US"/>
              <a:t> </a:t>
            </a:r>
            <a:r>
              <a:rPr lang="en-US" err="1"/>
              <a:t>eos</a:t>
            </a:r>
            <a:r>
              <a:rPr lang="en-US"/>
              <a:t> es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dolore </a:t>
            </a:r>
            <a:r>
              <a:rPr lang="en-US" err="1"/>
              <a:t>explat</a:t>
            </a:r>
            <a:r>
              <a:rPr lang="en-US"/>
              <a:t> et </a:t>
            </a:r>
            <a:r>
              <a:rPr lang="en-US" err="1"/>
              <a:t>ulparciis</a:t>
            </a:r>
            <a:r>
              <a:rPr lang="en-US"/>
              <a:t> </a:t>
            </a:r>
            <a:r>
              <a:rPr lang="en-US" err="1"/>
              <a:t>eum</a:t>
            </a:r>
            <a:r>
              <a:rPr lang="en-US"/>
              <a:t> ani </a:t>
            </a:r>
            <a:r>
              <a:rPr lang="en-US" err="1"/>
              <a:t>officae</a:t>
            </a:r>
            <a:r>
              <a:rPr lang="en-US"/>
              <a:t> </a:t>
            </a:r>
            <a:r>
              <a:rPr lang="en-US" err="1"/>
              <a:t>solore</a:t>
            </a:r>
            <a:r>
              <a:rPr lang="en-US"/>
              <a:t> </a:t>
            </a:r>
            <a:r>
              <a:rPr lang="en-US" err="1"/>
              <a:t>quatio</a:t>
            </a:r>
            <a:r>
              <a:rPr lang="en-US"/>
              <a:t> </a:t>
            </a:r>
            <a:r>
              <a:rPr lang="en-US" err="1"/>
              <a:t>mos</a:t>
            </a:r>
            <a:r>
              <a:rPr lang="en-US"/>
              <a:t> vit</a:t>
            </a:r>
            <a:r>
              <a:rPr lang="sl-SI"/>
              <a:t>.</a:t>
            </a:r>
          </a:p>
        </p:txBody>
      </p:sp>
      <p:sp>
        <p:nvSpPr>
          <p:cNvPr id="67" name="Text Placeholder 11"/>
          <p:cNvSpPr>
            <a:spLocks noGrp="1"/>
          </p:cNvSpPr>
          <p:nvPr>
            <p:ph type="body" sz="quarter" idx="31" hasCustomPrompt="1"/>
          </p:nvPr>
        </p:nvSpPr>
        <p:spPr>
          <a:xfrm>
            <a:off x="17630340" y="697629"/>
            <a:ext cx="4926774" cy="1944216"/>
          </a:xfrm>
          <a:prstGeom prst="rect">
            <a:avLst/>
          </a:prstGeom>
        </p:spPr>
        <p:txBody>
          <a:bodyPr/>
          <a:lstStyle>
            <a:lvl1pPr marL="0" indent="0" algn="ctr">
              <a:lnSpc>
                <a:spcPct val="150000"/>
              </a:lnSpc>
              <a:buNone/>
              <a:defRPr sz="2000">
                <a:solidFill>
                  <a:srgbClr val="FF0000"/>
                </a:solidFill>
                <a:latin typeface="+mn-lt"/>
              </a:defRPr>
            </a:lvl1pPr>
            <a:lvl2pPr>
              <a:defRPr sz="1467"/>
            </a:lvl2pPr>
            <a:lvl3pPr>
              <a:defRPr sz="1400"/>
            </a:lvl3pPr>
            <a:lvl4pPr>
              <a:defRPr sz="1333"/>
            </a:lvl4pPr>
            <a:lvl5pPr>
              <a:defRPr sz="1333"/>
            </a:lvl5pPr>
          </a:lstStyle>
          <a:p>
            <a:pPr lvl="0"/>
            <a:r>
              <a:rPr lang="en-US"/>
              <a:t>TO EDIT </a:t>
            </a:r>
            <a:r>
              <a:rPr lang="sl-SI"/>
              <a:t>MAP</a:t>
            </a:r>
            <a:r>
              <a:rPr lang="en-US"/>
              <a:t> &gt; OPEN View &gt; Master Slide View</a:t>
            </a:r>
            <a:r>
              <a:rPr lang="sl-SI"/>
              <a:t> </a:t>
            </a:r>
            <a:r>
              <a:rPr lang="en-US"/>
              <a:t>&gt;</a:t>
            </a:r>
            <a:r>
              <a:rPr lang="sl-SI"/>
              <a:t> Ungroup and</a:t>
            </a:r>
            <a:endParaRPr lang="en-US"/>
          </a:p>
        </p:txBody>
      </p:sp>
      <p:sp>
        <p:nvSpPr>
          <p:cNvPr id="58" name="Text Placeholder 86">
            <a:extLst>
              <a:ext uri="{FF2B5EF4-FFF2-40B4-BE49-F238E27FC236}">
                <a16:creationId xmlns:a16="http://schemas.microsoft.com/office/drawing/2014/main" id="{31857A14-7510-4606-902E-3EFDB32F162A}"/>
              </a:ext>
            </a:extLst>
          </p:cNvPr>
          <p:cNvSpPr>
            <a:spLocks noGrp="1"/>
          </p:cNvSpPr>
          <p:nvPr>
            <p:ph type="body" sz="quarter" idx="32" hasCustomPrompt="1"/>
          </p:nvPr>
        </p:nvSpPr>
        <p:spPr>
          <a:xfrm>
            <a:off x="2144503" y="2674892"/>
            <a:ext cx="7164796" cy="1879646"/>
          </a:xfrm>
          <a:prstGeom prst="rect">
            <a:avLst/>
          </a:prstGeom>
        </p:spPr>
        <p:txBody>
          <a:bodyPr/>
          <a:lstStyle>
            <a:lvl1pPr marL="0" indent="0" algn="l">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59" name="Text Placeholder 86">
            <a:extLst>
              <a:ext uri="{FF2B5EF4-FFF2-40B4-BE49-F238E27FC236}">
                <a16:creationId xmlns:a16="http://schemas.microsoft.com/office/drawing/2014/main" id="{7E943C33-51E4-46B8-8AEC-2ADAAF17765F}"/>
              </a:ext>
            </a:extLst>
          </p:cNvPr>
          <p:cNvSpPr>
            <a:spLocks noGrp="1"/>
          </p:cNvSpPr>
          <p:nvPr>
            <p:ph type="body" sz="quarter" idx="39" hasCustomPrompt="1"/>
          </p:nvPr>
        </p:nvSpPr>
        <p:spPr>
          <a:xfrm>
            <a:off x="2108499" y="2106265"/>
            <a:ext cx="7164796" cy="437131"/>
          </a:xfrm>
          <a:prstGeom prst="rect">
            <a:avLst/>
          </a:prstGeom>
        </p:spPr>
        <p:txBody>
          <a:bodyPr/>
          <a:lstStyle>
            <a:lvl1pPr marL="0" indent="0" algn="l">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Tree>
    <p:extLst>
      <p:ext uri="{BB962C8B-B14F-4D97-AF65-F5344CB8AC3E}">
        <p14:creationId xmlns:p14="http://schemas.microsoft.com/office/powerpoint/2010/main" val="25896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lumns">
    <p:spTree>
      <p:nvGrpSpPr>
        <p:cNvPr id="1" name=""/>
        <p:cNvGrpSpPr/>
        <p:nvPr/>
      </p:nvGrpSpPr>
      <p:grpSpPr>
        <a:xfrm>
          <a:off x="0" y="0"/>
          <a:ext cx="0" cy="0"/>
          <a:chOff x="0" y="0"/>
          <a:chExt cx="0" cy="0"/>
        </a:xfrm>
      </p:grpSpPr>
      <p:sp>
        <p:nvSpPr>
          <p:cNvPr id="5" name="TextBox 4"/>
          <p:cNvSpPr txBox="1"/>
          <p:nvPr userDrawn="1"/>
        </p:nvSpPr>
        <p:spPr>
          <a:xfrm rot="16200000">
            <a:off x="20203575" y="6693710"/>
            <a:ext cx="6694678" cy="400110"/>
          </a:xfrm>
          <a:prstGeom prst="rect">
            <a:avLst/>
          </a:prstGeom>
          <a:noFill/>
        </p:spPr>
        <p:txBody>
          <a:bodyPr wrap="square" rtlCol="0">
            <a:spAutoFit/>
          </a:bodyPr>
          <a:lstStyle/>
          <a:p>
            <a:pPr marL="0" marR="0" indent="0" algn="ctr" defTabSz="2176766" rtl="0" eaLnBrk="1" fontAlgn="auto" latinLnBrk="0" hangingPunct="1">
              <a:lnSpc>
                <a:spcPct val="100000"/>
              </a:lnSpc>
              <a:spcBef>
                <a:spcPts val="0"/>
              </a:spcBef>
              <a:spcAft>
                <a:spcPts val="0"/>
              </a:spcAft>
              <a:buClrTx/>
              <a:buSzTx/>
              <a:buFontTx/>
              <a:buNone/>
              <a:tabLst/>
              <a:defRPr/>
            </a:pPr>
            <a:r>
              <a:rPr lang="en-US" sz="3000" b="1" i="0" u="none" strike="noStrike" kern="1200" spc="700" baseline="30000" dirty="0">
                <a:solidFill>
                  <a:schemeClr val="accent4"/>
                </a:solidFill>
                <a:latin typeface="+mn-lt"/>
                <a:ea typeface="Segoe UI Symbol" charset="0"/>
                <a:cs typeface="Segoe UI Symbol" charset="0"/>
              </a:rPr>
              <a:t>@ADACTA</a:t>
            </a:r>
          </a:p>
        </p:txBody>
      </p:sp>
      <p:sp>
        <p:nvSpPr>
          <p:cNvPr id="9"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accent4"/>
                </a:solidFill>
                <a:latin typeface="Segoe UI Symbol" charset="0"/>
                <a:ea typeface="Segoe UI Symbol" charset="0"/>
                <a:cs typeface="Segoe UI Symbol" charset="0"/>
              </a:rPr>
              <a:pPr algn="r">
                <a:defRPr/>
              </a:pPr>
              <a:t>‹#›</a:t>
            </a:fld>
            <a:endParaRPr lang="is-IS" sz="2700" b="1" kern="0">
              <a:solidFill>
                <a:schemeClr val="accent4"/>
              </a:solidFill>
              <a:latin typeface="Segoe UI Symbol" charset="0"/>
              <a:ea typeface="Segoe UI Symbol" charset="0"/>
              <a:cs typeface="Segoe UI Symbol" charset="0"/>
            </a:endParaRPr>
          </a:p>
        </p:txBody>
      </p:sp>
      <p:pic>
        <p:nvPicPr>
          <p:cNvPr id="17" name="Picture 16">
            <a:extLst>
              <a:ext uri="{FF2B5EF4-FFF2-40B4-BE49-F238E27FC236}">
                <a16:creationId xmlns:a16="http://schemas.microsoft.com/office/drawing/2014/main" id="{FF2BF9B3-550C-374B-83FC-9E2D5E6AE6F6}"/>
              </a:ext>
            </a:extLst>
          </p:cNvPr>
          <p:cNvPicPr>
            <a:picLocks noChangeAspect="1"/>
          </p:cNvPicPr>
          <p:nvPr userDrawn="1"/>
        </p:nvPicPr>
        <p:blipFill rotWithShape="1">
          <a:blip r:embed="rId2"/>
          <a:srcRect l="16176" t="13191"/>
          <a:stretch/>
        </p:blipFill>
        <p:spPr>
          <a:xfrm>
            <a:off x="-411781" y="-342006"/>
            <a:ext cx="3488055" cy="2754338"/>
          </a:xfrm>
          <a:prstGeom prst="rect">
            <a:avLst/>
          </a:prstGeom>
        </p:spPr>
      </p:pic>
      <p:sp>
        <p:nvSpPr>
          <p:cNvPr id="10" name="Text Placeholder 11">
            <a:extLst>
              <a:ext uri="{FF2B5EF4-FFF2-40B4-BE49-F238E27FC236}">
                <a16:creationId xmlns:a16="http://schemas.microsoft.com/office/drawing/2014/main" id="{BEA355A6-1EBB-4D46-A6C7-BB8EFAA7C470}"/>
              </a:ext>
            </a:extLst>
          </p:cNvPr>
          <p:cNvSpPr>
            <a:spLocks noGrp="1"/>
          </p:cNvSpPr>
          <p:nvPr>
            <p:ph type="body" sz="quarter" idx="41" hasCustomPrompt="1"/>
          </p:nvPr>
        </p:nvSpPr>
        <p:spPr>
          <a:xfrm>
            <a:off x="2108499" y="4107908"/>
            <a:ext cx="9937104" cy="9159597"/>
          </a:xfrm>
          <a:prstGeom prst="rect">
            <a:avLst/>
          </a:prstGeom>
        </p:spPr>
        <p:txBody>
          <a:bodyPr/>
          <a:lstStyle>
            <a:lvl1pPr marL="571500" indent="-571500" algn="just">
              <a:lnSpc>
                <a:spcPct val="150000"/>
              </a:lnSpc>
              <a:buFont typeface="Wingdings" panose="05000000000000000000" pitchFamily="2" charset="2"/>
              <a:buChar char="§"/>
              <a:defRPr sz="4800" b="0" baseline="0">
                <a:solidFill>
                  <a:srgbClr val="56595B"/>
                </a:solidFill>
                <a:latin typeface="+mn-lt"/>
                <a:ea typeface="Segoe UI Symbol" charset="0"/>
                <a:cs typeface="Segoe UI Symbol" charset="0"/>
              </a:defRPr>
            </a:lvl1pPr>
            <a:lvl2pPr marL="1257027" marR="0" indent="-342900" algn="just" defTabSz="1828251" rtl="0" eaLnBrk="1" fontAlgn="auto" latinLnBrk="0" hangingPunct="1">
              <a:lnSpc>
                <a:spcPct val="150000"/>
              </a:lnSpc>
              <a:spcBef>
                <a:spcPts val="1000"/>
              </a:spcBef>
              <a:spcAft>
                <a:spcPts val="0"/>
              </a:spcAft>
              <a:buClrTx/>
              <a:buSzTx/>
              <a:buFont typeface="Wingdings" panose="05000000000000000000" pitchFamily="2" charset="2"/>
              <a:buChar char="§"/>
              <a:tabLst/>
              <a:defRPr lang="sl-SI" sz="100" smtClean="0">
                <a:solidFill>
                  <a:srgbClr val="56595B"/>
                </a:solidFill>
                <a:ea typeface="Segoe UI Symbol" charset="0"/>
                <a:cs typeface="Segoe UI Symbol" charset="0"/>
              </a:defRPr>
            </a:lvl2pPr>
            <a:lvl3pPr>
              <a:defRPr sz="10700"/>
            </a:lvl3pPr>
            <a:lvl4pPr>
              <a:defRPr sz="1333"/>
            </a:lvl4pPr>
            <a:lvl5pPr>
              <a:defRPr sz="1333"/>
            </a:lvl5pPr>
          </a:lstStyle>
          <a:p>
            <a:pPr algn="just">
              <a:lnSpc>
                <a:spcPct val="150000"/>
              </a:lnSpc>
            </a:pPr>
            <a:r>
              <a:rPr lang="en-US" sz="4800">
                <a:solidFill>
                  <a:srgbClr val="56595B"/>
                </a:solidFill>
                <a:latin typeface="+mn-lt"/>
                <a:ea typeface="Segoe UI Symbol" charset="0"/>
                <a:cs typeface="Segoe UI Symbol" charset="0"/>
              </a:rPr>
              <a:t>There are many variations of passages of Lorem Ipsum available, but the majority have suffered alteration in some form, </a:t>
            </a:r>
          </a:p>
          <a:p>
            <a:pPr lvl="1" algn="just">
              <a:lnSpc>
                <a:spcPct val="150000"/>
              </a:lnSpc>
            </a:pPr>
            <a:r>
              <a:rPr lang="en-US" sz="4800">
                <a:solidFill>
                  <a:srgbClr val="56595B"/>
                </a:solidFill>
                <a:latin typeface="+mn-lt"/>
                <a:ea typeface="Segoe UI Symbol" charset="0"/>
                <a:cs typeface="Segoe UI Symbol" charset="0"/>
              </a:rPr>
              <a:t>By injected </a:t>
            </a:r>
            <a:r>
              <a:rPr lang="en-US" sz="4800" err="1">
                <a:solidFill>
                  <a:srgbClr val="56595B"/>
                </a:solidFill>
                <a:latin typeface="+mn-lt"/>
                <a:ea typeface="Segoe UI Symbol" charset="0"/>
                <a:cs typeface="Segoe UI Symbol" charset="0"/>
              </a:rPr>
              <a:t>humour</a:t>
            </a:r>
            <a:r>
              <a:rPr lang="en-US" sz="4800">
                <a:solidFill>
                  <a:srgbClr val="56595B"/>
                </a:solidFill>
                <a:latin typeface="+mn-lt"/>
                <a:ea typeface="Segoe UI Symbol" charset="0"/>
                <a:cs typeface="Segoe UI Symbol" charset="0"/>
              </a:rPr>
              <a:t>, or </a:t>
            </a:r>
            <a:r>
              <a:rPr lang="en-US" sz="4800" err="1">
                <a:solidFill>
                  <a:srgbClr val="56595B"/>
                </a:solidFill>
                <a:latin typeface="+mn-lt"/>
                <a:ea typeface="Segoe UI Symbol" charset="0"/>
                <a:cs typeface="Segoe UI Symbol" charset="0"/>
              </a:rPr>
              <a:t>randomised</a:t>
            </a:r>
            <a:r>
              <a:rPr lang="en-US" sz="4800">
                <a:solidFill>
                  <a:srgbClr val="56595B"/>
                </a:solidFill>
                <a:latin typeface="+mn-lt"/>
                <a:ea typeface="Segoe UI Symbol" charset="0"/>
                <a:cs typeface="Segoe UI Symbol" charset="0"/>
              </a:rPr>
              <a:t> words which don't look even slightly believable. </a:t>
            </a:r>
          </a:p>
          <a:p>
            <a:pPr lvl="2" algn="just">
              <a:lnSpc>
                <a:spcPct val="150000"/>
              </a:lnSpc>
            </a:pPr>
            <a:r>
              <a:rPr lang="en-US" sz="4800">
                <a:solidFill>
                  <a:srgbClr val="56595B"/>
                </a:solidFill>
                <a:latin typeface="+mn-lt"/>
                <a:ea typeface="Segoe UI Symbol" charset="0"/>
                <a:cs typeface="Segoe UI Symbol" charset="0"/>
              </a:rPr>
              <a:t>believable. </a:t>
            </a:r>
          </a:p>
        </p:txBody>
      </p:sp>
      <p:sp>
        <p:nvSpPr>
          <p:cNvPr id="15" name="Text Placeholder 86">
            <a:extLst>
              <a:ext uri="{FF2B5EF4-FFF2-40B4-BE49-F238E27FC236}">
                <a16:creationId xmlns:a16="http://schemas.microsoft.com/office/drawing/2014/main" id="{36FA14DE-09E7-48CE-80E1-8FF74A6F5D2A}"/>
              </a:ext>
            </a:extLst>
          </p:cNvPr>
          <p:cNvSpPr>
            <a:spLocks noGrp="1"/>
          </p:cNvSpPr>
          <p:nvPr>
            <p:ph type="body" sz="quarter" idx="20" hasCustomPrompt="1"/>
          </p:nvPr>
        </p:nvSpPr>
        <p:spPr>
          <a:xfrm>
            <a:off x="2108499" y="2674892"/>
            <a:ext cx="7164796" cy="1159566"/>
          </a:xfrm>
          <a:prstGeom prst="rect">
            <a:avLst/>
          </a:prstGeom>
        </p:spPr>
        <p:txBody>
          <a:bodyPr/>
          <a:lstStyle>
            <a:lvl1pPr marL="0" indent="0" algn="l">
              <a:lnSpc>
                <a:spcPct val="100000"/>
              </a:lnSpc>
              <a:spcBef>
                <a:spcPts val="0"/>
              </a:spcBef>
              <a:buNone/>
              <a:defRPr sz="6600" b="1" spc="0" baseline="0">
                <a:solidFill>
                  <a:schemeClr val="tx1"/>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19" name="Text Placeholder 11">
            <a:extLst>
              <a:ext uri="{FF2B5EF4-FFF2-40B4-BE49-F238E27FC236}">
                <a16:creationId xmlns:a16="http://schemas.microsoft.com/office/drawing/2014/main" id="{9447B395-BEF5-4DA9-B4EF-F56B5CB0EB10}"/>
              </a:ext>
            </a:extLst>
          </p:cNvPr>
          <p:cNvSpPr>
            <a:spLocks noGrp="1"/>
          </p:cNvSpPr>
          <p:nvPr>
            <p:ph type="body" sz="quarter" idx="44" hasCustomPrompt="1"/>
          </p:nvPr>
        </p:nvSpPr>
        <p:spPr>
          <a:xfrm>
            <a:off x="12621667" y="4107907"/>
            <a:ext cx="10297144" cy="9159597"/>
          </a:xfrm>
          <a:prstGeom prst="rect">
            <a:avLst/>
          </a:prstGeom>
        </p:spPr>
        <p:txBody>
          <a:bodyPr/>
          <a:lstStyle>
            <a:lvl1pPr marL="342900" indent="-342900" algn="just">
              <a:lnSpc>
                <a:spcPct val="150000"/>
              </a:lnSpc>
              <a:buFont typeface="Wingdings" panose="05000000000000000000" pitchFamily="2" charset="2"/>
              <a:buChar char="§"/>
              <a:defRPr sz="4800" b="0" baseline="0">
                <a:solidFill>
                  <a:srgbClr val="56595B"/>
                </a:solidFill>
                <a:latin typeface="+mn-lt"/>
                <a:ea typeface="Segoe UI Symbol" charset="0"/>
                <a:cs typeface="Segoe UI Symbol" charset="0"/>
              </a:defRPr>
            </a:lvl1pPr>
            <a:lvl2pPr marL="1257027" marR="0" indent="-342900" algn="just" defTabSz="1828251" rtl="0" eaLnBrk="1" fontAlgn="auto" latinLnBrk="0" hangingPunct="1">
              <a:lnSpc>
                <a:spcPct val="150000"/>
              </a:lnSpc>
              <a:spcBef>
                <a:spcPts val="1000"/>
              </a:spcBef>
              <a:spcAft>
                <a:spcPts val="0"/>
              </a:spcAft>
              <a:buClrTx/>
              <a:buSzTx/>
              <a:buFont typeface="Wingdings" panose="05000000000000000000" pitchFamily="2" charset="2"/>
              <a:buChar char="§"/>
              <a:tabLst/>
              <a:defRPr lang="sl-SI" sz="3200" smtClean="0">
                <a:solidFill>
                  <a:srgbClr val="56595B"/>
                </a:solidFill>
                <a:ea typeface="Segoe UI Symbol" charset="0"/>
                <a:cs typeface="Segoe UI Symbol" charset="0"/>
              </a:defRPr>
            </a:lvl2pPr>
            <a:lvl3pPr>
              <a:defRPr sz="5200"/>
            </a:lvl3pPr>
            <a:lvl4pPr>
              <a:defRPr sz="1333"/>
            </a:lvl4pPr>
            <a:lvl5pPr>
              <a:defRPr sz="1333"/>
            </a:lvl5pPr>
          </a:lstStyle>
          <a:p>
            <a:pPr algn="just">
              <a:lnSpc>
                <a:spcPct val="150000"/>
              </a:lnSpc>
            </a:pPr>
            <a:r>
              <a:rPr lang="en-US" sz="4800">
                <a:solidFill>
                  <a:srgbClr val="56595B"/>
                </a:solidFill>
                <a:latin typeface="+mn-lt"/>
                <a:ea typeface="Segoe UI Symbol" charset="0"/>
                <a:cs typeface="Segoe UI Symbol" charset="0"/>
              </a:rPr>
              <a:t>There are many variations of passages of Lorem Ipsum available, but the majority have suffered alteration in some form, </a:t>
            </a:r>
          </a:p>
          <a:p>
            <a:pPr lvl="1" algn="just">
              <a:lnSpc>
                <a:spcPct val="150000"/>
              </a:lnSpc>
            </a:pPr>
            <a:r>
              <a:rPr lang="en-US" sz="4800">
                <a:solidFill>
                  <a:srgbClr val="56595B"/>
                </a:solidFill>
                <a:latin typeface="+mn-lt"/>
                <a:ea typeface="Segoe UI Symbol" charset="0"/>
                <a:cs typeface="Segoe UI Symbol" charset="0"/>
              </a:rPr>
              <a:t>By injected </a:t>
            </a:r>
            <a:r>
              <a:rPr lang="en-US" sz="4800" err="1">
                <a:solidFill>
                  <a:srgbClr val="56595B"/>
                </a:solidFill>
                <a:latin typeface="+mn-lt"/>
                <a:ea typeface="Segoe UI Symbol" charset="0"/>
                <a:cs typeface="Segoe UI Symbol" charset="0"/>
              </a:rPr>
              <a:t>humour</a:t>
            </a:r>
            <a:r>
              <a:rPr lang="en-US" sz="4800">
                <a:solidFill>
                  <a:srgbClr val="56595B"/>
                </a:solidFill>
                <a:latin typeface="+mn-lt"/>
                <a:ea typeface="Segoe UI Symbol" charset="0"/>
                <a:cs typeface="Segoe UI Symbol" charset="0"/>
              </a:rPr>
              <a:t>, or </a:t>
            </a:r>
            <a:r>
              <a:rPr lang="en-US" sz="4800" err="1">
                <a:solidFill>
                  <a:srgbClr val="56595B"/>
                </a:solidFill>
                <a:latin typeface="+mn-lt"/>
                <a:ea typeface="Segoe UI Symbol" charset="0"/>
                <a:cs typeface="Segoe UI Symbol" charset="0"/>
              </a:rPr>
              <a:t>randomised</a:t>
            </a:r>
            <a:r>
              <a:rPr lang="en-US" sz="4800">
                <a:solidFill>
                  <a:srgbClr val="56595B"/>
                </a:solidFill>
                <a:latin typeface="+mn-lt"/>
                <a:ea typeface="Segoe UI Symbol" charset="0"/>
                <a:cs typeface="Segoe UI Symbol" charset="0"/>
              </a:rPr>
              <a:t> words which don't look even slightly believable. </a:t>
            </a:r>
          </a:p>
          <a:p>
            <a:pPr lvl="2" algn="just">
              <a:lnSpc>
                <a:spcPct val="150000"/>
              </a:lnSpc>
            </a:pPr>
            <a:r>
              <a:rPr lang="en-US" sz="4800">
                <a:solidFill>
                  <a:srgbClr val="56595B"/>
                </a:solidFill>
                <a:latin typeface="+mn-lt"/>
                <a:ea typeface="Segoe UI Symbol" charset="0"/>
                <a:cs typeface="Segoe UI Symbol" charset="0"/>
              </a:rPr>
              <a:t>believable. </a:t>
            </a:r>
          </a:p>
        </p:txBody>
      </p:sp>
      <p:sp>
        <p:nvSpPr>
          <p:cNvPr id="20" name="Text Placeholder 86">
            <a:extLst>
              <a:ext uri="{FF2B5EF4-FFF2-40B4-BE49-F238E27FC236}">
                <a16:creationId xmlns:a16="http://schemas.microsoft.com/office/drawing/2014/main" id="{7252CAB4-E06D-4555-B39A-2CDA5A69FB66}"/>
              </a:ext>
            </a:extLst>
          </p:cNvPr>
          <p:cNvSpPr>
            <a:spLocks noGrp="1"/>
          </p:cNvSpPr>
          <p:nvPr>
            <p:ph type="body" sz="quarter" idx="24" hasCustomPrompt="1"/>
          </p:nvPr>
        </p:nvSpPr>
        <p:spPr>
          <a:xfrm>
            <a:off x="2108499" y="2106266"/>
            <a:ext cx="7164796" cy="568626"/>
          </a:xfrm>
          <a:prstGeom prst="rect">
            <a:avLst/>
          </a:prstGeom>
        </p:spPr>
        <p:txBody>
          <a:bodyPr/>
          <a:lstStyle>
            <a:lvl1pPr marL="0" indent="0" algn="l">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Tree>
    <p:extLst>
      <p:ext uri="{BB962C8B-B14F-4D97-AF65-F5344CB8AC3E}">
        <p14:creationId xmlns:p14="http://schemas.microsoft.com/office/powerpoint/2010/main" val="3785517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992" y="-342006"/>
            <a:ext cx="25043221" cy="15049672"/>
          </a:xfrm>
          <a:prstGeom prst="rect">
            <a:avLst/>
          </a:prstGeom>
        </p:spPr>
      </p:pic>
      <p:sp>
        <p:nvSpPr>
          <p:cNvPr id="7" name="Text Placeholder 11"/>
          <p:cNvSpPr>
            <a:spLocks noGrp="1"/>
          </p:cNvSpPr>
          <p:nvPr>
            <p:ph type="body" sz="quarter" idx="60" hasCustomPrompt="1"/>
          </p:nvPr>
        </p:nvSpPr>
        <p:spPr>
          <a:xfrm>
            <a:off x="2177297" y="7362850"/>
            <a:ext cx="20253002" cy="2736304"/>
          </a:xfrm>
          <a:prstGeom prst="rect">
            <a:avLst/>
          </a:prstGeom>
        </p:spPr>
        <p:txBody>
          <a:bodyPr/>
          <a:lstStyle>
            <a:lvl1pPr marL="0" indent="0" algn="ctr">
              <a:lnSpc>
                <a:spcPct val="150000"/>
              </a:lnSpc>
              <a:buNone/>
              <a:defRPr sz="2200" b="0" baseline="0">
                <a:solidFill>
                  <a:schemeClr val="bg1"/>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dirty="0"/>
              <a:t>This presentation is the property of </a:t>
            </a:r>
            <a:r>
              <a:rPr lang="en-US" dirty="0" err="1"/>
              <a:t>Adacta</a:t>
            </a:r>
            <a:r>
              <a:rPr lang="en-US" dirty="0"/>
              <a:t> and its subsidiaries (the “Company”) and is strictly confidential. It contains information intended only for the person to whom it is transmitted. With receipt of this information, recipient acknowledges and agrees that: (</a:t>
            </a:r>
            <a:r>
              <a:rPr lang="en-US" dirty="0" err="1"/>
              <a:t>i</a:t>
            </a:r>
            <a:r>
              <a:rPr lang="en-US" dirty="0"/>
              <a:t>) this document is not intended to be distributed, and if distributed inadvertently, will be returned to the Company as soon as possible; (ii) the recipient will not copy, fax, reproduce, divulge, or distribute this confidential information, in whole or in part, without the express written consent of the Company; (iii) all of the information herein will be treated as confidential material with no less care than that afforded to its own confidential  material.</a:t>
            </a:r>
          </a:p>
        </p:txBody>
      </p:sp>
      <p:sp>
        <p:nvSpPr>
          <p:cNvPr id="8" name="Text Placeholder 11"/>
          <p:cNvSpPr>
            <a:spLocks noGrp="1"/>
          </p:cNvSpPr>
          <p:nvPr>
            <p:ph type="body" sz="quarter" idx="61" hasCustomPrompt="1"/>
          </p:nvPr>
        </p:nvSpPr>
        <p:spPr>
          <a:xfrm>
            <a:off x="2177297" y="10823860"/>
            <a:ext cx="20253002" cy="613402"/>
          </a:xfrm>
          <a:prstGeom prst="rect">
            <a:avLst/>
          </a:prstGeom>
        </p:spPr>
        <p:txBody>
          <a:bodyPr/>
          <a:lstStyle>
            <a:lvl1pPr marL="0" indent="0" algn="ctr">
              <a:lnSpc>
                <a:spcPct val="150000"/>
              </a:lnSpc>
              <a:buNone/>
              <a:defRPr sz="2200" b="0" baseline="0">
                <a:solidFill>
                  <a:schemeClr val="bg1"/>
                </a:solidFill>
                <a:latin typeface="+mn-lt"/>
                <a:ea typeface="Segoe UI Symbol" charset="0"/>
                <a:cs typeface="Segoe UI Symbol" charset="0"/>
              </a:defRPr>
            </a:lvl1pPr>
            <a:lvl2pPr>
              <a:defRPr sz="1467"/>
            </a:lvl2pPr>
            <a:lvl3pPr>
              <a:defRPr sz="1400"/>
            </a:lvl3pPr>
            <a:lvl4pPr>
              <a:defRPr sz="1333"/>
            </a:lvl4pPr>
            <a:lvl5pPr>
              <a:defRPr sz="1333"/>
            </a:lvl5pPr>
          </a:lstStyle>
          <a:p>
            <a:r>
              <a:rPr lang="sl-SI" sz="2200" dirty="0" err="1">
                <a:solidFill>
                  <a:schemeClr val="bg1"/>
                </a:solidFill>
                <a:latin typeface="+mn-lt"/>
              </a:rPr>
              <a:t>Adacta</a:t>
            </a:r>
            <a:r>
              <a:rPr lang="sl-SI" sz="2200" dirty="0">
                <a:solidFill>
                  <a:schemeClr val="bg1"/>
                </a:solidFill>
                <a:latin typeface="+mn-lt"/>
              </a:rPr>
              <a:t> ® </a:t>
            </a:r>
            <a:r>
              <a:rPr lang="sl-SI" sz="2200" dirty="0" err="1">
                <a:solidFill>
                  <a:schemeClr val="bg1"/>
                </a:solidFill>
                <a:latin typeface="+mn-lt"/>
              </a:rPr>
              <a:t>All</a:t>
            </a:r>
            <a:r>
              <a:rPr lang="sl-SI" sz="2200" dirty="0">
                <a:solidFill>
                  <a:schemeClr val="bg1"/>
                </a:solidFill>
                <a:latin typeface="+mn-lt"/>
              </a:rPr>
              <a:t> </a:t>
            </a:r>
            <a:r>
              <a:rPr lang="sl-SI" sz="2200" dirty="0" err="1">
                <a:solidFill>
                  <a:schemeClr val="bg1"/>
                </a:solidFill>
                <a:latin typeface="+mn-lt"/>
              </a:rPr>
              <a:t>rights</a:t>
            </a:r>
            <a:r>
              <a:rPr lang="sl-SI" sz="2200" dirty="0">
                <a:solidFill>
                  <a:schemeClr val="bg1"/>
                </a:solidFill>
                <a:latin typeface="+mn-lt"/>
              </a:rPr>
              <a:t> </a:t>
            </a:r>
            <a:r>
              <a:rPr lang="sl-SI" sz="2200" dirty="0" err="1">
                <a:solidFill>
                  <a:schemeClr val="bg1"/>
                </a:solidFill>
                <a:latin typeface="+mn-lt"/>
              </a:rPr>
              <a:t>reserved</a:t>
            </a:r>
            <a:r>
              <a:rPr lang="sl-SI" sz="2200" dirty="0">
                <a:solidFill>
                  <a:schemeClr val="bg1"/>
                </a:solidFill>
                <a:latin typeface="+mn-lt"/>
              </a:rPr>
              <a:t>.</a:t>
            </a:r>
            <a:endParaRPr lang="en-US" sz="2200" dirty="0">
              <a:solidFill>
                <a:schemeClr val="bg1"/>
              </a:solidFill>
              <a:latin typeface="+mn-lt"/>
            </a:endParaRPr>
          </a:p>
        </p:txBody>
      </p:sp>
      <p:sp>
        <p:nvSpPr>
          <p:cNvPr id="13" name="Text Placeholder 86"/>
          <p:cNvSpPr>
            <a:spLocks noGrp="1"/>
          </p:cNvSpPr>
          <p:nvPr>
            <p:ph type="body" sz="quarter" idx="19" hasCustomPrompt="1"/>
          </p:nvPr>
        </p:nvSpPr>
        <p:spPr>
          <a:xfrm>
            <a:off x="9532447" y="3966562"/>
            <a:ext cx="5542703" cy="1164040"/>
          </a:xfrm>
          <a:prstGeom prst="rect">
            <a:avLst/>
          </a:prstGeom>
        </p:spPr>
        <p:txBody>
          <a:bodyPr/>
          <a:lstStyle>
            <a:lvl1pPr marL="0" indent="0" algn="l">
              <a:lnSpc>
                <a:spcPct val="100000"/>
              </a:lnSpc>
              <a:spcBef>
                <a:spcPts val="0"/>
              </a:spcBef>
              <a:buNone/>
              <a:defRPr sz="7000" b="1" spc="0" baseline="0">
                <a:solidFill>
                  <a:schemeClr val="bg1"/>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sl-SI"/>
              <a:t>Thank you!</a:t>
            </a:r>
          </a:p>
        </p:txBody>
      </p:sp>
      <p:pic>
        <p:nvPicPr>
          <p:cNvPr id="4" name="Picture 3" descr="A picture containing text, clipart&#10;&#10;Description automatically generated">
            <a:extLst>
              <a:ext uri="{FF2B5EF4-FFF2-40B4-BE49-F238E27FC236}">
                <a16:creationId xmlns:a16="http://schemas.microsoft.com/office/drawing/2014/main" id="{5CF77EEA-C3BB-4C57-98E9-8BBDAD095C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915" y="11548015"/>
            <a:ext cx="6673406" cy="2169573"/>
          </a:xfrm>
          <a:prstGeom prst="rect">
            <a:avLst/>
          </a:prstGeom>
        </p:spPr>
      </p:pic>
    </p:spTree>
    <p:extLst>
      <p:ext uri="{BB962C8B-B14F-4D97-AF65-F5344CB8AC3E}">
        <p14:creationId xmlns:p14="http://schemas.microsoft.com/office/powerpoint/2010/main" val="3488374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eft_column">
    <p:spTree>
      <p:nvGrpSpPr>
        <p:cNvPr id="1" name=""/>
        <p:cNvGrpSpPr/>
        <p:nvPr/>
      </p:nvGrpSpPr>
      <p:grpSpPr>
        <a:xfrm>
          <a:off x="0" y="0"/>
          <a:ext cx="0" cy="0"/>
          <a:chOff x="0" y="0"/>
          <a:chExt cx="0" cy="0"/>
        </a:xfrm>
      </p:grpSpPr>
      <p:sp>
        <p:nvSpPr>
          <p:cNvPr id="4" name="TextBox 3"/>
          <p:cNvSpPr txBox="1"/>
          <p:nvPr userDrawn="1"/>
        </p:nvSpPr>
        <p:spPr>
          <a:xfrm rot="16200000">
            <a:off x="20203575" y="6693710"/>
            <a:ext cx="6694678" cy="400110"/>
          </a:xfrm>
          <a:prstGeom prst="rect">
            <a:avLst/>
          </a:prstGeom>
          <a:noFill/>
        </p:spPr>
        <p:txBody>
          <a:bodyPr wrap="square" rtlCol="0">
            <a:spAutoFit/>
          </a:bodyPr>
          <a:lstStyle/>
          <a:p>
            <a:pPr marL="0" marR="0" indent="0" algn="ctr" defTabSz="2176766" rtl="0" eaLnBrk="1" fontAlgn="auto" latinLnBrk="0" hangingPunct="1">
              <a:lnSpc>
                <a:spcPct val="100000"/>
              </a:lnSpc>
              <a:spcBef>
                <a:spcPts val="0"/>
              </a:spcBef>
              <a:spcAft>
                <a:spcPts val="0"/>
              </a:spcAft>
              <a:buClrTx/>
              <a:buSzTx/>
              <a:buFontTx/>
              <a:buNone/>
              <a:tabLst/>
              <a:defRPr/>
            </a:pPr>
            <a:r>
              <a:rPr lang="en-US" sz="3000" b="1" i="0" u="none" strike="noStrike" kern="1200" spc="700" baseline="30000" dirty="0">
                <a:solidFill>
                  <a:schemeClr val="accent4"/>
                </a:solidFill>
                <a:latin typeface="+mn-lt"/>
                <a:ea typeface="Segoe UI Symbol" charset="0"/>
                <a:cs typeface="Segoe UI Symbol" charset="0"/>
              </a:rPr>
              <a:t>@ADACTA</a:t>
            </a:r>
          </a:p>
        </p:txBody>
      </p:sp>
      <p:sp>
        <p:nvSpPr>
          <p:cNvPr id="9"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accent4"/>
                </a:solidFill>
                <a:latin typeface="+mn-lt"/>
                <a:ea typeface="Segoe UI Symbol" charset="0"/>
                <a:cs typeface="Segoe UI Symbol" charset="0"/>
              </a:rPr>
              <a:pPr algn="r">
                <a:defRPr/>
              </a:pPr>
              <a:t>‹#›</a:t>
            </a:fld>
            <a:endParaRPr lang="is-IS" sz="2700" b="1" kern="0">
              <a:solidFill>
                <a:schemeClr val="accent4"/>
              </a:solidFill>
              <a:latin typeface="+mn-lt"/>
              <a:ea typeface="Segoe UI Symbol" charset="0"/>
              <a:cs typeface="Segoe UI Symbol" charset="0"/>
            </a:endParaRPr>
          </a:p>
        </p:txBody>
      </p:sp>
      <p:pic>
        <p:nvPicPr>
          <p:cNvPr id="21" name="Picture 20">
            <a:extLst>
              <a:ext uri="{FF2B5EF4-FFF2-40B4-BE49-F238E27FC236}">
                <a16:creationId xmlns:a16="http://schemas.microsoft.com/office/drawing/2014/main" id="{FF2BF9B3-550C-374B-83FC-9E2D5E6AE6F6}"/>
              </a:ext>
            </a:extLst>
          </p:cNvPr>
          <p:cNvPicPr>
            <a:picLocks noChangeAspect="1"/>
          </p:cNvPicPr>
          <p:nvPr userDrawn="1"/>
        </p:nvPicPr>
        <p:blipFill rotWithShape="1">
          <a:blip r:embed="rId2"/>
          <a:srcRect l="16176" t="13191"/>
          <a:stretch/>
        </p:blipFill>
        <p:spPr>
          <a:xfrm>
            <a:off x="-411781" y="-342006"/>
            <a:ext cx="3488055" cy="2754338"/>
          </a:xfrm>
          <a:prstGeom prst="rect">
            <a:avLst/>
          </a:prstGeom>
        </p:spPr>
      </p:pic>
      <p:sp>
        <p:nvSpPr>
          <p:cNvPr id="12" name="Text Placeholder 86"/>
          <p:cNvSpPr>
            <a:spLocks noGrp="1"/>
          </p:cNvSpPr>
          <p:nvPr>
            <p:ph type="body" sz="quarter" idx="20" hasCustomPrompt="1"/>
          </p:nvPr>
        </p:nvSpPr>
        <p:spPr>
          <a:xfrm>
            <a:off x="2108499" y="2674892"/>
            <a:ext cx="7164796" cy="1159566"/>
          </a:xfrm>
          <a:prstGeom prst="rect">
            <a:avLst/>
          </a:prstGeom>
        </p:spPr>
        <p:txBody>
          <a:bodyPr/>
          <a:lstStyle>
            <a:lvl1pPr marL="0" indent="0" algn="l">
              <a:lnSpc>
                <a:spcPct val="100000"/>
              </a:lnSpc>
              <a:spcBef>
                <a:spcPts val="0"/>
              </a:spcBef>
              <a:buNone/>
              <a:defRPr sz="6600" b="1" spc="0" baseline="0">
                <a:solidFill>
                  <a:schemeClr val="tx1"/>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8" name="Text Placeholder 11">
            <a:extLst>
              <a:ext uri="{FF2B5EF4-FFF2-40B4-BE49-F238E27FC236}">
                <a16:creationId xmlns:a16="http://schemas.microsoft.com/office/drawing/2014/main" id="{AD66F127-D47A-4AC3-A9FD-F8D174536A09}"/>
              </a:ext>
            </a:extLst>
          </p:cNvPr>
          <p:cNvSpPr>
            <a:spLocks noGrp="1"/>
          </p:cNvSpPr>
          <p:nvPr>
            <p:ph type="body" sz="quarter" idx="41" hasCustomPrompt="1"/>
          </p:nvPr>
        </p:nvSpPr>
        <p:spPr>
          <a:xfrm>
            <a:off x="2108499" y="5067856"/>
            <a:ext cx="20234248" cy="7623586"/>
          </a:xfrm>
          <a:prstGeom prst="rect">
            <a:avLst/>
          </a:prstGeom>
        </p:spPr>
        <p:txBody>
          <a:bodyPr/>
          <a:lstStyle>
            <a:lvl1pPr marL="342900" indent="-342900" algn="just">
              <a:lnSpc>
                <a:spcPct val="150000"/>
              </a:lnSpc>
              <a:buFont typeface="Wingdings" panose="05000000000000000000" pitchFamily="2" charset="2"/>
              <a:buChar char="§"/>
              <a:defRPr sz="4800" b="0" baseline="0">
                <a:solidFill>
                  <a:srgbClr val="56595B"/>
                </a:solidFill>
                <a:latin typeface="+mn-lt"/>
                <a:ea typeface="Segoe UI Symbol" charset="0"/>
                <a:cs typeface="Segoe UI Symbol" charset="0"/>
              </a:defRPr>
            </a:lvl1pPr>
            <a:lvl2pPr marL="1371327" indent="-457200">
              <a:buFont typeface="Wingdings" panose="05000000000000000000" pitchFamily="2" charset="2"/>
              <a:buChar char="§"/>
              <a:defRPr lang="sl-SI" sz="3600" smtClean="0">
                <a:solidFill>
                  <a:srgbClr val="56595B"/>
                </a:solidFill>
                <a:ea typeface="Segoe UI Symbol" charset="0"/>
                <a:cs typeface="Segoe UI Symbol" charset="0"/>
              </a:defRPr>
            </a:lvl2pPr>
            <a:lvl3pPr marL="1828251" marR="0" indent="-342900" algn="just" defTabSz="1828251" rtl="0" eaLnBrk="1" fontAlgn="auto" latinLnBrk="0" hangingPunct="1">
              <a:lnSpc>
                <a:spcPct val="150000"/>
              </a:lnSpc>
              <a:spcBef>
                <a:spcPts val="1000"/>
              </a:spcBef>
              <a:spcAft>
                <a:spcPts val="0"/>
              </a:spcAft>
              <a:buClrTx/>
              <a:buSzTx/>
              <a:buFont typeface="Wingdings" panose="05000000000000000000" pitchFamily="2" charset="2"/>
              <a:buChar char="§"/>
              <a:tabLst/>
              <a:defRPr lang="sl-SI" sz="4800">
                <a:solidFill>
                  <a:srgbClr val="56595B"/>
                </a:solidFill>
                <a:ea typeface="Segoe UI Symbol" charset="0"/>
                <a:cs typeface="Segoe UI Symbol" charset="0"/>
              </a:defRPr>
            </a:lvl3pPr>
            <a:lvl4pPr>
              <a:defRPr sz="1333"/>
            </a:lvl4pPr>
            <a:lvl5pPr>
              <a:defRPr sz="1333"/>
            </a:lvl5pPr>
          </a:lstStyle>
          <a:p>
            <a:pPr algn="just">
              <a:lnSpc>
                <a:spcPct val="150000"/>
              </a:lnSpc>
            </a:pPr>
            <a:r>
              <a:rPr lang="en-US" sz="4800">
                <a:solidFill>
                  <a:srgbClr val="56595B"/>
                </a:solidFill>
                <a:latin typeface="+mn-lt"/>
                <a:ea typeface="Segoe UI Symbol" charset="0"/>
                <a:cs typeface="Segoe UI Symbol" charset="0"/>
              </a:rPr>
              <a:t>There are many variations of passages of Lorem Ipsum available, but the majority have suffered alteration in some form, </a:t>
            </a:r>
          </a:p>
          <a:p>
            <a:pPr lvl="1" algn="just">
              <a:lnSpc>
                <a:spcPct val="150000"/>
              </a:lnSpc>
            </a:pPr>
            <a:r>
              <a:rPr lang="en-US" sz="4800">
                <a:solidFill>
                  <a:srgbClr val="56595B"/>
                </a:solidFill>
                <a:latin typeface="+mn-lt"/>
                <a:ea typeface="Segoe UI Symbol" charset="0"/>
                <a:cs typeface="Segoe UI Symbol" charset="0"/>
              </a:rPr>
              <a:t>By injected </a:t>
            </a:r>
            <a:r>
              <a:rPr lang="en-US" sz="4800" err="1">
                <a:solidFill>
                  <a:srgbClr val="56595B"/>
                </a:solidFill>
                <a:latin typeface="+mn-lt"/>
                <a:ea typeface="Segoe UI Symbol" charset="0"/>
                <a:cs typeface="Segoe UI Symbol" charset="0"/>
              </a:rPr>
              <a:t>humour</a:t>
            </a:r>
            <a:r>
              <a:rPr lang="en-US" sz="4800">
                <a:solidFill>
                  <a:srgbClr val="56595B"/>
                </a:solidFill>
                <a:latin typeface="+mn-lt"/>
                <a:ea typeface="Segoe UI Symbol" charset="0"/>
                <a:cs typeface="Segoe UI Symbol" charset="0"/>
              </a:rPr>
              <a:t>, or </a:t>
            </a:r>
            <a:r>
              <a:rPr lang="en-US" sz="4800" err="1">
                <a:solidFill>
                  <a:srgbClr val="56595B"/>
                </a:solidFill>
                <a:latin typeface="+mn-lt"/>
                <a:ea typeface="Segoe UI Symbol" charset="0"/>
                <a:cs typeface="Segoe UI Symbol" charset="0"/>
              </a:rPr>
              <a:t>randomised</a:t>
            </a:r>
            <a:r>
              <a:rPr lang="en-US" sz="4800">
                <a:solidFill>
                  <a:srgbClr val="56595B"/>
                </a:solidFill>
                <a:latin typeface="+mn-lt"/>
                <a:ea typeface="Segoe UI Symbol" charset="0"/>
                <a:cs typeface="Segoe UI Symbol" charset="0"/>
              </a:rPr>
              <a:t> words which don't look even slightly believable. </a:t>
            </a:r>
          </a:p>
          <a:p>
            <a:pPr lvl="2" algn="just">
              <a:lnSpc>
                <a:spcPct val="150000"/>
              </a:lnSpc>
            </a:pPr>
            <a:r>
              <a:rPr lang="en-US" sz="4800">
                <a:solidFill>
                  <a:srgbClr val="56595B"/>
                </a:solidFill>
                <a:latin typeface="+mn-lt"/>
                <a:ea typeface="Segoe UI Symbol" charset="0"/>
                <a:cs typeface="Segoe UI Symbol" charset="0"/>
              </a:rPr>
              <a:t>believable. </a:t>
            </a:r>
          </a:p>
          <a:p>
            <a:pPr algn="just">
              <a:lnSpc>
                <a:spcPct val="150000"/>
              </a:lnSpc>
            </a:pPr>
            <a:r>
              <a:rPr lang="en-US" sz="4800" err="1">
                <a:solidFill>
                  <a:srgbClr val="56595B"/>
                </a:solidFill>
                <a:latin typeface="+mn-lt"/>
                <a:ea typeface="Segoe UI Symbol" charset="0"/>
                <a:cs typeface="Segoe UI Symbol" charset="0"/>
              </a:rPr>
              <a:t>Segkerpg</a:t>
            </a:r>
            <a:endParaRPr lang="en-US" sz="4800">
              <a:solidFill>
                <a:srgbClr val="56595B"/>
              </a:solidFill>
              <a:latin typeface="+mn-lt"/>
              <a:ea typeface="Segoe UI Symbol" charset="0"/>
              <a:cs typeface="Segoe UI Symbol" charset="0"/>
            </a:endParaRPr>
          </a:p>
        </p:txBody>
      </p:sp>
      <p:sp>
        <p:nvSpPr>
          <p:cNvPr id="11" name="Text Placeholder 86">
            <a:extLst>
              <a:ext uri="{FF2B5EF4-FFF2-40B4-BE49-F238E27FC236}">
                <a16:creationId xmlns:a16="http://schemas.microsoft.com/office/drawing/2014/main" id="{00EF385C-D944-4FA7-8FB3-154CC455B17E}"/>
              </a:ext>
            </a:extLst>
          </p:cNvPr>
          <p:cNvSpPr>
            <a:spLocks noGrp="1"/>
          </p:cNvSpPr>
          <p:nvPr>
            <p:ph type="body" sz="quarter" idx="24" hasCustomPrompt="1"/>
          </p:nvPr>
        </p:nvSpPr>
        <p:spPr>
          <a:xfrm>
            <a:off x="2108499" y="2106266"/>
            <a:ext cx="7164796" cy="568626"/>
          </a:xfrm>
          <a:prstGeom prst="rect">
            <a:avLst/>
          </a:prstGeom>
        </p:spPr>
        <p:txBody>
          <a:bodyPr/>
          <a:lstStyle>
            <a:lvl1pPr marL="0" indent="0" algn="l">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Tree>
    <p:extLst>
      <p:ext uri="{BB962C8B-B14F-4D97-AF65-F5344CB8AC3E}">
        <p14:creationId xmlns:p14="http://schemas.microsoft.com/office/powerpoint/2010/main" val="557843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sp>
        <p:nvSpPr>
          <p:cNvPr id="11" name="Rectangle 10"/>
          <p:cNvSpPr/>
          <p:nvPr userDrawn="1"/>
        </p:nvSpPr>
        <p:spPr>
          <a:xfrm>
            <a:off x="0" y="0"/>
            <a:ext cx="12189619" cy="13717588"/>
          </a:xfrm>
          <a:prstGeom prst="rect">
            <a:avLst/>
          </a:prstGeom>
          <a:gradFill>
            <a:gsLst>
              <a:gs pos="0">
                <a:srgbClr val="239AD2"/>
              </a:gs>
              <a:gs pos="100000">
                <a:srgbClr val="52CAD1"/>
              </a:gs>
              <a:gs pos="46000">
                <a:srgbClr val="3DB4D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grpSp>
        <p:nvGrpSpPr>
          <p:cNvPr id="7" name="Group 10"/>
          <p:cNvGrpSpPr>
            <a:grpSpLocks noChangeAspect="1"/>
          </p:cNvGrpSpPr>
          <p:nvPr userDrawn="1"/>
        </p:nvGrpSpPr>
        <p:grpSpPr bwMode="auto">
          <a:xfrm>
            <a:off x="-28767" y="5389310"/>
            <a:ext cx="10293028" cy="8314010"/>
            <a:chOff x="-30" y="5539"/>
            <a:chExt cx="3854" cy="3113"/>
          </a:xfrm>
        </p:grpSpPr>
        <p:sp>
          <p:nvSpPr>
            <p:cNvPr id="9" name="AutoShape 9"/>
            <p:cNvSpPr>
              <a:spLocks noChangeAspect="1" noChangeArrowheads="1" noTextEdit="1"/>
            </p:cNvSpPr>
            <p:nvPr userDrawn="1"/>
          </p:nvSpPr>
          <p:spPr bwMode="auto">
            <a:xfrm>
              <a:off x="-30" y="5539"/>
              <a:ext cx="3854" cy="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l-SI"/>
            </a:p>
          </p:txBody>
        </p:sp>
        <p:sp>
          <p:nvSpPr>
            <p:cNvPr id="10" name="Freeform 11"/>
            <p:cNvSpPr>
              <a:spLocks/>
            </p:cNvSpPr>
            <p:nvPr userDrawn="1"/>
          </p:nvSpPr>
          <p:spPr bwMode="auto">
            <a:xfrm>
              <a:off x="-30" y="5446"/>
              <a:ext cx="3947" cy="3206"/>
            </a:xfrm>
            <a:custGeom>
              <a:avLst/>
              <a:gdLst>
                <a:gd name="T0" fmla="*/ 1378 w 1438"/>
                <a:gd name="T1" fmla="*/ 709 h 1168"/>
                <a:gd name="T2" fmla="*/ 729 w 1438"/>
                <a:gd name="T3" fmla="*/ 60 h 1168"/>
                <a:gd name="T4" fmla="*/ 608 w 1438"/>
                <a:gd name="T5" fmla="*/ 60 h 1168"/>
                <a:gd name="T6" fmla="*/ 0 w 1438"/>
                <a:gd name="T7" fmla="*/ 669 h 1168"/>
                <a:gd name="T8" fmla="*/ 0 w 1438"/>
                <a:gd name="T9" fmla="*/ 1168 h 1168"/>
                <a:gd name="T10" fmla="*/ 1040 w 1438"/>
                <a:gd name="T11" fmla="*/ 1168 h 1168"/>
                <a:gd name="T12" fmla="*/ 1378 w 1438"/>
                <a:gd name="T13" fmla="*/ 830 h 1168"/>
                <a:gd name="T14" fmla="*/ 1378 w 1438"/>
                <a:gd name="T15" fmla="*/ 709 h 1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8" h="1168">
                  <a:moveTo>
                    <a:pt x="1378" y="709"/>
                  </a:moveTo>
                  <a:cubicBezTo>
                    <a:pt x="729" y="60"/>
                    <a:pt x="729" y="60"/>
                    <a:pt x="729" y="60"/>
                  </a:cubicBezTo>
                  <a:cubicBezTo>
                    <a:pt x="729" y="60"/>
                    <a:pt x="669" y="0"/>
                    <a:pt x="608" y="60"/>
                  </a:cubicBezTo>
                  <a:cubicBezTo>
                    <a:pt x="0" y="669"/>
                    <a:pt x="0" y="669"/>
                    <a:pt x="0" y="669"/>
                  </a:cubicBezTo>
                  <a:cubicBezTo>
                    <a:pt x="0" y="1168"/>
                    <a:pt x="0" y="1168"/>
                    <a:pt x="0" y="1168"/>
                  </a:cubicBezTo>
                  <a:cubicBezTo>
                    <a:pt x="1040" y="1168"/>
                    <a:pt x="1040" y="1168"/>
                    <a:pt x="1040" y="1168"/>
                  </a:cubicBezTo>
                  <a:cubicBezTo>
                    <a:pt x="1378" y="830"/>
                    <a:pt x="1378" y="830"/>
                    <a:pt x="1378" y="830"/>
                  </a:cubicBezTo>
                  <a:cubicBezTo>
                    <a:pt x="1378" y="830"/>
                    <a:pt x="1438" y="770"/>
                    <a:pt x="1378" y="709"/>
                  </a:cubicBezTo>
                  <a:close/>
                </a:path>
              </a:pathLst>
            </a:custGeom>
            <a:solidFill>
              <a:srgbClr val="FFFF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l-SI"/>
            </a:p>
          </p:txBody>
        </p:sp>
      </p:grpSp>
      <p:sp>
        <p:nvSpPr>
          <p:cNvPr id="5" name="Text Placeholder 86"/>
          <p:cNvSpPr>
            <a:spLocks noGrp="1"/>
          </p:cNvSpPr>
          <p:nvPr>
            <p:ph type="body" sz="quarter" idx="19" hasCustomPrompt="1"/>
          </p:nvPr>
        </p:nvSpPr>
        <p:spPr>
          <a:xfrm>
            <a:off x="1964483" y="6066706"/>
            <a:ext cx="9289777" cy="4914514"/>
          </a:xfrm>
          <a:prstGeom prst="rect">
            <a:avLst/>
          </a:prstGeom>
        </p:spPr>
        <p:txBody>
          <a:bodyPr/>
          <a:lstStyle>
            <a:lvl1pPr marL="0" indent="0">
              <a:lnSpc>
                <a:spcPct val="100000"/>
              </a:lnSpc>
              <a:spcBef>
                <a:spcPts val="0"/>
              </a:spcBef>
              <a:buNone/>
              <a:defRPr sz="7000" b="1" spc="0" baseline="0">
                <a:solidFill>
                  <a:schemeClr val="bg2"/>
                </a:solidFill>
                <a:latin typeface="+mj-lt"/>
              </a:defRPr>
            </a:lvl1pPr>
            <a:lvl2pPr>
              <a:defRPr sz="3200"/>
            </a:lvl2pPr>
            <a:lvl3pPr>
              <a:defRPr sz="2667"/>
            </a:lvl3pPr>
            <a:lvl4pPr>
              <a:defRPr sz="2400"/>
            </a:lvl4pPr>
            <a:lvl5pPr>
              <a:defRPr sz="2400"/>
            </a:lvl5pPr>
          </a:lstStyle>
          <a:p>
            <a:pPr lvl="0"/>
            <a:r>
              <a:rPr lang="en-US">
                <a:effectLst/>
              </a:rPr>
              <a:t>Main Title</a:t>
            </a:r>
            <a:endParaRPr lang="en-US"/>
          </a:p>
        </p:txBody>
      </p:sp>
      <p:sp>
        <p:nvSpPr>
          <p:cNvPr id="8" name="Text Placeholder 86"/>
          <p:cNvSpPr>
            <a:spLocks noGrp="1"/>
          </p:cNvSpPr>
          <p:nvPr>
            <p:ph type="body" sz="quarter" idx="20" hasCustomPrompt="1"/>
          </p:nvPr>
        </p:nvSpPr>
        <p:spPr>
          <a:xfrm>
            <a:off x="1910928" y="2826346"/>
            <a:ext cx="3748221" cy="2346316"/>
          </a:xfrm>
          <a:prstGeom prst="rect">
            <a:avLst/>
          </a:prstGeom>
        </p:spPr>
        <p:txBody>
          <a:bodyPr/>
          <a:lstStyle>
            <a:lvl1pPr marL="0" indent="0">
              <a:lnSpc>
                <a:spcPct val="100000"/>
              </a:lnSpc>
              <a:spcBef>
                <a:spcPts val="0"/>
              </a:spcBef>
              <a:buNone/>
              <a:defRPr sz="15000" b="1" spc="0" baseline="0">
                <a:solidFill>
                  <a:schemeClr val="bg2"/>
                </a:solidFill>
              </a:defRPr>
            </a:lvl1pPr>
            <a:lvl2pPr>
              <a:defRPr sz="3200"/>
            </a:lvl2pPr>
            <a:lvl3pPr>
              <a:defRPr sz="2667"/>
            </a:lvl3pPr>
            <a:lvl4pPr>
              <a:defRPr sz="2400"/>
            </a:lvl4pPr>
            <a:lvl5pPr>
              <a:defRPr sz="2400"/>
            </a:lvl5pPr>
          </a:lstStyle>
          <a:p>
            <a:pPr lvl="0"/>
            <a:r>
              <a:rPr lang="pl-PL"/>
              <a:t>02</a:t>
            </a:r>
            <a:endParaRPr lang="en-US"/>
          </a:p>
        </p:txBody>
      </p:sp>
    </p:spTree>
    <p:extLst>
      <p:ext uri="{BB962C8B-B14F-4D97-AF65-F5344CB8AC3E}">
        <p14:creationId xmlns:p14="http://schemas.microsoft.com/office/powerpoint/2010/main" val="1436186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mpay introduction">
    <p:spTree>
      <p:nvGrpSpPr>
        <p:cNvPr id="1" name=""/>
        <p:cNvGrpSpPr/>
        <p:nvPr/>
      </p:nvGrpSpPr>
      <p:grpSpPr>
        <a:xfrm>
          <a:off x="0" y="0"/>
          <a:ext cx="0" cy="0"/>
          <a:chOff x="0" y="0"/>
          <a:chExt cx="0" cy="0"/>
        </a:xfrm>
      </p:grpSpPr>
      <p:sp>
        <p:nvSpPr>
          <p:cNvPr id="38" name="Text Placeholder 86"/>
          <p:cNvSpPr>
            <a:spLocks noGrp="1"/>
          </p:cNvSpPr>
          <p:nvPr>
            <p:ph type="body" sz="quarter" idx="20" hasCustomPrompt="1"/>
          </p:nvPr>
        </p:nvSpPr>
        <p:spPr>
          <a:xfrm>
            <a:off x="2072495" y="2674892"/>
            <a:ext cx="7164796" cy="1159566"/>
          </a:xfrm>
          <a:prstGeom prst="rect">
            <a:avLst/>
          </a:prstGeom>
        </p:spPr>
        <p:txBody>
          <a:bodyPr/>
          <a:lstStyle>
            <a:lvl1pPr marL="0" indent="0" algn="l">
              <a:lnSpc>
                <a:spcPct val="100000"/>
              </a:lnSpc>
              <a:spcBef>
                <a:spcPts val="0"/>
              </a:spcBef>
              <a:buNone/>
              <a:defRPr sz="6600" b="1" spc="0" baseline="0">
                <a:solidFill>
                  <a:schemeClr val="tx1"/>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39" name="Text Placeholder 86"/>
          <p:cNvSpPr>
            <a:spLocks noGrp="1"/>
          </p:cNvSpPr>
          <p:nvPr>
            <p:ph type="body" sz="quarter" idx="24" hasCustomPrompt="1"/>
          </p:nvPr>
        </p:nvSpPr>
        <p:spPr>
          <a:xfrm>
            <a:off x="2108499" y="2106266"/>
            <a:ext cx="7164796" cy="568626"/>
          </a:xfrm>
          <a:prstGeom prst="rect">
            <a:avLst/>
          </a:prstGeom>
        </p:spPr>
        <p:txBody>
          <a:bodyPr/>
          <a:lstStyle>
            <a:lvl1pPr marL="0" indent="0" algn="l">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pic>
        <p:nvPicPr>
          <p:cNvPr id="6" name="Picture Placeholder 8">
            <a:extLst>
              <a:ext uri="{FF2B5EF4-FFF2-40B4-BE49-F238E27FC236}">
                <a16:creationId xmlns:a16="http://schemas.microsoft.com/office/drawing/2014/main" id="{2D8E3E6E-94F5-4D8A-9B7C-040B9397CA02}"/>
              </a:ext>
            </a:extLst>
          </p:cNvPr>
          <p:cNvPicPr>
            <a:picLocks noChangeAspect="1"/>
          </p:cNvPicPr>
          <p:nvPr userDrawn="1"/>
        </p:nvPicPr>
        <p:blipFill>
          <a:blip r:embed="rId2">
            <a:extLst>
              <a:ext uri="{28A0092B-C50C-407E-A947-70E740481C1C}">
                <a14:useLocalDpi xmlns:a14="http://schemas.microsoft.com/office/drawing/2010/main" val="0"/>
              </a:ext>
            </a:extLst>
          </a:blip>
          <a:srcRect l="20406" r="20406"/>
          <a:stretch>
            <a:fillRect/>
          </a:stretch>
        </p:blipFill>
        <p:spPr>
          <a:xfrm>
            <a:off x="12511058" y="0"/>
            <a:ext cx="11325522" cy="13717588"/>
          </a:xfrm>
          <a:prstGeom prst="rect">
            <a:avLst/>
          </a:prstGeom>
          <a:noFill/>
        </p:spPr>
      </p:pic>
      <p:sp>
        <p:nvSpPr>
          <p:cNvPr id="37" name="Text Placeholder 11"/>
          <p:cNvSpPr>
            <a:spLocks noGrp="1"/>
          </p:cNvSpPr>
          <p:nvPr>
            <p:ph type="body" sz="quarter" idx="22" hasCustomPrompt="1"/>
          </p:nvPr>
        </p:nvSpPr>
        <p:spPr>
          <a:xfrm>
            <a:off x="2072495" y="4194498"/>
            <a:ext cx="15409712" cy="8856984"/>
          </a:xfrm>
          <a:prstGeom prst="rect">
            <a:avLst/>
          </a:prstGeom>
        </p:spPr>
        <p:txBody>
          <a:bodyPr/>
          <a:lstStyle>
            <a:lvl1pPr marL="342900" indent="-342900" algn="just">
              <a:lnSpc>
                <a:spcPct val="150000"/>
              </a:lnSpc>
              <a:buFont typeface="Wingdings" panose="05000000000000000000" pitchFamily="2" charset="2"/>
              <a:buChar char="§"/>
              <a:defRPr sz="4800" b="0" baseline="0">
                <a:solidFill>
                  <a:srgbClr val="56595B"/>
                </a:solidFill>
                <a:latin typeface="+mn-lt"/>
                <a:ea typeface="Segoe UI Symbol" charset="0"/>
                <a:cs typeface="Segoe UI Symbol" charset="0"/>
              </a:defRPr>
            </a:lvl1pPr>
            <a:lvl2pPr marL="1428477" indent="-514350">
              <a:buFont typeface="Wingdings" panose="05000000000000000000" pitchFamily="2" charset="2"/>
              <a:buChar char="§"/>
              <a:defRPr lang="sl-SI" sz="3600" smtClean="0">
                <a:solidFill>
                  <a:srgbClr val="56595B"/>
                </a:solidFill>
                <a:ea typeface="Segoe UI Symbol" charset="0"/>
                <a:cs typeface="Segoe UI Symbol" charset="0"/>
              </a:defRPr>
            </a:lvl2pPr>
            <a:lvl3pPr marL="1828251" marR="0" indent="-342900" algn="just" defTabSz="1828251" rtl="0" eaLnBrk="1" fontAlgn="auto" latinLnBrk="0" hangingPunct="1">
              <a:lnSpc>
                <a:spcPct val="150000"/>
              </a:lnSpc>
              <a:spcBef>
                <a:spcPts val="1000"/>
              </a:spcBef>
              <a:spcAft>
                <a:spcPts val="0"/>
              </a:spcAft>
              <a:buClrTx/>
              <a:buSzTx/>
              <a:buFont typeface="Wingdings" panose="05000000000000000000" pitchFamily="2" charset="2"/>
              <a:buChar char="§"/>
              <a:tabLst/>
              <a:defRPr lang="sl-SI" sz="4800">
                <a:solidFill>
                  <a:srgbClr val="56595B"/>
                </a:solidFill>
                <a:ea typeface="Segoe UI Symbol" charset="0"/>
                <a:cs typeface="Segoe UI Symbol" charset="0"/>
              </a:defRPr>
            </a:lvl3pPr>
            <a:lvl4pPr>
              <a:defRPr sz="1333"/>
            </a:lvl4pPr>
            <a:lvl5pPr>
              <a:defRPr sz="1333"/>
            </a:lvl5pPr>
          </a:lstStyle>
          <a:p>
            <a:pPr algn="just">
              <a:lnSpc>
                <a:spcPct val="150000"/>
              </a:lnSpc>
            </a:pPr>
            <a:r>
              <a:rPr lang="en-US" sz="4800">
                <a:solidFill>
                  <a:srgbClr val="56595B"/>
                </a:solidFill>
                <a:latin typeface="+mn-lt"/>
                <a:ea typeface="Segoe UI Symbol" charset="0"/>
                <a:cs typeface="Segoe UI Symbol" charset="0"/>
              </a:rPr>
              <a:t>There are many variations of passages of Lorem Ipsum available, but the majority have suffered alteration in some form, </a:t>
            </a:r>
          </a:p>
          <a:p>
            <a:pPr lvl="1" algn="just">
              <a:lnSpc>
                <a:spcPct val="150000"/>
              </a:lnSpc>
            </a:pPr>
            <a:r>
              <a:rPr lang="en-US" sz="4800">
                <a:solidFill>
                  <a:srgbClr val="56595B"/>
                </a:solidFill>
                <a:latin typeface="+mn-lt"/>
                <a:ea typeface="Segoe UI Symbol" charset="0"/>
                <a:cs typeface="Segoe UI Symbol" charset="0"/>
              </a:rPr>
              <a:t>By injected </a:t>
            </a:r>
            <a:r>
              <a:rPr lang="en-US" sz="4800" err="1">
                <a:solidFill>
                  <a:srgbClr val="56595B"/>
                </a:solidFill>
                <a:latin typeface="+mn-lt"/>
                <a:ea typeface="Segoe UI Symbol" charset="0"/>
                <a:cs typeface="Segoe UI Symbol" charset="0"/>
              </a:rPr>
              <a:t>humour</a:t>
            </a:r>
            <a:r>
              <a:rPr lang="en-US" sz="4800">
                <a:solidFill>
                  <a:srgbClr val="56595B"/>
                </a:solidFill>
                <a:latin typeface="+mn-lt"/>
                <a:ea typeface="Segoe UI Symbol" charset="0"/>
                <a:cs typeface="Segoe UI Symbol" charset="0"/>
              </a:rPr>
              <a:t>, or </a:t>
            </a:r>
            <a:r>
              <a:rPr lang="en-US" sz="4800" err="1">
                <a:solidFill>
                  <a:srgbClr val="56595B"/>
                </a:solidFill>
                <a:latin typeface="+mn-lt"/>
                <a:ea typeface="Segoe UI Symbol" charset="0"/>
                <a:cs typeface="Segoe UI Symbol" charset="0"/>
              </a:rPr>
              <a:t>randomised</a:t>
            </a:r>
            <a:r>
              <a:rPr lang="en-US" sz="4800">
                <a:solidFill>
                  <a:srgbClr val="56595B"/>
                </a:solidFill>
                <a:latin typeface="+mn-lt"/>
                <a:ea typeface="Segoe UI Symbol" charset="0"/>
                <a:cs typeface="Segoe UI Symbol" charset="0"/>
              </a:rPr>
              <a:t> words which don't look even slightly believable. </a:t>
            </a:r>
          </a:p>
          <a:p>
            <a:pPr lvl="2" algn="just">
              <a:lnSpc>
                <a:spcPct val="150000"/>
              </a:lnSpc>
            </a:pPr>
            <a:r>
              <a:rPr lang="en-US" sz="4800">
                <a:solidFill>
                  <a:srgbClr val="56595B"/>
                </a:solidFill>
                <a:latin typeface="+mn-lt"/>
                <a:ea typeface="Segoe UI Symbol" charset="0"/>
                <a:cs typeface="Segoe UI Symbol" charset="0"/>
              </a:rPr>
              <a:t>believable. </a:t>
            </a:r>
          </a:p>
          <a:p>
            <a:pPr lvl="1" algn="just">
              <a:lnSpc>
                <a:spcPct val="150000"/>
              </a:lnSpc>
            </a:pPr>
            <a:r>
              <a:rPr lang="en-US" sz="4800" err="1">
                <a:solidFill>
                  <a:srgbClr val="56595B"/>
                </a:solidFill>
                <a:latin typeface="+mn-lt"/>
                <a:ea typeface="Segoe UI Symbol" charset="0"/>
                <a:cs typeface="Segoe UI Symbol" charset="0"/>
              </a:rPr>
              <a:t>Segkerpg</a:t>
            </a:r>
            <a:endParaRPr lang="en-US" sz="4800">
              <a:solidFill>
                <a:srgbClr val="56595B"/>
              </a:solidFill>
              <a:latin typeface="+mn-lt"/>
              <a:ea typeface="Segoe UI Symbol" charset="0"/>
              <a:cs typeface="Segoe UI Symbol" charset="0"/>
            </a:endParaRPr>
          </a:p>
        </p:txBody>
      </p:sp>
    </p:spTree>
    <p:extLst>
      <p:ext uri="{BB962C8B-B14F-4D97-AF65-F5344CB8AC3E}">
        <p14:creationId xmlns:p14="http://schemas.microsoft.com/office/powerpoint/2010/main" val="744722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picture">
    <p:spTree>
      <p:nvGrpSpPr>
        <p:cNvPr id="1" name=""/>
        <p:cNvGrpSpPr/>
        <p:nvPr/>
      </p:nvGrpSpPr>
      <p:grpSpPr>
        <a:xfrm>
          <a:off x="0" y="0"/>
          <a:ext cx="0" cy="0"/>
          <a:chOff x="0" y="0"/>
          <a:chExt cx="0" cy="0"/>
        </a:xfrm>
      </p:grpSpPr>
      <p:sp>
        <p:nvSpPr>
          <p:cNvPr id="38" name="Text Placeholder 86"/>
          <p:cNvSpPr>
            <a:spLocks noGrp="1"/>
          </p:cNvSpPr>
          <p:nvPr>
            <p:ph type="body" sz="quarter" idx="20" hasCustomPrompt="1"/>
          </p:nvPr>
        </p:nvSpPr>
        <p:spPr>
          <a:xfrm>
            <a:off x="2072495" y="2674892"/>
            <a:ext cx="8712968" cy="1375590"/>
          </a:xfrm>
          <a:prstGeom prst="rect">
            <a:avLst/>
          </a:prstGeom>
        </p:spPr>
        <p:txBody>
          <a:bodyPr/>
          <a:lstStyle>
            <a:lvl1pPr marL="0" indent="0" algn="l">
              <a:lnSpc>
                <a:spcPct val="100000"/>
              </a:lnSpc>
              <a:spcBef>
                <a:spcPts val="0"/>
              </a:spcBef>
              <a:buNone/>
              <a:defRPr sz="6600" b="1" spc="0" baseline="0">
                <a:solidFill>
                  <a:schemeClr val="tx1"/>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39" name="Text Placeholder 86"/>
          <p:cNvSpPr>
            <a:spLocks noGrp="1"/>
          </p:cNvSpPr>
          <p:nvPr>
            <p:ph type="body" sz="quarter" idx="24" hasCustomPrompt="1"/>
          </p:nvPr>
        </p:nvSpPr>
        <p:spPr>
          <a:xfrm>
            <a:off x="2108499" y="2106266"/>
            <a:ext cx="8712968" cy="432048"/>
          </a:xfrm>
          <a:prstGeom prst="rect">
            <a:avLst/>
          </a:prstGeom>
        </p:spPr>
        <p:txBody>
          <a:bodyPr/>
          <a:lstStyle>
            <a:lvl1pPr marL="0" indent="0" algn="l">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
        <p:nvSpPr>
          <p:cNvPr id="41" name="Picture Placeholder 2"/>
          <p:cNvSpPr>
            <a:spLocks noGrp="1"/>
          </p:cNvSpPr>
          <p:nvPr>
            <p:ph type="pic" sz="quarter" idx="40" hasCustomPrompt="1"/>
          </p:nvPr>
        </p:nvSpPr>
        <p:spPr>
          <a:xfrm>
            <a:off x="13053716" y="0"/>
            <a:ext cx="11325522" cy="1371758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8" name="Text Placeholder 11">
            <a:extLst>
              <a:ext uri="{FF2B5EF4-FFF2-40B4-BE49-F238E27FC236}">
                <a16:creationId xmlns:a16="http://schemas.microsoft.com/office/drawing/2014/main" id="{87A313C6-CEF6-47AE-B304-BE6B8167FCFA}"/>
              </a:ext>
            </a:extLst>
          </p:cNvPr>
          <p:cNvSpPr>
            <a:spLocks noGrp="1"/>
          </p:cNvSpPr>
          <p:nvPr>
            <p:ph type="body" sz="quarter" idx="22" hasCustomPrompt="1"/>
          </p:nvPr>
        </p:nvSpPr>
        <p:spPr>
          <a:xfrm>
            <a:off x="2072495" y="4187060"/>
            <a:ext cx="8712968" cy="9728518"/>
          </a:xfrm>
          <a:prstGeom prst="rect">
            <a:avLst/>
          </a:prstGeom>
        </p:spPr>
        <p:txBody>
          <a:bodyPr>
            <a:normAutofit/>
          </a:bodyPr>
          <a:lstStyle>
            <a:lvl1pPr marL="342900" indent="-342900" algn="just">
              <a:lnSpc>
                <a:spcPct val="150000"/>
              </a:lnSpc>
              <a:buFont typeface="Wingdings" panose="05000000000000000000" pitchFamily="2" charset="2"/>
              <a:buChar char="§"/>
              <a:defRPr sz="4800" b="0" baseline="0">
                <a:solidFill>
                  <a:srgbClr val="56595B"/>
                </a:solidFill>
                <a:latin typeface="+mn-lt"/>
                <a:ea typeface="Segoe UI Symbol" charset="0"/>
                <a:cs typeface="Segoe UI Symbol" charset="0"/>
              </a:defRPr>
            </a:lvl1pPr>
            <a:lvl2pPr marL="1371327" indent="-457200">
              <a:buFont typeface="Wingdings" panose="05000000000000000000" pitchFamily="2" charset="2"/>
              <a:buChar char="§"/>
              <a:defRPr sz="100"/>
            </a:lvl2pPr>
            <a:lvl3pPr>
              <a:defRPr sz="6365"/>
            </a:lvl3pPr>
            <a:lvl4pPr>
              <a:defRPr sz="100"/>
            </a:lvl4pPr>
            <a:lvl5pPr>
              <a:defRPr sz="1333"/>
            </a:lvl5pPr>
          </a:lstStyle>
          <a:p>
            <a:pPr algn="just">
              <a:lnSpc>
                <a:spcPct val="150000"/>
              </a:lnSpc>
            </a:pPr>
            <a:r>
              <a:rPr lang="en-US" sz="4800">
                <a:solidFill>
                  <a:srgbClr val="56595B"/>
                </a:solidFill>
                <a:latin typeface="+mn-lt"/>
                <a:ea typeface="Segoe UI Symbol" charset="0"/>
                <a:cs typeface="Segoe UI Symbol" charset="0"/>
              </a:rPr>
              <a:t>There are many variations of passages of Lorem Ipsum available, but the majority have suffered alteration in some form, </a:t>
            </a:r>
          </a:p>
          <a:p>
            <a:pPr lvl="1" algn="just">
              <a:lnSpc>
                <a:spcPct val="150000"/>
              </a:lnSpc>
            </a:pPr>
            <a:r>
              <a:rPr lang="en-US" sz="4800">
                <a:solidFill>
                  <a:srgbClr val="56595B"/>
                </a:solidFill>
                <a:latin typeface="+mn-lt"/>
                <a:ea typeface="Segoe UI Symbol" charset="0"/>
                <a:cs typeface="Segoe UI Symbol" charset="0"/>
              </a:rPr>
              <a:t>By injected </a:t>
            </a:r>
            <a:r>
              <a:rPr lang="en-US" sz="4800" err="1">
                <a:solidFill>
                  <a:srgbClr val="56595B"/>
                </a:solidFill>
                <a:latin typeface="+mn-lt"/>
                <a:ea typeface="Segoe UI Symbol" charset="0"/>
                <a:cs typeface="Segoe UI Symbol" charset="0"/>
              </a:rPr>
              <a:t>humour</a:t>
            </a:r>
            <a:r>
              <a:rPr lang="en-US" sz="4800">
                <a:solidFill>
                  <a:srgbClr val="56595B"/>
                </a:solidFill>
                <a:latin typeface="+mn-lt"/>
                <a:ea typeface="Segoe UI Symbol" charset="0"/>
                <a:cs typeface="Segoe UI Symbol" charset="0"/>
              </a:rPr>
              <a:t>, or </a:t>
            </a:r>
            <a:r>
              <a:rPr lang="en-US" sz="4800" err="1">
                <a:solidFill>
                  <a:srgbClr val="56595B"/>
                </a:solidFill>
                <a:latin typeface="+mn-lt"/>
                <a:ea typeface="Segoe UI Symbol" charset="0"/>
                <a:cs typeface="Segoe UI Symbol" charset="0"/>
              </a:rPr>
              <a:t>randomised</a:t>
            </a:r>
            <a:r>
              <a:rPr lang="en-US" sz="4800">
                <a:solidFill>
                  <a:srgbClr val="56595B"/>
                </a:solidFill>
                <a:latin typeface="+mn-lt"/>
                <a:ea typeface="Segoe UI Symbol" charset="0"/>
                <a:cs typeface="Segoe UI Symbol" charset="0"/>
              </a:rPr>
              <a:t> words which don't look even slightly believable. </a:t>
            </a:r>
          </a:p>
        </p:txBody>
      </p:sp>
    </p:spTree>
    <p:extLst>
      <p:ext uri="{BB962C8B-B14F-4D97-AF65-F5344CB8AC3E}">
        <p14:creationId xmlns:p14="http://schemas.microsoft.com/office/powerpoint/2010/main" val="1285344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left, photo right">
    <p:spTree>
      <p:nvGrpSpPr>
        <p:cNvPr id="1" name=""/>
        <p:cNvGrpSpPr/>
        <p:nvPr/>
      </p:nvGrpSpPr>
      <p:grpSpPr>
        <a:xfrm>
          <a:off x="0" y="0"/>
          <a:ext cx="0" cy="0"/>
          <a:chOff x="0" y="0"/>
          <a:chExt cx="0" cy="0"/>
        </a:xfrm>
      </p:grpSpPr>
      <p:pic>
        <p:nvPicPr>
          <p:cNvPr id="15" name="Picture Placeholder 8">
            <a:extLst>
              <a:ext uri="{FF2B5EF4-FFF2-40B4-BE49-F238E27FC236}">
                <a16:creationId xmlns:a16="http://schemas.microsoft.com/office/drawing/2014/main" id="{806AC279-53A8-4910-88AA-11D34893C463}"/>
              </a:ext>
            </a:extLst>
          </p:cNvPr>
          <p:cNvPicPr>
            <a:picLocks noChangeAspect="1"/>
          </p:cNvPicPr>
          <p:nvPr userDrawn="1"/>
        </p:nvPicPr>
        <p:blipFill>
          <a:blip r:embed="rId2">
            <a:extLst>
              <a:ext uri="{28A0092B-C50C-407E-A947-70E740481C1C}">
                <a14:useLocalDpi xmlns:a14="http://schemas.microsoft.com/office/drawing/2010/main" val="0"/>
              </a:ext>
            </a:extLst>
          </a:blip>
          <a:srcRect l="20406" r="20406"/>
          <a:stretch>
            <a:fillRect/>
          </a:stretch>
        </p:blipFill>
        <p:spPr>
          <a:xfrm>
            <a:off x="13053716" y="0"/>
            <a:ext cx="11325522" cy="13717588"/>
          </a:xfrm>
          <a:prstGeom prst="rect">
            <a:avLst/>
          </a:prstGeom>
          <a:noFill/>
        </p:spPr>
      </p:pic>
      <p:sp>
        <p:nvSpPr>
          <p:cNvPr id="32" name="Rounded Rectangle 31">
            <a:extLst>
              <a:ext uri="{FF2B5EF4-FFF2-40B4-BE49-F238E27FC236}">
                <a16:creationId xmlns:a16="http://schemas.microsoft.com/office/drawing/2014/main" id="{37DD8D12-C085-014C-9F70-E84B5AFACDD1}"/>
              </a:ext>
            </a:extLst>
          </p:cNvPr>
          <p:cNvSpPr/>
          <p:nvPr userDrawn="1"/>
        </p:nvSpPr>
        <p:spPr>
          <a:xfrm>
            <a:off x="13893061" y="3102960"/>
            <a:ext cx="8702467" cy="7581609"/>
          </a:xfrm>
          <a:prstGeom prst="roundRect">
            <a:avLst>
              <a:gd name="adj" fmla="val 1161"/>
            </a:avLst>
          </a:prstGeom>
          <a:gradFill>
            <a:gsLst>
              <a:gs pos="10000">
                <a:srgbClr val="1E94D2"/>
              </a:gs>
              <a:gs pos="100000">
                <a:srgbClr val="78CBC5"/>
              </a:gs>
            </a:gsLst>
            <a:lin ang="2700000" scaled="0"/>
          </a:gradFill>
          <a:ln>
            <a:noFill/>
          </a:ln>
          <a:effectLst>
            <a:outerShdw blurRad="457200" dist="292100" dir="5400000" sx="96000" sy="96000" algn="ctr"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rot="16200000">
            <a:off x="20203575" y="6693710"/>
            <a:ext cx="6694678" cy="400110"/>
          </a:xfrm>
          <a:prstGeom prst="rect">
            <a:avLst/>
          </a:prstGeom>
          <a:noFill/>
        </p:spPr>
        <p:txBody>
          <a:bodyPr wrap="square" rtlCol="0">
            <a:spAutoFit/>
          </a:bodyPr>
          <a:lstStyle/>
          <a:p>
            <a:pPr marL="0" marR="0" indent="0" algn="ctr" defTabSz="2176766" rtl="0" eaLnBrk="1" fontAlgn="auto" latinLnBrk="0" hangingPunct="1">
              <a:lnSpc>
                <a:spcPct val="100000"/>
              </a:lnSpc>
              <a:spcBef>
                <a:spcPts val="0"/>
              </a:spcBef>
              <a:spcAft>
                <a:spcPts val="0"/>
              </a:spcAft>
              <a:buClrTx/>
              <a:buSzTx/>
              <a:buFontTx/>
              <a:buNone/>
              <a:tabLst/>
              <a:defRPr/>
            </a:pPr>
            <a:r>
              <a:rPr lang="en-US" sz="3000" b="1" i="0" u="none" strike="noStrike" kern="1200" spc="700" baseline="30000" dirty="0">
                <a:solidFill>
                  <a:schemeClr val="accent4"/>
                </a:solidFill>
                <a:latin typeface="+mn-lt"/>
                <a:ea typeface="Segoe UI Symbol" charset="0"/>
                <a:cs typeface="Segoe UI Symbol" charset="0"/>
              </a:rPr>
              <a:t>@ADACTA</a:t>
            </a:r>
          </a:p>
        </p:txBody>
      </p:sp>
      <p:sp>
        <p:nvSpPr>
          <p:cNvPr id="14"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accent4"/>
                </a:solidFill>
                <a:latin typeface="+mn-lt"/>
                <a:ea typeface="Segoe UI Symbol" charset="0"/>
                <a:cs typeface="Segoe UI Symbol" charset="0"/>
              </a:rPr>
              <a:pPr algn="r">
                <a:defRPr/>
              </a:pPr>
              <a:t>‹#›</a:t>
            </a:fld>
            <a:endParaRPr lang="is-IS" sz="2700" b="1" kern="0">
              <a:solidFill>
                <a:schemeClr val="accent4"/>
              </a:solidFill>
              <a:latin typeface="+mn-lt"/>
              <a:ea typeface="Segoe UI Symbol" charset="0"/>
              <a:cs typeface="Segoe UI Symbol" charset="0"/>
            </a:endParaRPr>
          </a:p>
        </p:txBody>
      </p:sp>
      <p:pic>
        <p:nvPicPr>
          <p:cNvPr id="20" name="Picture 19">
            <a:extLst>
              <a:ext uri="{FF2B5EF4-FFF2-40B4-BE49-F238E27FC236}">
                <a16:creationId xmlns:a16="http://schemas.microsoft.com/office/drawing/2014/main" id="{FF2BF9B3-550C-374B-83FC-9E2D5E6AE6F6}"/>
              </a:ext>
            </a:extLst>
          </p:cNvPr>
          <p:cNvPicPr>
            <a:picLocks noChangeAspect="1"/>
          </p:cNvPicPr>
          <p:nvPr userDrawn="1"/>
        </p:nvPicPr>
        <p:blipFill rotWithShape="1">
          <a:blip r:embed="rId3"/>
          <a:srcRect l="16176" t="13191"/>
          <a:stretch/>
        </p:blipFill>
        <p:spPr>
          <a:xfrm>
            <a:off x="-411781" y="-342006"/>
            <a:ext cx="3488055" cy="2754338"/>
          </a:xfrm>
          <a:prstGeom prst="rect">
            <a:avLst/>
          </a:prstGeom>
        </p:spPr>
      </p:pic>
      <p:sp>
        <p:nvSpPr>
          <p:cNvPr id="11" name="Text Placeholder 86"/>
          <p:cNvSpPr>
            <a:spLocks noGrp="1"/>
          </p:cNvSpPr>
          <p:nvPr>
            <p:ph type="body" sz="quarter" idx="32" hasCustomPrompt="1"/>
          </p:nvPr>
        </p:nvSpPr>
        <p:spPr>
          <a:xfrm>
            <a:off x="2109367" y="2674892"/>
            <a:ext cx="8296542" cy="1231574"/>
          </a:xfrm>
          <a:prstGeom prst="rect">
            <a:avLst/>
          </a:prstGeom>
        </p:spPr>
        <p:txBody>
          <a:bodyPr/>
          <a:lstStyle>
            <a:lvl1pPr marL="0" indent="0" algn="l">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12" name="Text Placeholder 86"/>
          <p:cNvSpPr>
            <a:spLocks noGrp="1"/>
          </p:cNvSpPr>
          <p:nvPr>
            <p:ph type="body" sz="quarter" idx="24" hasCustomPrompt="1"/>
          </p:nvPr>
        </p:nvSpPr>
        <p:spPr>
          <a:xfrm>
            <a:off x="2108499" y="2106265"/>
            <a:ext cx="8280920" cy="429014"/>
          </a:xfrm>
          <a:prstGeom prst="rect">
            <a:avLst/>
          </a:prstGeom>
        </p:spPr>
        <p:txBody>
          <a:bodyPr/>
          <a:lstStyle>
            <a:lvl1pPr marL="0" indent="0" algn="l">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
        <p:nvSpPr>
          <p:cNvPr id="16" name="Text Placeholder 11"/>
          <p:cNvSpPr>
            <a:spLocks noGrp="1"/>
          </p:cNvSpPr>
          <p:nvPr>
            <p:ph type="body" sz="quarter" idx="22" hasCustomPrompt="1"/>
          </p:nvPr>
        </p:nvSpPr>
        <p:spPr>
          <a:xfrm>
            <a:off x="2114102" y="4029413"/>
            <a:ext cx="8275317" cy="8856984"/>
          </a:xfrm>
          <a:prstGeom prst="rect">
            <a:avLst/>
          </a:prstGeom>
        </p:spPr>
        <p:txBody>
          <a:bodyPr/>
          <a:lstStyle>
            <a:lvl1pPr marL="342900" indent="-342900" algn="just">
              <a:lnSpc>
                <a:spcPct val="150000"/>
              </a:lnSpc>
              <a:buFont typeface="Wingdings" panose="05000000000000000000" pitchFamily="2" charset="2"/>
              <a:buChar char="§"/>
              <a:defRPr sz="4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algn="just">
              <a:lnSpc>
                <a:spcPct val="150000"/>
              </a:lnSpc>
            </a:pPr>
            <a:r>
              <a:rPr lang="en-US" sz="4800">
                <a:solidFill>
                  <a:srgbClr val="56595B"/>
                </a:solidFill>
                <a:latin typeface="+mn-lt"/>
                <a:ea typeface="Segoe UI Symbol" charset="0"/>
                <a:cs typeface="Segoe UI Symbol" charset="0"/>
              </a:rPr>
              <a:t>There are many variations of passages of Lorem Ipsum available, but the </a:t>
            </a:r>
            <a:endParaRPr lang="sl-SI" sz="4800">
              <a:solidFill>
                <a:srgbClr val="56595B"/>
              </a:solidFill>
              <a:latin typeface="+mn-lt"/>
              <a:ea typeface="Segoe UI Symbol" charset="0"/>
              <a:cs typeface="Segoe UI Symbol" charset="0"/>
            </a:endParaRPr>
          </a:p>
          <a:p>
            <a:pPr algn="just">
              <a:lnSpc>
                <a:spcPct val="150000"/>
              </a:lnSpc>
            </a:pPr>
            <a:r>
              <a:rPr lang="sl-SI" sz="4800">
                <a:solidFill>
                  <a:srgbClr val="56595B"/>
                </a:solidFill>
                <a:latin typeface="+mn-lt"/>
                <a:ea typeface="Segoe UI Symbol" charset="0"/>
                <a:cs typeface="Segoe UI Symbol" charset="0"/>
              </a:rPr>
              <a:t>M</a:t>
            </a:r>
            <a:r>
              <a:rPr lang="en-US" sz="4800" err="1">
                <a:solidFill>
                  <a:srgbClr val="56595B"/>
                </a:solidFill>
                <a:latin typeface="+mn-lt"/>
                <a:ea typeface="Segoe UI Symbol" charset="0"/>
                <a:cs typeface="Segoe UI Symbol" charset="0"/>
              </a:rPr>
              <a:t>ajority</a:t>
            </a:r>
            <a:r>
              <a:rPr lang="en-US" sz="4800">
                <a:solidFill>
                  <a:srgbClr val="56595B"/>
                </a:solidFill>
                <a:latin typeface="+mn-lt"/>
                <a:ea typeface="Segoe UI Symbol" charset="0"/>
                <a:cs typeface="Segoe UI Symbol" charset="0"/>
              </a:rPr>
              <a:t> have suffered alteration in some form, by injected </a:t>
            </a:r>
            <a:r>
              <a:rPr lang="en-US" sz="4800" err="1">
                <a:solidFill>
                  <a:srgbClr val="56595B"/>
                </a:solidFill>
                <a:latin typeface="+mn-lt"/>
                <a:ea typeface="Segoe UI Symbol" charset="0"/>
                <a:cs typeface="Segoe UI Symbol" charset="0"/>
              </a:rPr>
              <a:t>humour</a:t>
            </a:r>
            <a:r>
              <a:rPr lang="en-US" sz="4800">
                <a:solidFill>
                  <a:srgbClr val="56595B"/>
                </a:solidFill>
                <a:latin typeface="+mn-lt"/>
                <a:ea typeface="Segoe UI Symbol" charset="0"/>
                <a:cs typeface="Segoe UI Symbol" charset="0"/>
              </a:rPr>
              <a:t>, or </a:t>
            </a:r>
            <a:r>
              <a:rPr lang="en-US" sz="4800" err="1">
                <a:solidFill>
                  <a:srgbClr val="56595B"/>
                </a:solidFill>
                <a:latin typeface="+mn-lt"/>
                <a:ea typeface="Segoe UI Symbol" charset="0"/>
                <a:cs typeface="Segoe UI Symbol" charset="0"/>
              </a:rPr>
              <a:t>randomised</a:t>
            </a:r>
            <a:r>
              <a:rPr lang="en-US" sz="4800">
                <a:solidFill>
                  <a:srgbClr val="56595B"/>
                </a:solidFill>
                <a:latin typeface="+mn-lt"/>
                <a:ea typeface="Segoe UI Symbol" charset="0"/>
                <a:cs typeface="Segoe UI Symbol" charset="0"/>
              </a:rPr>
              <a:t> words which don't look even slightly believable. </a:t>
            </a:r>
            <a:endParaRPr lang="sl-SI" sz="4800">
              <a:solidFill>
                <a:srgbClr val="56595B"/>
              </a:solidFill>
              <a:latin typeface="+mn-lt"/>
              <a:ea typeface="Segoe UI Symbol" charset="0"/>
              <a:cs typeface="Segoe UI Symbol" charset="0"/>
            </a:endParaRPr>
          </a:p>
        </p:txBody>
      </p:sp>
      <p:sp>
        <p:nvSpPr>
          <p:cNvPr id="10" name="Picture Placeholder 9"/>
          <p:cNvSpPr>
            <a:spLocks noGrp="1"/>
          </p:cNvSpPr>
          <p:nvPr>
            <p:ph type="pic" sz="quarter" idx="33"/>
          </p:nvPr>
        </p:nvSpPr>
        <p:spPr>
          <a:xfrm>
            <a:off x="12189619" y="3906466"/>
            <a:ext cx="9361040" cy="7344816"/>
          </a:xfrm>
          <a:prstGeom prst="roundRect">
            <a:avLst>
              <a:gd name="adj" fmla="val 2579"/>
            </a:avLst>
          </a:prstGeom>
          <a:pattFill prst="pct5">
            <a:fgClr>
              <a:schemeClr val="bg1">
                <a:lumMod val="85000"/>
              </a:schemeClr>
            </a:fgClr>
            <a:bgClr>
              <a:schemeClr val="bg1"/>
            </a:bgClr>
          </a:pattFill>
        </p:spPr>
        <p:txBody>
          <a:bodyPr/>
          <a:lstStyle>
            <a:lvl1pPr>
              <a:defRPr sz="1800" b="0">
                <a:solidFill>
                  <a:srgbClr val="56595B"/>
                </a:solidFill>
                <a:latin typeface="+mn-lt"/>
              </a:defRPr>
            </a:lvl1pPr>
          </a:lstStyle>
          <a:p>
            <a:endParaRPr lang="sl-SI"/>
          </a:p>
        </p:txBody>
      </p:sp>
    </p:spTree>
    <p:extLst>
      <p:ext uri="{BB962C8B-B14F-4D97-AF65-F5344CB8AC3E}">
        <p14:creationId xmlns:p14="http://schemas.microsoft.com/office/powerpoint/2010/main" val="1466173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Text Placeholder 11">
            <a:extLst>
              <a:ext uri="{FF2B5EF4-FFF2-40B4-BE49-F238E27FC236}">
                <a16:creationId xmlns:a16="http://schemas.microsoft.com/office/drawing/2014/main" id="{4EE177E1-AE8E-48F2-B99E-582E229B7917}"/>
              </a:ext>
            </a:extLst>
          </p:cNvPr>
          <p:cNvSpPr>
            <a:spLocks noGrp="1"/>
          </p:cNvSpPr>
          <p:nvPr>
            <p:ph type="body" sz="quarter" idx="44" hasCustomPrompt="1"/>
          </p:nvPr>
        </p:nvSpPr>
        <p:spPr>
          <a:xfrm>
            <a:off x="13557771" y="4638284"/>
            <a:ext cx="1368152" cy="1990442"/>
          </a:xfrm>
          <a:prstGeom prst="rect">
            <a:avLst/>
          </a:prstGeom>
        </p:spPr>
        <p:txBody>
          <a:bodyPr anchor="ctr">
            <a:noAutofit/>
          </a:bodyPr>
          <a:lstStyle>
            <a:lvl1pPr marL="0" indent="0" algn="r">
              <a:lnSpc>
                <a:spcPct val="150000"/>
              </a:lnSpc>
              <a:buNone/>
              <a:defRPr sz="6600" b="0" baseline="0">
                <a:solidFill>
                  <a:srgbClr val="000000"/>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04</a:t>
            </a:r>
            <a:endParaRPr lang="en-US"/>
          </a:p>
        </p:txBody>
      </p:sp>
      <p:sp>
        <p:nvSpPr>
          <p:cNvPr id="3" name="Text Placeholder 11">
            <a:extLst>
              <a:ext uri="{FF2B5EF4-FFF2-40B4-BE49-F238E27FC236}">
                <a16:creationId xmlns:a16="http://schemas.microsoft.com/office/drawing/2014/main" id="{77D515FF-4E1B-4522-AF48-AB1C5232448A}"/>
              </a:ext>
            </a:extLst>
          </p:cNvPr>
          <p:cNvSpPr>
            <a:spLocks noGrp="1"/>
          </p:cNvSpPr>
          <p:nvPr>
            <p:ph type="body" sz="quarter" idx="22" hasCustomPrompt="1"/>
          </p:nvPr>
        </p:nvSpPr>
        <p:spPr>
          <a:xfrm>
            <a:off x="3973715" y="5387836"/>
            <a:ext cx="6492825" cy="1240890"/>
          </a:xfrm>
          <a:prstGeom prst="rect">
            <a:avLst/>
          </a:prstGeom>
        </p:spPr>
        <p:txBody>
          <a:bodyPr/>
          <a:lstStyle>
            <a:lvl1pPr marL="0" indent="0">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es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dolore</a:t>
            </a:r>
          </a:p>
        </p:txBody>
      </p:sp>
      <p:sp>
        <p:nvSpPr>
          <p:cNvPr id="4" name="Text Placeholder 86">
            <a:extLst>
              <a:ext uri="{FF2B5EF4-FFF2-40B4-BE49-F238E27FC236}">
                <a16:creationId xmlns:a16="http://schemas.microsoft.com/office/drawing/2014/main" id="{3953EF04-8956-4F8C-A2A5-36D01311489D}"/>
              </a:ext>
            </a:extLst>
          </p:cNvPr>
          <p:cNvSpPr>
            <a:spLocks noGrp="1"/>
          </p:cNvSpPr>
          <p:nvPr>
            <p:ph type="body" sz="quarter" idx="28" hasCustomPrompt="1"/>
          </p:nvPr>
        </p:nvSpPr>
        <p:spPr>
          <a:xfrm>
            <a:off x="3973716" y="4638284"/>
            <a:ext cx="6492825" cy="728687"/>
          </a:xfrm>
          <a:prstGeom prst="rect">
            <a:avLst/>
          </a:prstGeom>
        </p:spPr>
        <p:txBody>
          <a:bodyPr/>
          <a:lstStyle>
            <a:lvl1pPr marL="0" indent="0">
              <a:lnSpc>
                <a:spcPct val="100000"/>
              </a:lnSpc>
              <a:spcBef>
                <a:spcPts val="0"/>
              </a:spcBef>
              <a:buNone/>
              <a:defRPr sz="34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5" name="Text Placeholder 86">
            <a:extLst>
              <a:ext uri="{FF2B5EF4-FFF2-40B4-BE49-F238E27FC236}">
                <a16:creationId xmlns:a16="http://schemas.microsoft.com/office/drawing/2014/main" id="{BAD0702C-12B9-460B-81ED-D59C6ABC0DEF}"/>
              </a:ext>
            </a:extLst>
          </p:cNvPr>
          <p:cNvSpPr>
            <a:spLocks noGrp="1"/>
          </p:cNvSpPr>
          <p:nvPr>
            <p:ph type="body" sz="quarter" idx="19" hasCustomPrompt="1"/>
          </p:nvPr>
        </p:nvSpPr>
        <p:spPr>
          <a:xfrm>
            <a:off x="8607221" y="1954812"/>
            <a:ext cx="7164796" cy="1159566"/>
          </a:xfrm>
          <a:prstGeom prst="rect">
            <a:avLst/>
          </a:prstGeom>
        </p:spPr>
        <p:txBody>
          <a:bodyPr/>
          <a:lstStyle>
            <a:lvl1pPr marL="0" indent="0" algn="ctr">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6" name="Text Placeholder 86">
            <a:extLst>
              <a:ext uri="{FF2B5EF4-FFF2-40B4-BE49-F238E27FC236}">
                <a16:creationId xmlns:a16="http://schemas.microsoft.com/office/drawing/2014/main" id="{EDD1C4F2-1035-4C43-ACEC-9B53EC60AFA2}"/>
              </a:ext>
            </a:extLst>
          </p:cNvPr>
          <p:cNvSpPr>
            <a:spLocks noGrp="1"/>
          </p:cNvSpPr>
          <p:nvPr>
            <p:ph type="body" sz="quarter" idx="24" hasCustomPrompt="1"/>
          </p:nvPr>
        </p:nvSpPr>
        <p:spPr>
          <a:xfrm>
            <a:off x="8607222" y="1386185"/>
            <a:ext cx="7164796" cy="432031"/>
          </a:xfrm>
          <a:prstGeom prst="rect">
            <a:avLst/>
          </a:prstGeom>
        </p:spPr>
        <p:txBody>
          <a:bodyPr/>
          <a:lstStyle>
            <a:lvl1pPr marL="0" indent="0" algn="ctr">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
        <p:nvSpPr>
          <p:cNvPr id="11" name="Text Placeholder 11">
            <a:extLst>
              <a:ext uri="{FF2B5EF4-FFF2-40B4-BE49-F238E27FC236}">
                <a16:creationId xmlns:a16="http://schemas.microsoft.com/office/drawing/2014/main" id="{0852AE64-FDDB-4D04-8704-B8DDD3B51972}"/>
              </a:ext>
            </a:extLst>
          </p:cNvPr>
          <p:cNvSpPr>
            <a:spLocks noGrp="1"/>
          </p:cNvSpPr>
          <p:nvPr>
            <p:ph type="body" sz="quarter" idx="41" hasCustomPrompt="1"/>
          </p:nvPr>
        </p:nvSpPr>
        <p:spPr>
          <a:xfrm>
            <a:off x="15306575" y="5356856"/>
            <a:ext cx="6492825" cy="1271870"/>
          </a:xfrm>
          <a:prstGeom prst="rect">
            <a:avLst/>
          </a:prstGeom>
        </p:spPr>
        <p:txBody>
          <a:bodyPr/>
          <a:lstStyle>
            <a:lvl1pPr marL="0" indent="0">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es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dolore</a:t>
            </a:r>
          </a:p>
        </p:txBody>
      </p:sp>
      <p:sp>
        <p:nvSpPr>
          <p:cNvPr id="12" name="Text Placeholder 86">
            <a:extLst>
              <a:ext uri="{FF2B5EF4-FFF2-40B4-BE49-F238E27FC236}">
                <a16:creationId xmlns:a16="http://schemas.microsoft.com/office/drawing/2014/main" id="{49A061B0-2E5A-4A9E-AAE4-15E4939097F1}"/>
              </a:ext>
            </a:extLst>
          </p:cNvPr>
          <p:cNvSpPr>
            <a:spLocks noGrp="1"/>
          </p:cNvSpPr>
          <p:nvPr>
            <p:ph type="body" sz="quarter" idx="42" hasCustomPrompt="1"/>
          </p:nvPr>
        </p:nvSpPr>
        <p:spPr>
          <a:xfrm>
            <a:off x="15299584" y="4628169"/>
            <a:ext cx="6492825" cy="728687"/>
          </a:xfrm>
          <a:prstGeom prst="rect">
            <a:avLst/>
          </a:prstGeom>
        </p:spPr>
        <p:txBody>
          <a:bodyPr/>
          <a:lstStyle>
            <a:lvl1pPr marL="0" indent="0">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13" name="Text Placeholder 11">
            <a:extLst>
              <a:ext uri="{FF2B5EF4-FFF2-40B4-BE49-F238E27FC236}">
                <a16:creationId xmlns:a16="http://schemas.microsoft.com/office/drawing/2014/main" id="{D87F5573-9BBF-4BB3-A9AE-F4253AB6D873}"/>
              </a:ext>
            </a:extLst>
          </p:cNvPr>
          <p:cNvSpPr>
            <a:spLocks noGrp="1"/>
          </p:cNvSpPr>
          <p:nvPr>
            <p:ph type="body" sz="quarter" idx="43" hasCustomPrompt="1"/>
          </p:nvPr>
        </p:nvSpPr>
        <p:spPr>
          <a:xfrm>
            <a:off x="2180508" y="4638284"/>
            <a:ext cx="1368152" cy="1981078"/>
          </a:xfrm>
          <a:prstGeom prst="rect">
            <a:avLst/>
          </a:prstGeom>
        </p:spPr>
        <p:txBody>
          <a:bodyPr anchor="ctr">
            <a:noAutofit/>
          </a:bodyPr>
          <a:lstStyle>
            <a:lvl1pPr marL="0" indent="0" algn="r">
              <a:lnSpc>
                <a:spcPct val="150000"/>
              </a:lnSpc>
              <a:buNone/>
              <a:defRPr sz="6600" b="0" baseline="0">
                <a:solidFill>
                  <a:srgbClr val="000000"/>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01</a:t>
            </a:r>
            <a:endParaRPr lang="en-US"/>
          </a:p>
        </p:txBody>
      </p:sp>
      <p:sp>
        <p:nvSpPr>
          <p:cNvPr id="17" name="Text Placeholder 11">
            <a:extLst>
              <a:ext uri="{FF2B5EF4-FFF2-40B4-BE49-F238E27FC236}">
                <a16:creationId xmlns:a16="http://schemas.microsoft.com/office/drawing/2014/main" id="{51B1BB3B-6CBA-4E6D-AB4D-EBE088BDD1B1}"/>
              </a:ext>
            </a:extLst>
          </p:cNvPr>
          <p:cNvSpPr>
            <a:spLocks noGrp="1"/>
          </p:cNvSpPr>
          <p:nvPr>
            <p:ph type="body" sz="quarter" idx="45" hasCustomPrompt="1"/>
          </p:nvPr>
        </p:nvSpPr>
        <p:spPr>
          <a:xfrm>
            <a:off x="13557771" y="7073258"/>
            <a:ext cx="1368152" cy="1990442"/>
          </a:xfrm>
          <a:prstGeom prst="rect">
            <a:avLst/>
          </a:prstGeom>
        </p:spPr>
        <p:txBody>
          <a:bodyPr anchor="ctr">
            <a:noAutofit/>
          </a:bodyPr>
          <a:lstStyle>
            <a:lvl1pPr marL="0" indent="0" algn="r">
              <a:lnSpc>
                <a:spcPct val="150000"/>
              </a:lnSpc>
              <a:buNone/>
              <a:defRPr sz="6600" b="0" baseline="0">
                <a:solidFill>
                  <a:srgbClr val="000000"/>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05</a:t>
            </a:r>
            <a:endParaRPr lang="en-US"/>
          </a:p>
        </p:txBody>
      </p:sp>
      <p:sp>
        <p:nvSpPr>
          <p:cNvPr id="18" name="Text Placeholder 11">
            <a:extLst>
              <a:ext uri="{FF2B5EF4-FFF2-40B4-BE49-F238E27FC236}">
                <a16:creationId xmlns:a16="http://schemas.microsoft.com/office/drawing/2014/main" id="{EC0B2EBF-D11F-44E5-8F40-45A9699C9F7C}"/>
              </a:ext>
            </a:extLst>
          </p:cNvPr>
          <p:cNvSpPr>
            <a:spLocks noGrp="1"/>
          </p:cNvSpPr>
          <p:nvPr>
            <p:ph type="body" sz="quarter" idx="46" hasCustomPrompt="1"/>
          </p:nvPr>
        </p:nvSpPr>
        <p:spPr>
          <a:xfrm>
            <a:off x="3980707" y="7803506"/>
            <a:ext cx="6492825" cy="1287536"/>
          </a:xfrm>
          <a:prstGeom prst="rect">
            <a:avLst/>
          </a:prstGeom>
        </p:spPr>
        <p:txBody>
          <a:bodyPr/>
          <a:lstStyle>
            <a:lvl1pPr marL="0" indent="0">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es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dolore</a:t>
            </a:r>
          </a:p>
        </p:txBody>
      </p:sp>
      <p:sp>
        <p:nvSpPr>
          <p:cNvPr id="19" name="Text Placeholder 86">
            <a:extLst>
              <a:ext uri="{FF2B5EF4-FFF2-40B4-BE49-F238E27FC236}">
                <a16:creationId xmlns:a16="http://schemas.microsoft.com/office/drawing/2014/main" id="{C07644F1-1377-402D-A754-3C237E71B24A}"/>
              </a:ext>
            </a:extLst>
          </p:cNvPr>
          <p:cNvSpPr>
            <a:spLocks noGrp="1"/>
          </p:cNvSpPr>
          <p:nvPr>
            <p:ph type="body" sz="quarter" idx="47" hasCustomPrompt="1"/>
          </p:nvPr>
        </p:nvSpPr>
        <p:spPr>
          <a:xfrm>
            <a:off x="3980707" y="7074819"/>
            <a:ext cx="6492825" cy="728687"/>
          </a:xfrm>
          <a:prstGeom prst="rect">
            <a:avLst/>
          </a:prstGeom>
        </p:spPr>
        <p:txBody>
          <a:bodyPr/>
          <a:lstStyle>
            <a:lvl1pPr marL="0" indent="0">
              <a:lnSpc>
                <a:spcPct val="100000"/>
              </a:lnSpc>
              <a:spcBef>
                <a:spcPts val="0"/>
              </a:spcBef>
              <a:buNone/>
              <a:defRPr sz="34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20" name="Text Placeholder 11">
            <a:extLst>
              <a:ext uri="{FF2B5EF4-FFF2-40B4-BE49-F238E27FC236}">
                <a16:creationId xmlns:a16="http://schemas.microsoft.com/office/drawing/2014/main" id="{D2166752-E36F-4BC1-9506-890B7E8C8E58}"/>
              </a:ext>
            </a:extLst>
          </p:cNvPr>
          <p:cNvSpPr>
            <a:spLocks noGrp="1"/>
          </p:cNvSpPr>
          <p:nvPr>
            <p:ph type="body" sz="quarter" idx="48" hasCustomPrompt="1"/>
          </p:nvPr>
        </p:nvSpPr>
        <p:spPr>
          <a:xfrm>
            <a:off x="15306575" y="7802811"/>
            <a:ext cx="6492825" cy="1287536"/>
          </a:xfrm>
          <a:prstGeom prst="rect">
            <a:avLst/>
          </a:prstGeom>
        </p:spPr>
        <p:txBody>
          <a:bodyPr/>
          <a:lstStyle>
            <a:lvl1pPr marL="0" indent="0">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dirty="0" err="1"/>
              <a:t>Tem</a:t>
            </a:r>
            <a:r>
              <a:rPr lang="en-US" dirty="0"/>
              <a:t> </a:t>
            </a:r>
            <a:r>
              <a:rPr lang="en-US" dirty="0" err="1"/>
              <a:t>eaquunto</a:t>
            </a:r>
            <a:r>
              <a:rPr lang="en-US" dirty="0"/>
              <a:t> </a:t>
            </a:r>
            <a:r>
              <a:rPr lang="en-US" dirty="0" err="1"/>
              <a:t>eos</a:t>
            </a:r>
            <a:r>
              <a:rPr lang="en-US" dirty="0"/>
              <a:t> </a:t>
            </a:r>
            <a:r>
              <a:rPr lang="en-US" dirty="0" err="1"/>
              <a:t>eos</a:t>
            </a:r>
            <a:r>
              <a:rPr lang="en-US" dirty="0"/>
              <a:t> </a:t>
            </a:r>
            <a:r>
              <a:rPr lang="en-US" dirty="0" err="1"/>
              <a:t>eos</a:t>
            </a:r>
            <a:r>
              <a:rPr lang="en-US" dirty="0"/>
              <a:t> es </a:t>
            </a:r>
            <a:r>
              <a:rPr lang="en-US" dirty="0" err="1"/>
              <a:t>doloris</a:t>
            </a:r>
            <a:r>
              <a:rPr lang="en-US" dirty="0"/>
              <a:t> </a:t>
            </a:r>
            <a:r>
              <a:rPr lang="en-US" dirty="0" err="1"/>
              <a:t>dolorei</a:t>
            </a:r>
            <a:r>
              <a:rPr lang="en-US" dirty="0"/>
              <a:t> </a:t>
            </a:r>
            <a:r>
              <a:rPr lang="en-US" dirty="0" err="1"/>
              <a:t>cipsume</a:t>
            </a:r>
            <a:r>
              <a:rPr lang="en-US" dirty="0"/>
              <a:t> </a:t>
            </a:r>
            <a:r>
              <a:rPr lang="en-US" dirty="0" err="1"/>
              <a:t>nihitias</a:t>
            </a:r>
            <a:r>
              <a:rPr lang="en-US" dirty="0"/>
              <a:t> </a:t>
            </a:r>
            <a:r>
              <a:rPr lang="en-US" dirty="0" err="1"/>
              <a:t>aut</a:t>
            </a:r>
            <a:r>
              <a:rPr lang="en-US" dirty="0"/>
              <a:t> a dolore</a:t>
            </a:r>
          </a:p>
        </p:txBody>
      </p:sp>
      <p:sp>
        <p:nvSpPr>
          <p:cNvPr id="21" name="Text Placeholder 86">
            <a:extLst>
              <a:ext uri="{FF2B5EF4-FFF2-40B4-BE49-F238E27FC236}">
                <a16:creationId xmlns:a16="http://schemas.microsoft.com/office/drawing/2014/main" id="{BDB505FD-9723-4443-A15B-C93A1AEBF90E}"/>
              </a:ext>
            </a:extLst>
          </p:cNvPr>
          <p:cNvSpPr>
            <a:spLocks noGrp="1"/>
          </p:cNvSpPr>
          <p:nvPr>
            <p:ph type="body" sz="quarter" idx="49" hasCustomPrompt="1"/>
          </p:nvPr>
        </p:nvSpPr>
        <p:spPr>
          <a:xfrm>
            <a:off x="15306575" y="7074124"/>
            <a:ext cx="6492825" cy="728687"/>
          </a:xfrm>
          <a:prstGeom prst="rect">
            <a:avLst/>
          </a:prstGeom>
        </p:spPr>
        <p:txBody>
          <a:bodyPr/>
          <a:lstStyle>
            <a:lvl1pPr marL="0" indent="0">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22" name="Text Placeholder 11">
            <a:extLst>
              <a:ext uri="{FF2B5EF4-FFF2-40B4-BE49-F238E27FC236}">
                <a16:creationId xmlns:a16="http://schemas.microsoft.com/office/drawing/2014/main" id="{A65C1BE5-EB1B-4C05-AA47-377F7F04231B}"/>
              </a:ext>
            </a:extLst>
          </p:cNvPr>
          <p:cNvSpPr>
            <a:spLocks noGrp="1"/>
          </p:cNvSpPr>
          <p:nvPr>
            <p:ph type="body" sz="quarter" idx="50" hasCustomPrompt="1"/>
          </p:nvPr>
        </p:nvSpPr>
        <p:spPr>
          <a:xfrm>
            <a:off x="2180508" y="7074123"/>
            <a:ext cx="1368152" cy="2016919"/>
          </a:xfrm>
          <a:prstGeom prst="rect">
            <a:avLst/>
          </a:prstGeom>
        </p:spPr>
        <p:txBody>
          <a:bodyPr anchor="ctr">
            <a:noAutofit/>
          </a:bodyPr>
          <a:lstStyle>
            <a:lvl1pPr marL="0" indent="0" algn="r">
              <a:lnSpc>
                <a:spcPct val="150000"/>
              </a:lnSpc>
              <a:buNone/>
              <a:defRPr sz="6600" b="0" baseline="0">
                <a:solidFill>
                  <a:srgbClr val="000000"/>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02</a:t>
            </a:r>
            <a:endParaRPr lang="en-US"/>
          </a:p>
        </p:txBody>
      </p:sp>
      <p:sp>
        <p:nvSpPr>
          <p:cNvPr id="23" name="Text Placeholder 11">
            <a:extLst>
              <a:ext uri="{FF2B5EF4-FFF2-40B4-BE49-F238E27FC236}">
                <a16:creationId xmlns:a16="http://schemas.microsoft.com/office/drawing/2014/main" id="{83620A94-59B5-427F-B13F-6909E246B69D}"/>
              </a:ext>
            </a:extLst>
          </p:cNvPr>
          <p:cNvSpPr>
            <a:spLocks noGrp="1"/>
          </p:cNvSpPr>
          <p:nvPr>
            <p:ph type="body" sz="quarter" idx="51" hasCustomPrompt="1"/>
          </p:nvPr>
        </p:nvSpPr>
        <p:spPr>
          <a:xfrm>
            <a:off x="13550781" y="9315736"/>
            <a:ext cx="1368152" cy="2016919"/>
          </a:xfrm>
          <a:prstGeom prst="rect">
            <a:avLst/>
          </a:prstGeom>
        </p:spPr>
        <p:txBody>
          <a:bodyPr anchor="ctr">
            <a:noAutofit/>
          </a:bodyPr>
          <a:lstStyle>
            <a:lvl1pPr marL="0" indent="0" algn="r">
              <a:lnSpc>
                <a:spcPct val="150000"/>
              </a:lnSpc>
              <a:buNone/>
              <a:defRPr sz="6600" b="0" baseline="0">
                <a:solidFill>
                  <a:srgbClr val="000000"/>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06</a:t>
            </a:r>
            <a:endParaRPr lang="en-US"/>
          </a:p>
        </p:txBody>
      </p:sp>
      <p:sp>
        <p:nvSpPr>
          <p:cNvPr id="24" name="Text Placeholder 11">
            <a:extLst>
              <a:ext uri="{FF2B5EF4-FFF2-40B4-BE49-F238E27FC236}">
                <a16:creationId xmlns:a16="http://schemas.microsoft.com/office/drawing/2014/main" id="{488702F5-DC81-4764-A519-E8EB8D637FDB}"/>
              </a:ext>
            </a:extLst>
          </p:cNvPr>
          <p:cNvSpPr>
            <a:spLocks noGrp="1"/>
          </p:cNvSpPr>
          <p:nvPr>
            <p:ph type="body" sz="quarter" idx="52" hasCustomPrompt="1"/>
          </p:nvPr>
        </p:nvSpPr>
        <p:spPr>
          <a:xfrm>
            <a:off x="3973717" y="10045984"/>
            <a:ext cx="6492825" cy="1277306"/>
          </a:xfrm>
          <a:prstGeom prst="rect">
            <a:avLst/>
          </a:prstGeom>
        </p:spPr>
        <p:txBody>
          <a:bodyPr/>
          <a:lstStyle>
            <a:lvl1pPr marL="0" indent="0">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es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dolore</a:t>
            </a:r>
          </a:p>
        </p:txBody>
      </p:sp>
      <p:sp>
        <p:nvSpPr>
          <p:cNvPr id="25" name="Text Placeholder 86">
            <a:extLst>
              <a:ext uri="{FF2B5EF4-FFF2-40B4-BE49-F238E27FC236}">
                <a16:creationId xmlns:a16="http://schemas.microsoft.com/office/drawing/2014/main" id="{2CE3E1E5-8D44-4599-88D0-01BB521328D7}"/>
              </a:ext>
            </a:extLst>
          </p:cNvPr>
          <p:cNvSpPr>
            <a:spLocks noGrp="1"/>
          </p:cNvSpPr>
          <p:nvPr>
            <p:ph type="body" sz="quarter" idx="53" hasCustomPrompt="1"/>
          </p:nvPr>
        </p:nvSpPr>
        <p:spPr>
          <a:xfrm>
            <a:off x="3973717" y="9317297"/>
            <a:ext cx="6492825" cy="728687"/>
          </a:xfrm>
          <a:prstGeom prst="rect">
            <a:avLst/>
          </a:prstGeom>
        </p:spPr>
        <p:txBody>
          <a:bodyPr/>
          <a:lstStyle>
            <a:lvl1pPr marL="0" indent="0">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26" name="Text Placeholder 11">
            <a:extLst>
              <a:ext uri="{FF2B5EF4-FFF2-40B4-BE49-F238E27FC236}">
                <a16:creationId xmlns:a16="http://schemas.microsoft.com/office/drawing/2014/main" id="{099DE95A-35FA-4CB8-AE7C-62D198A2FDAC}"/>
              </a:ext>
            </a:extLst>
          </p:cNvPr>
          <p:cNvSpPr>
            <a:spLocks noGrp="1"/>
          </p:cNvSpPr>
          <p:nvPr>
            <p:ph type="body" sz="quarter" idx="54" hasCustomPrompt="1"/>
          </p:nvPr>
        </p:nvSpPr>
        <p:spPr>
          <a:xfrm>
            <a:off x="15299585" y="10045288"/>
            <a:ext cx="6492825" cy="1277305"/>
          </a:xfrm>
          <a:prstGeom prst="rect">
            <a:avLst/>
          </a:prstGeom>
        </p:spPr>
        <p:txBody>
          <a:bodyPr/>
          <a:lstStyle>
            <a:lvl1pPr marL="0" indent="0">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es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 dolore</a:t>
            </a:r>
          </a:p>
        </p:txBody>
      </p:sp>
      <p:sp>
        <p:nvSpPr>
          <p:cNvPr id="27" name="Text Placeholder 86">
            <a:extLst>
              <a:ext uri="{FF2B5EF4-FFF2-40B4-BE49-F238E27FC236}">
                <a16:creationId xmlns:a16="http://schemas.microsoft.com/office/drawing/2014/main" id="{D0AC415A-5876-4930-8972-AC49C41784B0}"/>
              </a:ext>
            </a:extLst>
          </p:cNvPr>
          <p:cNvSpPr>
            <a:spLocks noGrp="1"/>
          </p:cNvSpPr>
          <p:nvPr>
            <p:ph type="body" sz="quarter" idx="55" hasCustomPrompt="1"/>
          </p:nvPr>
        </p:nvSpPr>
        <p:spPr>
          <a:xfrm>
            <a:off x="15299585" y="9316602"/>
            <a:ext cx="6492825" cy="728687"/>
          </a:xfrm>
          <a:prstGeom prst="rect">
            <a:avLst/>
          </a:prstGeom>
        </p:spPr>
        <p:txBody>
          <a:bodyPr/>
          <a:lstStyle>
            <a:lvl1pPr marL="0" indent="0">
              <a:lnSpc>
                <a:spcPct val="100000"/>
              </a:lnSpc>
              <a:spcBef>
                <a:spcPts val="0"/>
              </a:spcBef>
              <a:buNone/>
              <a:defRPr sz="3200" b="1" spc="0" baseline="0">
                <a:solidFill>
                  <a:srgbClr val="000000"/>
                </a:solidFill>
                <a:latin typeface="+mj-lt"/>
                <a:ea typeface="Tahoma" charset="0"/>
                <a:cs typeface="Tahoma" charset="0"/>
              </a:defRPr>
            </a:lvl1pPr>
            <a:lvl2pPr>
              <a:defRPr sz="3200"/>
            </a:lvl2pPr>
            <a:lvl3pPr>
              <a:defRPr sz="2667"/>
            </a:lvl3pPr>
            <a:lvl4pPr>
              <a:defRPr sz="2400"/>
            </a:lvl4pPr>
            <a:lvl5pPr>
              <a:defRPr sz="2400"/>
            </a:lvl5pPr>
          </a:lstStyle>
          <a:p>
            <a:pPr lvl="0"/>
            <a:r>
              <a:rPr lang="sl-SI"/>
              <a:t>Heading</a:t>
            </a:r>
            <a:endParaRPr lang="en-US"/>
          </a:p>
        </p:txBody>
      </p:sp>
      <p:sp>
        <p:nvSpPr>
          <p:cNvPr id="28" name="Text Placeholder 11">
            <a:extLst>
              <a:ext uri="{FF2B5EF4-FFF2-40B4-BE49-F238E27FC236}">
                <a16:creationId xmlns:a16="http://schemas.microsoft.com/office/drawing/2014/main" id="{D4EAF34A-B941-4EAE-B2DE-FC0B3F830620}"/>
              </a:ext>
            </a:extLst>
          </p:cNvPr>
          <p:cNvSpPr>
            <a:spLocks noGrp="1"/>
          </p:cNvSpPr>
          <p:nvPr>
            <p:ph type="body" sz="quarter" idx="56" hasCustomPrompt="1"/>
          </p:nvPr>
        </p:nvSpPr>
        <p:spPr>
          <a:xfrm>
            <a:off x="2173518" y="9316601"/>
            <a:ext cx="1368152" cy="2016919"/>
          </a:xfrm>
          <a:prstGeom prst="rect">
            <a:avLst/>
          </a:prstGeom>
        </p:spPr>
        <p:txBody>
          <a:bodyPr anchor="ctr">
            <a:noAutofit/>
          </a:bodyPr>
          <a:lstStyle>
            <a:lvl1pPr marL="0" indent="0" algn="r">
              <a:lnSpc>
                <a:spcPct val="150000"/>
              </a:lnSpc>
              <a:buNone/>
              <a:defRPr sz="6600" b="0" baseline="0">
                <a:solidFill>
                  <a:srgbClr val="000000"/>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03</a:t>
            </a:r>
            <a:endParaRPr lang="en-US"/>
          </a:p>
        </p:txBody>
      </p:sp>
    </p:spTree>
    <p:extLst>
      <p:ext uri="{BB962C8B-B14F-4D97-AF65-F5344CB8AC3E}">
        <p14:creationId xmlns:p14="http://schemas.microsoft.com/office/powerpoint/2010/main" val="1418989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1" name="Text Placeholder 11"/>
          <p:cNvSpPr>
            <a:spLocks noGrp="1"/>
          </p:cNvSpPr>
          <p:nvPr>
            <p:ph type="body" sz="quarter" idx="22" hasCustomPrompt="1"/>
          </p:nvPr>
        </p:nvSpPr>
        <p:spPr>
          <a:xfrm>
            <a:off x="1239554" y="3476019"/>
            <a:ext cx="5549455" cy="1984512"/>
          </a:xfrm>
          <a:prstGeom prst="rect">
            <a:avLst/>
          </a:prstGeom>
        </p:spPr>
        <p:txBody>
          <a:bodyPr/>
          <a:lstStyle>
            <a:lvl1pPr marL="0" indent="0" algn="ctr">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a:t>
            </a:r>
          </a:p>
        </p:txBody>
      </p:sp>
      <p:sp>
        <p:nvSpPr>
          <p:cNvPr id="41" name="Rounded Rectangle 40">
            <a:extLst>
              <a:ext uri="{FF2B5EF4-FFF2-40B4-BE49-F238E27FC236}">
                <a16:creationId xmlns:a16="http://schemas.microsoft.com/office/drawing/2014/main" id="{9E1DCD00-4093-034D-8953-234E22D02EB7}"/>
              </a:ext>
            </a:extLst>
          </p:cNvPr>
          <p:cNvSpPr/>
          <p:nvPr userDrawn="1"/>
        </p:nvSpPr>
        <p:spPr>
          <a:xfrm>
            <a:off x="2482055" y="7631221"/>
            <a:ext cx="2982574" cy="672121"/>
          </a:xfrm>
          <a:prstGeom prst="roundRect">
            <a:avLst>
              <a:gd name="adj" fmla="val 26415"/>
            </a:avLst>
          </a:prstGeom>
          <a:solidFill>
            <a:srgbClr val="1F9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41425CE5-13C3-3440-B0A8-767FDAE6A1CA}"/>
              </a:ext>
            </a:extLst>
          </p:cNvPr>
          <p:cNvSpPr/>
          <p:nvPr userDrawn="1"/>
        </p:nvSpPr>
        <p:spPr>
          <a:xfrm>
            <a:off x="15096075" y="7631221"/>
            <a:ext cx="2982574" cy="672121"/>
          </a:xfrm>
          <a:prstGeom prst="roundRect">
            <a:avLst>
              <a:gd name="adj" fmla="val 15675"/>
            </a:avLst>
          </a:prstGeom>
          <a:solidFill>
            <a:srgbClr val="1F9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FB7CB472-C0DD-B044-B606-5F79EC4EB0EF}"/>
              </a:ext>
            </a:extLst>
          </p:cNvPr>
          <p:cNvSpPr/>
          <p:nvPr userDrawn="1"/>
        </p:nvSpPr>
        <p:spPr>
          <a:xfrm>
            <a:off x="19325173" y="7623025"/>
            <a:ext cx="3001052" cy="662632"/>
          </a:xfrm>
          <a:prstGeom prst="roundRect">
            <a:avLst>
              <a:gd name="adj" fmla="val 15367"/>
            </a:avLst>
          </a:prstGeom>
          <a:solidFill>
            <a:srgbClr val="3DB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52DBC759-8D69-814C-8181-7A0B379EEFFE}"/>
              </a:ext>
            </a:extLst>
          </p:cNvPr>
          <p:cNvSpPr/>
          <p:nvPr userDrawn="1"/>
        </p:nvSpPr>
        <p:spPr>
          <a:xfrm>
            <a:off x="10879320" y="7613535"/>
            <a:ext cx="2960992" cy="672121"/>
          </a:xfrm>
          <a:prstGeom prst="roundRect">
            <a:avLst>
              <a:gd name="adj" fmla="val 19255"/>
            </a:avLst>
          </a:prstGeom>
          <a:solidFill>
            <a:srgbClr val="52C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47A569E-2621-8440-BA5E-94378242756B}"/>
              </a:ext>
            </a:extLst>
          </p:cNvPr>
          <p:cNvSpPr/>
          <p:nvPr userDrawn="1"/>
        </p:nvSpPr>
        <p:spPr>
          <a:xfrm>
            <a:off x="6680332" y="7623025"/>
            <a:ext cx="3001052" cy="662632"/>
          </a:xfrm>
          <a:prstGeom prst="roundRect">
            <a:avLst>
              <a:gd name="adj" fmla="val 26262"/>
            </a:avLst>
          </a:prstGeom>
          <a:solidFill>
            <a:srgbClr val="3DB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userDrawn="1"/>
        </p:nvCxnSpPr>
        <p:spPr>
          <a:xfrm flipV="1">
            <a:off x="12341225" y="5460531"/>
            <a:ext cx="0" cy="1746115"/>
          </a:xfrm>
          <a:prstGeom prst="line">
            <a:avLst/>
          </a:prstGeom>
          <a:ln w="28575">
            <a:solidFill>
              <a:srgbClr val="001942"/>
            </a:solidFill>
            <a:tailEnd type="oval"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16565591" y="8687900"/>
            <a:ext cx="1" cy="1694819"/>
          </a:xfrm>
          <a:prstGeom prst="line">
            <a:avLst/>
          </a:prstGeom>
          <a:ln w="28575">
            <a:solidFill>
              <a:srgbClr val="001942"/>
            </a:solidFill>
            <a:tailEnd type="oval"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V="1">
            <a:off x="20782157" y="5460531"/>
            <a:ext cx="0" cy="1746115"/>
          </a:xfrm>
          <a:prstGeom prst="line">
            <a:avLst/>
          </a:prstGeom>
          <a:ln w="28575">
            <a:solidFill>
              <a:srgbClr val="001942"/>
            </a:solidFill>
            <a:tailEnd type="oval"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V="1">
            <a:off x="3966118" y="5460531"/>
            <a:ext cx="0" cy="1746115"/>
          </a:xfrm>
          <a:prstGeom prst="line">
            <a:avLst/>
          </a:prstGeom>
          <a:ln w="28575">
            <a:solidFill>
              <a:srgbClr val="001942"/>
            </a:solidFill>
            <a:tailEnd type="oval"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8190097" y="8687900"/>
            <a:ext cx="1" cy="1694819"/>
          </a:xfrm>
          <a:prstGeom prst="line">
            <a:avLst/>
          </a:prstGeom>
          <a:ln w="28575">
            <a:solidFill>
              <a:srgbClr val="001942"/>
            </a:solidFill>
            <a:tailEnd type="oval" w="lg" len="lg"/>
          </a:ln>
        </p:spPr>
        <p:style>
          <a:lnRef idx="1">
            <a:schemeClr val="accent1"/>
          </a:lnRef>
          <a:fillRef idx="0">
            <a:schemeClr val="accent1"/>
          </a:fillRef>
          <a:effectRef idx="0">
            <a:schemeClr val="accent1"/>
          </a:effectRef>
          <a:fontRef idx="minor">
            <a:schemeClr val="tx1"/>
          </a:fontRef>
        </p:style>
      </p:cxnSp>
      <p:sp>
        <p:nvSpPr>
          <p:cNvPr id="63" name="Text Placeholder 11"/>
          <p:cNvSpPr>
            <a:spLocks noGrp="1"/>
          </p:cNvSpPr>
          <p:nvPr>
            <p:ph type="body" sz="quarter" idx="25" hasCustomPrompt="1"/>
          </p:nvPr>
        </p:nvSpPr>
        <p:spPr>
          <a:xfrm>
            <a:off x="5270725" y="10498272"/>
            <a:ext cx="5838745" cy="1912504"/>
          </a:xfrm>
          <a:prstGeom prst="rect">
            <a:avLst/>
          </a:prstGeom>
        </p:spPr>
        <p:txBody>
          <a:bodyPr/>
          <a:lstStyle>
            <a:lvl1pPr marL="0" indent="0" algn="ctr">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a:t>
            </a:r>
          </a:p>
        </p:txBody>
      </p:sp>
      <p:sp>
        <p:nvSpPr>
          <p:cNvPr id="64" name="Text Placeholder 11"/>
          <p:cNvSpPr>
            <a:spLocks noGrp="1"/>
          </p:cNvSpPr>
          <p:nvPr>
            <p:ph type="body" sz="quarter" idx="26" hasCustomPrompt="1"/>
          </p:nvPr>
        </p:nvSpPr>
        <p:spPr>
          <a:xfrm>
            <a:off x="13667989" y="10490906"/>
            <a:ext cx="5838745" cy="1912504"/>
          </a:xfrm>
          <a:prstGeom prst="rect">
            <a:avLst/>
          </a:prstGeom>
        </p:spPr>
        <p:txBody>
          <a:bodyPr/>
          <a:lstStyle>
            <a:lvl1pPr marL="0" indent="0" algn="ctr">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a:t>
            </a:r>
          </a:p>
        </p:txBody>
      </p:sp>
      <p:sp>
        <p:nvSpPr>
          <p:cNvPr id="65" name="Text Placeholder 11"/>
          <p:cNvSpPr>
            <a:spLocks noGrp="1"/>
          </p:cNvSpPr>
          <p:nvPr>
            <p:ph type="body" sz="quarter" idx="27" hasCustomPrompt="1"/>
          </p:nvPr>
        </p:nvSpPr>
        <p:spPr>
          <a:xfrm>
            <a:off x="17590228" y="3557169"/>
            <a:ext cx="5838741" cy="1903362"/>
          </a:xfrm>
          <a:prstGeom prst="rect">
            <a:avLst/>
          </a:prstGeom>
        </p:spPr>
        <p:txBody>
          <a:bodyPr/>
          <a:lstStyle>
            <a:lvl1pPr marL="0" indent="0" algn="ctr">
              <a:lnSpc>
                <a:spcPct val="150000"/>
              </a:lnSpc>
              <a:buNone/>
              <a:defRPr sz="2800" b="0" baseline="0">
                <a:solidFill>
                  <a:srgbClr val="56595B"/>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en-US"/>
              <a:t>Tem </a:t>
            </a:r>
            <a:r>
              <a:rPr lang="en-US" err="1"/>
              <a:t>eaquunto</a:t>
            </a:r>
            <a:r>
              <a:rPr lang="en-US"/>
              <a:t> </a:t>
            </a:r>
            <a:r>
              <a:rPr lang="en-US" err="1"/>
              <a:t>eos</a:t>
            </a:r>
            <a:r>
              <a:rPr lang="en-US"/>
              <a:t> </a:t>
            </a:r>
            <a:r>
              <a:rPr lang="en-US" err="1"/>
              <a:t>eos</a:t>
            </a:r>
            <a:r>
              <a:rPr lang="en-US"/>
              <a:t> </a:t>
            </a:r>
            <a:r>
              <a:rPr lang="en-US" err="1"/>
              <a:t>eos</a:t>
            </a:r>
            <a:r>
              <a:rPr lang="en-US"/>
              <a:t> </a:t>
            </a:r>
            <a:r>
              <a:rPr lang="en-US" err="1"/>
              <a:t>es</a:t>
            </a:r>
            <a:r>
              <a:rPr lang="en-US"/>
              <a:t> </a:t>
            </a:r>
            <a:r>
              <a:rPr lang="en-US" err="1"/>
              <a:t>doloris</a:t>
            </a:r>
            <a:r>
              <a:rPr lang="en-US"/>
              <a:t> </a:t>
            </a:r>
            <a:r>
              <a:rPr lang="en-US" err="1"/>
              <a:t>dolorei</a:t>
            </a:r>
            <a:r>
              <a:rPr lang="en-US"/>
              <a:t> </a:t>
            </a:r>
            <a:r>
              <a:rPr lang="en-US" err="1"/>
              <a:t>cipsume</a:t>
            </a:r>
            <a:r>
              <a:rPr lang="en-US"/>
              <a:t> </a:t>
            </a:r>
            <a:r>
              <a:rPr lang="en-US" err="1"/>
              <a:t>nihitias</a:t>
            </a:r>
            <a:r>
              <a:rPr lang="en-US"/>
              <a:t> </a:t>
            </a:r>
            <a:r>
              <a:rPr lang="en-US" err="1"/>
              <a:t>aut</a:t>
            </a:r>
            <a:r>
              <a:rPr lang="en-US"/>
              <a:t> a</a:t>
            </a:r>
          </a:p>
        </p:txBody>
      </p:sp>
      <p:sp>
        <p:nvSpPr>
          <p:cNvPr id="25" name="Text Placeholder 11"/>
          <p:cNvSpPr>
            <a:spLocks noGrp="1"/>
          </p:cNvSpPr>
          <p:nvPr>
            <p:ph type="body" sz="quarter" idx="37" hasCustomPrompt="1"/>
          </p:nvPr>
        </p:nvSpPr>
        <p:spPr>
          <a:xfrm>
            <a:off x="2810446" y="7796172"/>
            <a:ext cx="2311344" cy="342218"/>
          </a:xfrm>
          <a:prstGeom prst="rect">
            <a:avLst/>
          </a:prstGeom>
        </p:spPr>
        <p:txBody>
          <a:bodyPr/>
          <a:lstStyle>
            <a:lvl1pPr marL="0" indent="0" algn="ctr">
              <a:lnSpc>
                <a:spcPct val="100000"/>
              </a:lnSpc>
              <a:spcBef>
                <a:spcPts val="0"/>
              </a:spcBef>
              <a:buNone/>
              <a:defRPr sz="2400" b="0" baseline="0">
                <a:solidFill>
                  <a:schemeClr val="bg1"/>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2010</a:t>
            </a:r>
          </a:p>
        </p:txBody>
      </p:sp>
      <p:sp>
        <p:nvSpPr>
          <p:cNvPr id="26" name="Text Placeholder 11"/>
          <p:cNvSpPr>
            <a:spLocks noGrp="1"/>
          </p:cNvSpPr>
          <p:nvPr>
            <p:ph type="body" sz="quarter" idx="38" hasCustomPrompt="1"/>
          </p:nvPr>
        </p:nvSpPr>
        <p:spPr>
          <a:xfrm>
            <a:off x="7034426" y="7778486"/>
            <a:ext cx="2311344" cy="342218"/>
          </a:xfrm>
          <a:prstGeom prst="rect">
            <a:avLst/>
          </a:prstGeom>
        </p:spPr>
        <p:txBody>
          <a:bodyPr/>
          <a:lstStyle>
            <a:lvl1pPr marL="0" indent="0" algn="ctr">
              <a:lnSpc>
                <a:spcPct val="100000"/>
              </a:lnSpc>
              <a:spcBef>
                <a:spcPts val="0"/>
              </a:spcBef>
              <a:buNone/>
              <a:defRPr sz="2400" b="0" baseline="0">
                <a:solidFill>
                  <a:schemeClr val="bg1"/>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2011</a:t>
            </a:r>
          </a:p>
        </p:txBody>
      </p:sp>
      <p:sp>
        <p:nvSpPr>
          <p:cNvPr id="27" name="Text Placeholder 11"/>
          <p:cNvSpPr>
            <a:spLocks noGrp="1"/>
          </p:cNvSpPr>
          <p:nvPr>
            <p:ph type="body" sz="quarter" idx="39" hasCustomPrompt="1"/>
          </p:nvPr>
        </p:nvSpPr>
        <p:spPr>
          <a:xfrm>
            <a:off x="11185553" y="7778486"/>
            <a:ext cx="2311344" cy="342218"/>
          </a:xfrm>
          <a:prstGeom prst="rect">
            <a:avLst/>
          </a:prstGeom>
        </p:spPr>
        <p:txBody>
          <a:bodyPr/>
          <a:lstStyle>
            <a:lvl1pPr marL="0" indent="0" algn="ctr">
              <a:lnSpc>
                <a:spcPct val="100000"/>
              </a:lnSpc>
              <a:spcBef>
                <a:spcPts val="0"/>
              </a:spcBef>
              <a:buNone/>
              <a:defRPr sz="2400" b="0" baseline="0">
                <a:solidFill>
                  <a:schemeClr val="bg1"/>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2012</a:t>
            </a:r>
          </a:p>
        </p:txBody>
      </p:sp>
      <p:sp>
        <p:nvSpPr>
          <p:cNvPr id="28" name="Text Placeholder 11"/>
          <p:cNvSpPr>
            <a:spLocks noGrp="1"/>
          </p:cNvSpPr>
          <p:nvPr>
            <p:ph type="body" sz="quarter" idx="40" hasCustomPrompt="1"/>
          </p:nvPr>
        </p:nvSpPr>
        <p:spPr>
          <a:xfrm>
            <a:off x="15409919" y="7796172"/>
            <a:ext cx="2311344" cy="342218"/>
          </a:xfrm>
          <a:prstGeom prst="rect">
            <a:avLst/>
          </a:prstGeom>
        </p:spPr>
        <p:txBody>
          <a:bodyPr/>
          <a:lstStyle>
            <a:lvl1pPr marL="0" indent="0" algn="ctr">
              <a:lnSpc>
                <a:spcPct val="100000"/>
              </a:lnSpc>
              <a:spcBef>
                <a:spcPts val="0"/>
              </a:spcBef>
              <a:buNone/>
              <a:defRPr sz="2400" b="0" baseline="0">
                <a:solidFill>
                  <a:schemeClr val="bg1"/>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2015</a:t>
            </a:r>
          </a:p>
        </p:txBody>
      </p:sp>
      <p:sp>
        <p:nvSpPr>
          <p:cNvPr id="34" name="Text Placeholder 11"/>
          <p:cNvSpPr>
            <a:spLocks noGrp="1"/>
          </p:cNvSpPr>
          <p:nvPr>
            <p:ph type="body" sz="quarter" idx="41" hasCustomPrompt="1"/>
          </p:nvPr>
        </p:nvSpPr>
        <p:spPr>
          <a:xfrm>
            <a:off x="19626485" y="7778486"/>
            <a:ext cx="2311344" cy="342218"/>
          </a:xfrm>
          <a:prstGeom prst="rect">
            <a:avLst/>
          </a:prstGeom>
        </p:spPr>
        <p:txBody>
          <a:bodyPr/>
          <a:lstStyle>
            <a:lvl1pPr marL="0" indent="0" algn="ctr">
              <a:lnSpc>
                <a:spcPct val="100000"/>
              </a:lnSpc>
              <a:spcBef>
                <a:spcPts val="0"/>
              </a:spcBef>
              <a:buNone/>
              <a:defRPr sz="2400" b="0" baseline="0">
                <a:solidFill>
                  <a:schemeClr val="bg1"/>
                </a:solidFill>
                <a:latin typeface="+mn-lt"/>
                <a:ea typeface="Segoe UI Symbol" charset="0"/>
                <a:cs typeface="Segoe UI Symbol" charset="0"/>
              </a:defRPr>
            </a:lvl1pPr>
            <a:lvl2pPr>
              <a:defRPr sz="1467"/>
            </a:lvl2pPr>
            <a:lvl3pPr>
              <a:defRPr sz="1400"/>
            </a:lvl3pPr>
            <a:lvl4pPr>
              <a:defRPr sz="1333"/>
            </a:lvl4pPr>
            <a:lvl5pPr>
              <a:defRPr sz="1333"/>
            </a:lvl5pPr>
          </a:lstStyle>
          <a:p>
            <a:pPr lvl="0"/>
            <a:r>
              <a:rPr lang="sl-SI"/>
              <a:t>2016</a:t>
            </a:r>
          </a:p>
        </p:txBody>
      </p:sp>
      <p:sp>
        <p:nvSpPr>
          <p:cNvPr id="35" name="Text Placeholder 86"/>
          <p:cNvSpPr>
            <a:spLocks noGrp="1"/>
          </p:cNvSpPr>
          <p:nvPr>
            <p:ph type="body" sz="quarter" idx="19" hasCustomPrompt="1"/>
          </p:nvPr>
        </p:nvSpPr>
        <p:spPr>
          <a:xfrm>
            <a:off x="6680332" y="1954812"/>
            <a:ext cx="11040924" cy="1159566"/>
          </a:xfrm>
          <a:prstGeom prst="rect">
            <a:avLst/>
          </a:prstGeom>
        </p:spPr>
        <p:txBody>
          <a:bodyPr/>
          <a:lstStyle>
            <a:lvl1pPr marL="0" indent="0" algn="ctr">
              <a:lnSpc>
                <a:spcPct val="100000"/>
              </a:lnSpc>
              <a:spcBef>
                <a:spcPts val="0"/>
              </a:spcBef>
              <a:buNone/>
              <a:defRPr sz="6600" b="1" spc="0" baseline="0">
                <a:solidFill>
                  <a:srgbClr val="000000"/>
                </a:solidFill>
                <a:latin typeface="+mj-lt"/>
                <a:ea typeface="Segoe UI Symbol" charset="0"/>
                <a:cs typeface="Segoe UI Symbol" charset="0"/>
              </a:defRPr>
            </a:lvl1pPr>
            <a:lvl2pPr>
              <a:defRPr sz="3200"/>
            </a:lvl2pPr>
            <a:lvl3pPr>
              <a:defRPr sz="2667"/>
            </a:lvl3pPr>
            <a:lvl4pPr>
              <a:defRPr sz="2400"/>
            </a:lvl4pPr>
            <a:lvl5pPr>
              <a:defRPr sz="2400"/>
            </a:lvl5pPr>
          </a:lstStyle>
          <a:p>
            <a:pPr lvl="0"/>
            <a:r>
              <a:rPr lang="en-US">
                <a:effectLst/>
              </a:rPr>
              <a:t>Main Title</a:t>
            </a:r>
            <a:endParaRPr lang="sl-SI"/>
          </a:p>
        </p:txBody>
      </p:sp>
      <p:sp>
        <p:nvSpPr>
          <p:cNvPr id="36" name="Text Placeholder 86"/>
          <p:cNvSpPr>
            <a:spLocks noGrp="1"/>
          </p:cNvSpPr>
          <p:nvPr>
            <p:ph type="body" sz="quarter" idx="34" hasCustomPrompt="1"/>
          </p:nvPr>
        </p:nvSpPr>
        <p:spPr>
          <a:xfrm>
            <a:off x="8607221" y="1386186"/>
            <a:ext cx="7164795" cy="568626"/>
          </a:xfrm>
          <a:prstGeom prst="rect">
            <a:avLst/>
          </a:prstGeom>
        </p:spPr>
        <p:txBody>
          <a:bodyPr/>
          <a:lstStyle>
            <a:lvl1pPr marL="0" indent="0" algn="ctr">
              <a:lnSpc>
                <a:spcPct val="100000"/>
              </a:lnSpc>
              <a:spcBef>
                <a:spcPts val="0"/>
              </a:spcBef>
              <a:buNone/>
              <a:defRPr sz="2500" b="1" spc="700" baseline="0">
                <a:solidFill>
                  <a:srgbClr val="56595B"/>
                </a:solidFill>
                <a:latin typeface="+mn-lt"/>
                <a:ea typeface="Segoe UI Symbol" charset="0"/>
                <a:cs typeface="Segoe UI Symbol" charset="0"/>
              </a:defRPr>
            </a:lvl1pPr>
            <a:lvl2pPr>
              <a:defRPr sz="3200"/>
            </a:lvl2pPr>
            <a:lvl3pPr>
              <a:defRPr sz="2667"/>
            </a:lvl3pPr>
            <a:lvl4pPr>
              <a:defRPr sz="2400"/>
            </a:lvl4pPr>
            <a:lvl5pPr>
              <a:defRPr sz="2400"/>
            </a:lvl5pPr>
          </a:lstStyle>
          <a:p>
            <a:pPr lvl="0"/>
            <a:r>
              <a:rPr lang="sl-SI"/>
              <a:t>OVERVIEW</a:t>
            </a:r>
          </a:p>
        </p:txBody>
      </p:sp>
    </p:spTree>
    <p:extLst>
      <p:ext uri="{BB962C8B-B14F-4D97-AF65-F5344CB8AC3E}">
        <p14:creationId xmlns:p14="http://schemas.microsoft.com/office/powerpoint/2010/main" val="988000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5" name="TextBox 14"/>
          <p:cNvSpPr txBox="1"/>
          <p:nvPr userDrawn="1"/>
        </p:nvSpPr>
        <p:spPr>
          <a:xfrm rot="16200000">
            <a:off x="20203575" y="6693710"/>
            <a:ext cx="6694678" cy="400110"/>
          </a:xfrm>
          <a:prstGeom prst="rect">
            <a:avLst/>
          </a:prstGeom>
          <a:noFill/>
        </p:spPr>
        <p:txBody>
          <a:bodyPr wrap="square" rtlCol="0">
            <a:spAutoFit/>
          </a:bodyPr>
          <a:lstStyle/>
          <a:p>
            <a:pPr marL="0" marR="0" indent="0" algn="ctr" defTabSz="2176766" rtl="0" eaLnBrk="1" fontAlgn="auto" latinLnBrk="0" hangingPunct="1">
              <a:lnSpc>
                <a:spcPct val="100000"/>
              </a:lnSpc>
              <a:spcBef>
                <a:spcPts val="0"/>
              </a:spcBef>
              <a:spcAft>
                <a:spcPts val="0"/>
              </a:spcAft>
              <a:buClrTx/>
              <a:buSzTx/>
              <a:buFontTx/>
              <a:buNone/>
              <a:tabLst/>
              <a:defRPr/>
            </a:pPr>
            <a:r>
              <a:rPr lang="en-US" sz="3000" b="1" i="0" u="none" strike="noStrike" kern="1200" spc="700" baseline="30000" dirty="0">
                <a:solidFill>
                  <a:schemeClr val="accent4"/>
                </a:solidFill>
                <a:latin typeface="+mn-lt"/>
                <a:ea typeface="Segoe UI Symbol" charset="0"/>
                <a:cs typeface="Segoe UI Symbol" charset="0"/>
              </a:rPr>
              <a:t>@ADACTA</a:t>
            </a:r>
          </a:p>
        </p:txBody>
      </p:sp>
      <p:sp>
        <p:nvSpPr>
          <p:cNvPr id="16" name="Shape 402"/>
          <p:cNvSpPr txBox="1">
            <a:spLocks/>
          </p:cNvSpPr>
          <p:nvPr userDrawn="1"/>
        </p:nvSpPr>
        <p:spPr>
          <a:xfrm>
            <a:off x="22615503" y="12475418"/>
            <a:ext cx="935411" cy="446951"/>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gn="r">
              <a:defRPr/>
            </a:pPr>
            <a:fld id="{98E1E0C6-D56B-49C4-BEEA-5FD46A4DE522}" type="slidenum">
              <a:rPr lang="is-IS" sz="2700" b="1" kern="0" smtClean="0">
                <a:solidFill>
                  <a:schemeClr val="accent4"/>
                </a:solidFill>
                <a:latin typeface="+mn-lt"/>
                <a:ea typeface="Segoe UI Symbol" charset="0"/>
                <a:cs typeface="Segoe UI Symbol" charset="0"/>
              </a:rPr>
              <a:pPr algn="r">
                <a:defRPr/>
              </a:pPr>
              <a:t>‹#›</a:t>
            </a:fld>
            <a:endParaRPr lang="is-IS" sz="2700" b="1" kern="0">
              <a:solidFill>
                <a:schemeClr val="accent4"/>
              </a:solidFill>
              <a:latin typeface="+mn-lt"/>
              <a:ea typeface="Segoe UI Symbol" charset="0"/>
              <a:cs typeface="Segoe UI Symbol" charset="0"/>
            </a:endParaRPr>
          </a:p>
        </p:txBody>
      </p:sp>
      <p:pic>
        <p:nvPicPr>
          <p:cNvPr id="5" name="Picture 4">
            <a:extLst>
              <a:ext uri="{FF2B5EF4-FFF2-40B4-BE49-F238E27FC236}">
                <a16:creationId xmlns:a16="http://schemas.microsoft.com/office/drawing/2014/main" id="{FF2BF9B3-550C-374B-83FC-9E2D5E6AE6F6}"/>
              </a:ext>
            </a:extLst>
          </p:cNvPr>
          <p:cNvPicPr>
            <a:picLocks noChangeAspect="1"/>
          </p:cNvPicPr>
          <p:nvPr userDrawn="1"/>
        </p:nvPicPr>
        <p:blipFill rotWithShape="1">
          <a:blip r:embed="rId22"/>
          <a:srcRect l="16176" t="13191"/>
          <a:stretch/>
        </p:blipFill>
        <p:spPr>
          <a:xfrm>
            <a:off x="-411781" y="-342006"/>
            <a:ext cx="3488055" cy="2754338"/>
          </a:xfrm>
          <a:prstGeom prst="rect">
            <a:avLst/>
          </a:prstGeom>
        </p:spPr>
      </p:pic>
    </p:spTree>
    <p:extLst>
      <p:ext uri="{BB962C8B-B14F-4D97-AF65-F5344CB8AC3E}">
        <p14:creationId xmlns:p14="http://schemas.microsoft.com/office/powerpoint/2010/main" val="689475681"/>
      </p:ext>
    </p:extLst>
  </p:cSld>
  <p:clrMap bg1="lt1" tx1="dk1" bg2="lt2" tx2="dk2" accent1="accent1" accent2="accent2" accent3="accent3" accent4="accent4" accent5="accent5" accent6="accent6" hlink="hlink" folHlink="folHlink"/>
  <p:sldLayoutIdLst>
    <p:sldLayoutId id="2147483785" r:id="rId1"/>
    <p:sldLayoutId id="2147483782" r:id="rId2"/>
    <p:sldLayoutId id="2147483784" r:id="rId3"/>
    <p:sldLayoutId id="2147483735" r:id="rId4"/>
    <p:sldLayoutId id="2147483815" r:id="rId5"/>
    <p:sldLayoutId id="2147483806" r:id="rId6"/>
    <p:sldLayoutId id="2147483778" r:id="rId7"/>
    <p:sldLayoutId id="2147483818" r:id="rId8"/>
    <p:sldLayoutId id="2147483757" r:id="rId9"/>
    <p:sldLayoutId id="2147483676" r:id="rId10"/>
    <p:sldLayoutId id="2147483776" r:id="rId11"/>
    <p:sldLayoutId id="2147483817" r:id="rId12"/>
    <p:sldLayoutId id="2147483780" r:id="rId13"/>
    <p:sldLayoutId id="2147483783" r:id="rId14"/>
    <p:sldLayoutId id="2147483686" r:id="rId15"/>
    <p:sldLayoutId id="2147483763" r:id="rId16"/>
    <p:sldLayoutId id="2147483750" r:id="rId17"/>
    <p:sldLayoutId id="2147483721" r:id="rId18"/>
    <p:sldLayoutId id="2147483755" r:id="rId19"/>
    <p:sldLayoutId id="2147483728" r:id="rId20"/>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1828251" rtl="0" eaLnBrk="1" latinLnBrk="0" hangingPunct="1">
        <a:lnSpc>
          <a:spcPct val="90000"/>
        </a:lnSpc>
        <a:spcBef>
          <a:spcPct val="0"/>
        </a:spcBef>
        <a:buNone/>
        <a:defRPr lang="en-US" sz="6000" kern="1200">
          <a:solidFill>
            <a:schemeClr val="tx1"/>
          </a:solidFill>
          <a:latin typeface="Muli Black" panose="00000A00000000000000" pitchFamily="2" charset="-18"/>
          <a:ea typeface="Muli Black" panose="00000A00000000000000" pitchFamily="2" charset="-18"/>
          <a:cs typeface="Muli Black" panose="00000A00000000000000" pitchFamily="2" charset="-18"/>
        </a:defRPr>
      </a:lvl1pPr>
    </p:titleStyle>
    <p:bodyStyle>
      <a:lvl1pPr marL="0" indent="0" algn="l" defTabSz="1828251" rtl="0" eaLnBrk="1" latinLnBrk="0" hangingPunct="1">
        <a:lnSpc>
          <a:spcPct val="90000"/>
        </a:lnSpc>
        <a:spcBef>
          <a:spcPts val="2000"/>
        </a:spcBef>
        <a:buFont typeface="Arial" charset="0"/>
        <a:buNone/>
        <a:defRPr lang="en-US" sz="4800" kern="1200" dirty="0" smtClean="0">
          <a:solidFill>
            <a:schemeClr val="tx1"/>
          </a:solidFill>
          <a:effectLst/>
          <a:latin typeface="+mn-lt"/>
          <a:ea typeface="Montserrat Hairline" charset="0"/>
          <a:cs typeface="Montserrat Hairline" charset="0"/>
        </a:defRPr>
      </a:lvl1pPr>
      <a:lvl2pPr marL="914127" indent="0" algn="l" defTabSz="1828251" rtl="0" eaLnBrk="1" latinLnBrk="0" hangingPunct="1">
        <a:lnSpc>
          <a:spcPct val="90000"/>
        </a:lnSpc>
        <a:spcBef>
          <a:spcPts val="1000"/>
        </a:spcBef>
        <a:buFont typeface="Arial" charset="0"/>
        <a:buNone/>
        <a:defRPr lang="en-US" sz="4000" kern="1200" dirty="0" smtClean="0">
          <a:solidFill>
            <a:schemeClr val="tx1"/>
          </a:solidFill>
          <a:effectLst/>
          <a:latin typeface="+mn-lt"/>
          <a:ea typeface="Montserrat Hairline" charset="0"/>
          <a:cs typeface="Montserrat Hairline" charset="0"/>
        </a:defRPr>
      </a:lvl2pPr>
      <a:lvl3pPr marL="2399751" indent="-571500" algn="l" defTabSz="1828251" rtl="0" eaLnBrk="1" latinLnBrk="0" hangingPunct="1">
        <a:lnSpc>
          <a:spcPct val="90000"/>
        </a:lnSpc>
        <a:spcBef>
          <a:spcPts val="1000"/>
        </a:spcBef>
        <a:buFont typeface="Wingdings" panose="05000000000000000000" pitchFamily="2" charset="2"/>
        <a:buChar char="§"/>
        <a:defRPr lang="en-US" sz="3600" kern="1200" dirty="0" smtClean="0">
          <a:solidFill>
            <a:schemeClr val="tx1"/>
          </a:solidFill>
          <a:effectLst/>
          <a:latin typeface="+mn-lt"/>
          <a:ea typeface="Montserrat Hairline" charset="0"/>
          <a:cs typeface="Montserrat Hairline" charset="0"/>
        </a:defRPr>
      </a:lvl3pPr>
      <a:lvl4pPr marL="3199578" indent="-457200" algn="l" defTabSz="1828251" rtl="0" eaLnBrk="1" latinLnBrk="0" hangingPunct="1">
        <a:lnSpc>
          <a:spcPct val="90000"/>
        </a:lnSpc>
        <a:spcBef>
          <a:spcPts val="1000"/>
        </a:spcBef>
        <a:buFont typeface="Wingdings" panose="05000000000000000000" pitchFamily="2" charset="2"/>
        <a:buChar char="§"/>
        <a:defRPr lang="en-US" sz="3200" kern="1200" dirty="0" smtClean="0">
          <a:solidFill>
            <a:schemeClr val="tx1"/>
          </a:solidFill>
          <a:effectLst/>
          <a:latin typeface="+mn-lt"/>
          <a:ea typeface="Montserrat Hairline" charset="0"/>
          <a:cs typeface="Montserrat Hairline" charset="0"/>
        </a:defRPr>
      </a:lvl4pPr>
      <a:lvl5pPr marL="4113702" indent="-457200" algn="l" defTabSz="1828251" rtl="0" eaLnBrk="1" latinLnBrk="0" hangingPunct="1">
        <a:lnSpc>
          <a:spcPct val="90000"/>
        </a:lnSpc>
        <a:spcBef>
          <a:spcPts val="1000"/>
        </a:spcBef>
        <a:buFont typeface="Wingdings" panose="05000000000000000000" pitchFamily="2" charset="2"/>
        <a:buChar char="§"/>
        <a:defRPr lang="en-US" sz="3200" kern="1200" dirty="0">
          <a:solidFill>
            <a:schemeClr val="tx1"/>
          </a:solidFill>
          <a:effectLst/>
          <a:latin typeface="+mn-lt"/>
          <a:ea typeface="Montserrat Hairline" charset="0"/>
          <a:cs typeface="Montserrat Hairline" charset="0"/>
        </a:defRPr>
      </a:lvl5pPr>
      <a:lvl6pPr marL="5027691"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1818"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5942"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069"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251" rtl="0" eaLnBrk="1" latinLnBrk="0" hangingPunct="1">
        <a:defRPr sz="3600" kern="1200">
          <a:solidFill>
            <a:schemeClr val="tx1"/>
          </a:solidFill>
          <a:latin typeface="+mn-lt"/>
          <a:ea typeface="+mn-ea"/>
          <a:cs typeface="+mn-cs"/>
        </a:defRPr>
      </a:lvl1pPr>
      <a:lvl2pPr marL="914127" algn="l" defTabSz="1828251" rtl="0" eaLnBrk="1" latinLnBrk="0" hangingPunct="1">
        <a:defRPr sz="3600" kern="1200">
          <a:solidFill>
            <a:schemeClr val="tx1"/>
          </a:solidFill>
          <a:latin typeface="+mn-lt"/>
          <a:ea typeface="+mn-ea"/>
          <a:cs typeface="+mn-cs"/>
        </a:defRPr>
      </a:lvl2pPr>
      <a:lvl3pPr marL="1828251" algn="l" defTabSz="1828251" rtl="0" eaLnBrk="1" latinLnBrk="0" hangingPunct="1">
        <a:defRPr sz="3600" kern="1200">
          <a:solidFill>
            <a:schemeClr val="tx1"/>
          </a:solidFill>
          <a:latin typeface="+mn-lt"/>
          <a:ea typeface="+mn-ea"/>
          <a:cs typeface="+mn-cs"/>
        </a:defRPr>
      </a:lvl3pPr>
      <a:lvl4pPr marL="2742378" algn="l" defTabSz="1828251" rtl="0" eaLnBrk="1" latinLnBrk="0" hangingPunct="1">
        <a:defRPr sz="3600" kern="1200">
          <a:solidFill>
            <a:schemeClr val="tx1"/>
          </a:solidFill>
          <a:latin typeface="+mn-lt"/>
          <a:ea typeface="+mn-ea"/>
          <a:cs typeface="+mn-cs"/>
        </a:defRPr>
      </a:lvl4pPr>
      <a:lvl5pPr marL="3656502" algn="l" defTabSz="1828251" rtl="0" eaLnBrk="1" latinLnBrk="0" hangingPunct="1">
        <a:defRPr sz="3600" kern="1200">
          <a:solidFill>
            <a:schemeClr val="tx1"/>
          </a:solidFill>
          <a:latin typeface="+mn-lt"/>
          <a:ea typeface="+mn-ea"/>
          <a:cs typeface="+mn-cs"/>
        </a:defRPr>
      </a:lvl5pPr>
      <a:lvl6pPr marL="4570629" algn="l" defTabSz="1828251" rtl="0" eaLnBrk="1" latinLnBrk="0" hangingPunct="1">
        <a:defRPr sz="3600" kern="1200">
          <a:solidFill>
            <a:schemeClr val="tx1"/>
          </a:solidFill>
          <a:latin typeface="+mn-lt"/>
          <a:ea typeface="+mn-ea"/>
          <a:cs typeface="+mn-cs"/>
        </a:defRPr>
      </a:lvl6pPr>
      <a:lvl7pPr marL="5484755" algn="l" defTabSz="1828251" rtl="0" eaLnBrk="1" latinLnBrk="0" hangingPunct="1">
        <a:defRPr sz="3600" kern="1200">
          <a:solidFill>
            <a:schemeClr val="tx1"/>
          </a:solidFill>
          <a:latin typeface="+mn-lt"/>
          <a:ea typeface="+mn-ea"/>
          <a:cs typeface="+mn-cs"/>
        </a:defRPr>
      </a:lvl7pPr>
      <a:lvl8pPr marL="6398880" algn="l" defTabSz="1828251" rtl="0" eaLnBrk="1" latinLnBrk="0" hangingPunct="1">
        <a:defRPr sz="3600" kern="1200">
          <a:solidFill>
            <a:schemeClr val="tx1"/>
          </a:solidFill>
          <a:latin typeface="+mn-lt"/>
          <a:ea typeface="+mn-ea"/>
          <a:cs typeface="+mn-cs"/>
        </a:defRPr>
      </a:lvl8pPr>
      <a:lvl9pPr marL="7313007" algn="l" defTabSz="1828251"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mailto:Nenad.Maricic@adacta-fintech.com" TargetMode="External"/><Relationship Id="rId2" Type="http://schemas.openxmlformats.org/officeDocument/2006/relationships/hyperlink" Target="https://github.com/adactafintech/mail-sender"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Placeholder 56"/>
          <p:cNvSpPr>
            <a:spLocks noGrp="1"/>
          </p:cNvSpPr>
          <p:nvPr>
            <p:ph type="body" sz="quarter" idx="11"/>
          </p:nvPr>
        </p:nvSpPr>
        <p:spPr>
          <a:xfrm>
            <a:off x="2180506" y="7758436"/>
            <a:ext cx="11404303" cy="2592288"/>
          </a:xfrm>
        </p:spPr>
        <p:txBody>
          <a:bodyPr/>
          <a:lstStyle/>
          <a:p>
            <a:r>
              <a:rPr lang="en-US" dirty="0"/>
              <a:t>“</a:t>
            </a:r>
            <a:r>
              <a:rPr lang="en-US" dirty="0" err="1"/>
              <a:t>Kompanije</a:t>
            </a:r>
            <a:r>
              <a:rPr lang="en-US" dirty="0"/>
              <a:t> </a:t>
            </a:r>
            <a:r>
              <a:rPr lang="en-US" dirty="0" err="1"/>
              <a:t>Studentima</a:t>
            </a:r>
            <a:r>
              <a:rPr lang="en-US" dirty="0"/>
              <a:t>” Workshop</a:t>
            </a:r>
            <a:endParaRPr lang="sl-SI" dirty="0"/>
          </a:p>
        </p:txBody>
      </p:sp>
      <p:sp>
        <p:nvSpPr>
          <p:cNvPr id="58" name="Text Placeholder 57"/>
          <p:cNvSpPr>
            <a:spLocks noGrp="1"/>
          </p:cNvSpPr>
          <p:nvPr>
            <p:ph type="body" sz="quarter" idx="19"/>
          </p:nvPr>
        </p:nvSpPr>
        <p:spPr>
          <a:xfrm>
            <a:off x="2180506" y="4391833"/>
            <a:ext cx="15387771" cy="2808312"/>
          </a:xfrm>
        </p:spPr>
        <p:txBody>
          <a:bodyPr anchor="t"/>
          <a:lstStyle/>
          <a:p>
            <a:r>
              <a:rPr lang="en-US" dirty="0"/>
              <a:t>Building VSCode extension with Angular webview</a:t>
            </a:r>
            <a:endParaRPr lang="sl-SI" dirty="0"/>
          </a:p>
        </p:txBody>
      </p:sp>
      <p:sp>
        <p:nvSpPr>
          <p:cNvPr id="59" name="Text Placeholder 58"/>
          <p:cNvSpPr>
            <a:spLocks noGrp="1"/>
          </p:cNvSpPr>
          <p:nvPr>
            <p:ph type="body" sz="quarter" idx="20"/>
          </p:nvPr>
        </p:nvSpPr>
        <p:spPr/>
        <p:txBody>
          <a:bodyPr>
            <a:normAutofit fontScale="92500" lnSpcReduction="20000"/>
          </a:bodyPr>
          <a:lstStyle/>
          <a:p>
            <a:r>
              <a:rPr lang="sr-Latn-RS" dirty="0"/>
              <a:t>Mirko Zečić, Nikola Đorđević, </a:t>
            </a:r>
            <a:r>
              <a:rPr lang="en-US" dirty="0"/>
              <a:t>Nenad Mari</a:t>
            </a:r>
            <a:r>
              <a:rPr lang="sr-Latn-RS" dirty="0"/>
              <a:t>či</a:t>
            </a:r>
            <a:r>
              <a:rPr lang="sl-SI" dirty="0"/>
              <a:t>ć</a:t>
            </a:r>
            <a:endParaRPr lang="sr-Latn-RS" dirty="0"/>
          </a:p>
        </p:txBody>
      </p:sp>
    </p:spTree>
    <p:extLst>
      <p:ext uri="{BB962C8B-B14F-4D97-AF65-F5344CB8AC3E}">
        <p14:creationId xmlns:p14="http://schemas.microsoft.com/office/powerpoint/2010/main" val="3299940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18A110-0C2F-4515-AB16-5A3FFD057208}"/>
              </a:ext>
            </a:extLst>
          </p:cNvPr>
          <p:cNvSpPr>
            <a:spLocks noGrp="1"/>
          </p:cNvSpPr>
          <p:nvPr>
            <p:ph type="body" sz="quarter" idx="20"/>
          </p:nvPr>
        </p:nvSpPr>
        <p:spPr/>
        <p:txBody>
          <a:bodyPr/>
          <a:lstStyle/>
          <a:p>
            <a:r>
              <a:rPr lang="en-US" dirty="0"/>
              <a:t>Workshop goal:</a:t>
            </a:r>
            <a:endParaRPr lang="sl-SI" dirty="0"/>
          </a:p>
        </p:txBody>
      </p:sp>
      <p:sp>
        <p:nvSpPr>
          <p:cNvPr id="4" name="Text Placeholder 3">
            <a:extLst>
              <a:ext uri="{FF2B5EF4-FFF2-40B4-BE49-F238E27FC236}">
                <a16:creationId xmlns:a16="http://schemas.microsoft.com/office/drawing/2014/main" id="{78D70E43-8E9C-47B9-B761-020C5104980F}"/>
              </a:ext>
            </a:extLst>
          </p:cNvPr>
          <p:cNvSpPr>
            <a:spLocks noGrp="1"/>
          </p:cNvSpPr>
          <p:nvPr>
            <p:ph type="body" sz="quarter" idx="22"/>
          </p:nvPr>
        </p:nvSpPr>
        <p:spPr>
          <a:xfrm>
            <a:off x="2072495" y="4194498"/>
            <a:ext cx="16237804" cy="8856984"/>
          </a:xfrm>
        </p:spPr>
        <p:txBody>
          <a:bodyPr/>
          <a:lstStyle/>
          <a:p>
            <a:pPr marL="0" indent="0">
              <a:buNone/>
            </a:pPr>
            <a:r>
              <a:rPr lang="en-US" dirty="0"/>
              <a:t>Create simple VSCode extension for sending e-mails with Angular application as webview content.</a:t>
            </a:r>
            <a:endParaRPr lang="sl-SI" dirty="0"/>
          </a:p>
        </p:txBody>
      </p:sp>
    </p:spTree>
    <p:extLst>
      <p:ext uri="{BB962C8B-B14F-4D97-AF65-F5344CB8AC3E}">
        <p14:creationId xmlns:p14="http://schemas.microsoft.com/office/powerpoint/2010/main" val="3698097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18A110-0C2F-4515-AB16-5A3FFD057208}"/>
              </a:ext>
            </a:extLst>
          </p:cNvPr>
          <p:cNvSpPr>
            <a:spLocks noGrp="1"/>
          </p:cNvSpPr>
          <p:nvPr>
            <p:ph type="body" sz="quarter" idx="20"/>
          </p:nvPr>
        </p:nvSpPr>
        <p:spPr/>
        <p:txBody>
          <a:bodyPr/>
          <a:lstStyle/>
          <a:p>
            <a:r>
              <a:rPr lang="en-US" dirty="0"/>
              <a:t>Result:</a:t>
            </a:r>
            <a:endParaRPr lang="sl-SI" dirty="0"/>
          </a:p>
        </p:txBody>
      </p:sp>
      <p:pic>
        <p:nvPicPr>
          <p:cNvPr id="5" name="Picture 4" descr="Text, website&#10;&#10;Description automatically generated">
            <a:extLst>
              <a:ext uri="{FF2B5EF4-FFF2-40B4-BE49-F238E27FC236}">
                <a16:creationId xmlns:a16="http://schemas.microsoft.com/office/drawing/2014/main" id="{D13BF838-82EE-10DB-C748-F7B969AF4BAE}"/>
              </a:ext>
            </a:extLst>
          </p:cNvPr>
          <p:cNvPicPr preferRelativeResize="0">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932" y="4194498"/>
            <a:ext cx="15114493" cy="9007493"/>
          </a:xfrm>
          <a:prstGeom prst="rect">
            <a:avLst/>
          </a:prstGeom>
        </p:spPr>
      </p:pic>
    </p:spTree>
    <p:extLst>
      <p:ext uri="{BB962C8B-B14F-4D97-AF65-F5344CB8AC3E}">
        <p14:creationId xmlns:p14="http://schemas.microsoft.com/office/powerpoint/2010/main" val="34178370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18A110-0C2F-4515-AB16-5A3FFD057208}"/>
              </a:ext>
            </a:extLst>
          </p:cNvPr>
          <p:cNvSpPr>
            <a:spLocks noGrp="1"/>
          </p:cNvSpPr>
          <p:nvPr>
            <p:ph type="body" sz="quarter" idx="20"/>
          </p:nvPr>
        </p:nvSpPr>
        <p:spPr/>
        <p:txBody>
          <a:bodyPr/>
          <a:lstStyle/>
          <a:p>
            <a:r>
              <a:rPr lang="en-US" dirty="0"/>
              <a:t>Tech stack:</a:t>
            </a:r>
            <a:endParaRPr lang="sl-SI" dirty="0"/>
          </a:p>
        </p:txBody>
      </p:sp>
      <p:pic>
        <p:nvPicPr>
          <p:cNvPr id="1026" name="Picture 2" descr="Visual Studio Code and VS Code icons and names usage guidelines">
            <a:extLst>
              <a:ext uri="{FF2B5EF4-FFF2-40B4-BE49-F238E27FC236}">
                <a16:creationId xmlns:a16="http://schemas.microsoft.com/office/drawing/2014/main" id="{1A6746CB-D272-B66A-A36D-BD0F851E7A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6689" y="4510590"/>
            <a:ext cx="2348204" cy="23482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DA306669-12DF-379C-CEF5-6AB858C3F3D4}"/>
              </a:ext>
            </a:extLst>
          </p:cNvPr>
          <p:cNvGraphicFramePr>
            <a:graphicFrameLocks noGrp="1"/>
          </p:cNvGraphicFramePr>
          <p:nvPr>
            <p:extLst>
              <p:ext uri="{D42A27DB-BD31-4B8C-83A1-F6EECF244321}">
                <p14:modId xmlns:p14="http://schemas.microsoft.com/office/powerpoint/2010/main" val="4109203726"/>
              </p:ext>
            </p:extLst>
          </p:nvPr>
        </p:nvGraphicFramePr>
        <p:xfrm>
          <a:off x="2072495" y="4260904"/>
          <a:ext cx="16252826" cy="7080174"/>
        </p:xfrm>
        <a:graphic>
          <a:graphicData uri="http://schemas.openxmlformats.org/drawingml/2006/table">
            <a:tbl>
              <a:tblPr firstRow="1" bandRow="1">
                <a:tableStyleId>{2D5ABB26-0587-4C30-8999-92F81FD0307C}</a:tableStyleId>
              </a:tblPr>
              <a:tblGrid>
                <a:gridCol w="4682884">
                  <a:extLst>
                    <a:ext uri="{9D8B030D-6E8A-4147-A177-3AD203B41FA5}">
                      <a16:colId xmlns:a16="http://schemas.microsoft.com/office/drawing/2014/main" val="1761646732"/>
                    </a:ext>
                  </a:extLst>
                </a:gridCol>
                <a:gridCol w="11569942">
                  <a:extLst>
                    <a:ext uri="{9D8B030D-6E8A-4147-A177-3AD203B41FA5}">
                      <a16:colId xmlns:a16="http://schemas.microsoft.com/office/drawing/2014/main" val="2576947174"/>
                    </a:ext>
                  </a:extLst>
                </a:gridCol>
              </a:tblGrid>
              <a:tr h="2701135">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7200" dirty="0"/>
                        <a:t>VSCode</a:t>
                      </a:r>
                      <a:endParaRPr lang="en-US" sz="3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05590723"/>
                  </a:ext>
                </a:extLst>
              </a:tr>
              <a:tr h="233125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7200" kern="1200" dirty="0">
                          <a:solidFill>
                            <a:schemeClr val="tx1"/>
                          </a:solidFill>
                          <a:latin typeface="+mn-lt"/>
                          <a:ea typeface="+mn-ea"/>
                          <a:cs typeface="+mn-cs"/>
                        </a:rPr>
                        <a:t>NodeJS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64689979"/>
                  </a:ext>
                </a:extLst>
              </a:tr>
              <a:tr h="2047788">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7200" kern="1200" dirty="0">
                          <a:solidFill>
                            <a:schemeClr val="tx1"/>
                          </a:solidFill>
                          <a:latin typeface="+mn-lt"/>
                          <a:ea typeface="+mn-ea"/>
                          <a:cs typeface="+mn-cs"/>
                        </a:rPr>
                        <a:t>Angular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86137794"/>
                  </a:ext>
                </a:extLst>
              </a:tr>
            </a:tbl>
          </a:graphicData>
        </a:graphic>
      </p:graphicFrame>
      <p:pic>
        <p:nvPicPr>
          <p:cNvPr id="1030" name="Picture 6" descr="Logos and Graphics | Node.js">
            <a:extLst>
              <a:ext uri="{FF2B5EF4-FFF2-40B4-BE49-F238E27FC236}">
                <a16:creationId xmlns:a16="http://schemas.microsoft.com/office/drawing/2014/main" id="{85950754-E5A5-80D3-B0C5-FA842208A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218" y="7257768"/>
            <a:ext cx="27336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gular - PRESS KIT">
            <a:extLst>
              <a:ext uri="{FF2B5EF4-FFF2-40B4-BE49-F238E27FC236}">
                <a16:creationId xmlns:a16="http://schemas.microsoft.com/office/drawing/2014/main" id="{605FF5FA-B9F3-5F45-0F6F-A7C2853A5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6180" y="9118346"/>
            <a:ext cx="1909221" cy="190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6833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18A110-0C2F-4515-AB16-5A3FFD057208}"/>
              </a:ext>
            </a:extLst>
          </p:cNvPr>
          <p:cNvSpPr>
            <a:spLocks noGrp="1"/>
          </p:cNvSpPr>
          <p:nvPr>
            <p:ph type="body" sz="quarter" idx="20"/>
          </p:nvPr>
        </p:nvSpPr>
        <p:spPr/>
        <p:txBody>
          <a:bodyPr/>
          <a:lstStyle/>
          <a:p>
            <a:r>
              <a:rPr lang="en-US" dirty="0"/>
              <a:t>You will learn:</a:t>
            </a:r>
            <a:endParaRPr lang="sl-SI" dirty="0"/>
          </a:p>
        </p:txBody>
      </p:sp>
      <p:sp>
        <p:nvSpPr>
          <p:cNvPr id="4" name="Text Placeholder 3">
            <a:extLst>
              <a:ext uri="{FF2B5EF4-FFF2-40B4-BE49-F238E27FC236}">
                <a16:creationId xmlns:a16="http://schemas.microsoft.com/office/drawing/2014/main" id="{78D70E43-8E9C-47B9-B761-020C5104980F}"/>
              </a:ext>
            </a:extLst>
          </p:cNvPr>
          <p:cNvSpPr>
            <a:spLocks noGrp="1"/>
          </p:cNvSpPr>
          <p:nvPr>
            <p:ph type="body" sz="quarter" idx="22"/>
          </p:nvPr>
        </p:nvSpPr>
        <p:spPr>
          <a:xfrm>
            <a:off x="2072495" y="4194498"/>
            <a:ext cx="16237804" cy="8856984"/>
          </a:xfrm>
        </p:spPr>
        <p:txBody>
          <a:bodyPr/>
          <a:lstStyle/>
          <a:p>
            <a:pPr marL="914400" indent="-914400">
              <a:buFont typeface="+mj-lt"/>
              <a:buAutoNum type="arabicPeriod"/>
            </a:pPr>
            <a:r>
              <a:rPr lang="en-US" dirty="0"/>
              <a:t>How to create basic VSCode extension</a:t>
            </a:r>
          </a:p>
          <a:p>
            <a:pPr marL="914400" indent="-914400">
              <a:buFont typeface="+mj-lt"/>
              <a:buAutoNum type="arabicPeriod"/>
            </a:pPr>
            <a:r>
              <a:rPr lang="en-US" dirty="0"/>
              <a:t>How to add webview to VSCode extension</a:t>
            </a:r>
          </a:p>
          <a:p>
            <a:pPr marL="914400" indent="-914400">
              <a:buFont typeface="+mj-lt"/>
              <a:buAutoNum type="arabicPeriod"/>
            </a:pPr>
            <a:r>
              <a:rPr lang="en-US" dirty="0"/>
              <a:t>How to create Angular application as a content for webview</a:t>
            </a:r>
          </a:p>
          <a:p>
            <a:pPr marL="914400" indent="-914400">
              <a:buFont typeface="+mj-lt"/>
              <a:buAutoNum type="arabicPeriod"/>
            </a:pPr>
            <a:r>
              <a:rPr lang="en-US" dirty="0"/>
              <a:t>How to package VSCode extension</a:t>
            </a:r>
          </a:p>
        </p:txBody>
      </p:sp>
    </p:spTree>
    <p:extLst>
      <p:ext uri="{BB962C8B-B14F-4D97-AF65-F5344CB8AC3E}">
        <p14:creationId xmlns:p14="http://schemas.microsoft.com/office/powerpoint/2010/main" val="15310606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18A110-0C2F-4515-AB16-5A3FFD057208}"/>
              </a:ext>
            </a:extLst>
          </p:cNvPr>
          <p:cNvSpPr>
            <a:spLocks noGrp="1"/>
          </p:cNvSpPr>
          <p:nvPr>
            <p:ph type="body" sz="quarter" idx="20"/>
          </p:nvPr>
        </p:nvSpPr>
        <p:spPr/>
        <p:txBody>
          <a:bodyPr/>
          <a:lstStyle/>
          <a:p>
            <a:r>
              <a:rPr lang="en-US" dirty="0"/>
              <a:t>You will need:</a:t>
            </a:r>
            <a:endParaRPr lang="sl-SI" dirty="0"/>
          </a:p>
        </p:txBody>
      </p:sp>
      <p:sp>
        <p:nvSpPr>
          <p:cNvPr id="4" name="Text Placeholder 3">
            <a:extLst>
              <a:ext uri="{FF2B5EF4-FFF2-40B4-BE49-F238E27FC236}">
                <a16:creationId xmlns:a16="http://schemas.microsoft.com/office/drawing/2014/main" id="{78D70E43-8E9C-47B9-B761-020C5104980F}"/>
              </a:ext>
            </a:extLst>
          </p:cNvPr>
          <p:cNvSpPr>
            <a:spLocks noGrp="1"/>
          </p:cNvSpPr>
          <p:nvPr>
            <p:ph type="body" sz="quarter" idx="22"/>
          </p:nvPr>
        </p:nvSpPr>
        <p:spPr>
          <a:xfrm>
            <a:off x="2072495" y="4194498"/>
            <a:ext cx="16237804" cy="8856984"/>
          </a:xfrm>
        </p:spPr>
        <p:txBody>
          <a:bodyPr/>
          <a:lstStyle/>
          <a:p>
            <a:pPr marL="914400" indent="-914400">
              <a:buFont typeface="+mj-lt"/>
              <a:buAutoNum type="arabicPeriod"/>
            </a:pPr>
            <a:r>
              <a:rPr lang="en-US" dirty="0"/>
              <a:t>Basic knowledge of the TypeScript/JavaScript</a:t>
            </a:r>
          </a:p>
          <a:p>
            <a:pPr marL="914400" indent="-914400">
              <a:buFont typeface="+mj-lt"/>
              <a:buAutoNum type="arabicPeriod"/>
            </a:pPr>
            <a:r>
              <a:rPr lang="en-US" dirty="0"/>
              <a:t>Basic knowledge of the NodeJS (</a:t>
            </a:r>
            <a:r>
              <a:rPr lang="en-US" dirty="0" err="1"/>
              <a:t>npm</a:t>
            </a:r>
            <a:r>
              <a:rPr lang="en-US" dirty="0"/>
              <a:t>)</a:t>
            </a:r>
          </a:p>
          <a:p>
            <a:pPr marL="914400" indent="-914400">
              <a:buFont typeface="+mj-lt"/>
              <a:buAutoNum type="arabicPeriod"/>
            </a:pPr>
            <a:r>
              <a:rPr lang="en-US" dirty="0"/>
              <a:t>Understanding the basics of Angular / CLI</a:t>
            </a:r>
          </a:p>
        </p:txBody>
      </p:sp>
    </p:spTree>
    <p:extLst>
      <p:ext uri="{BB962C8B-B14F-4D97-AF65-F5344CB8AC3E}">
        <p14:creationId xmlns:p14="http://schemas.microsoft.com/office/powerpoint/2010/main" val="2516824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18A110-0C2F-4515-AB16-5A3FFD057208}"/>
              </a:ext>
            </a:extLst>
          </p:cNvPr>
          <p:cNvSpPr>
            <a:spLocks noGrp="1"/>
          </p:cNvSpPr>
          <p:nvPr>
            <p:ph type="body" sz="quarter" idx="20"/>
          </p:nvPr>
        </p:nvSpPr>
        <p:spPr/>
        <p:txBody>
          <a:bodyPr/>
          <a:lstStyle/>
          <a:p>
            <a:r>
              <a:rPr lang="en-US" dirty="0"/>
              <a:t>Steps:</a:t>
            </a:r>
            <a:endParaRPr lang="sl-SI" dirty="0"/>
          </a:p>
        </p:txBody>
      </p:sp>
      <p:sp>
        <p:nvSpPr>
          <p:cNvPr id="4" name="Text Placeholder 3">
            <a:extLst>
              <a:ext uri="{FF2B5EF4-FFF2-40B4-BE49-F238E27FC236}">
                <a16:creationId xmlns:a16="http://schemas.microsoft.com/office/drawing/2014/main" id="{78D70E43-8E9C-47B9-B761-020C5104980F}"/>
              </a:ext>
            </a:extLst>
          </p:cNvPr>
          <p:cNvSpPr>
            <a:spLocks noGrp="1"/>
          </p:cNvSpPr>
          <p:nvPr>
            <p:ph type="body" sz="quarter" idx="22"/>
          </p:nvPr>
        </p:nvSpPr>
        <p:spPr>
          <a:xfrm>
            <a:off x="2072495" y="4194498"/>
            <a:ext cx="16237804" cy="8856984"/>
          </a:xfrm>
        </p:spPr>
        <p:txBody>
          <a:bodyPr/>
          <a:lstStyle/>
          <a:p>
            <a:pPr marL="914400" indent="-914400">
              <a:lnSpc>
                <a:spcPct val="100000"/>
              </a:lnSpc>
              <a:buFont typeface="+mj-lt"/>
              <a:buAutoNum type="arabicPeriod"/>
            </a:pPr>
            <a:r>
              <a:rPr lang="en-US" sz="4000" dirty="0"/>
              <a:t>Create minimal VSCode extension</a:t>
            </a:r>
          </a:p>
          <a:p>
            <a:pPr marL="914400" indent="-914400">
              <a:lnSpc>
                <a:spcPct val="100000"/>
              </a:lnSpc>
              <a:buFont typeface="+mj-lt"/>
              <a:buAutoNum type="arabicPeriod"/>
            </a:pPr>
            <a:r>
              <a:rPr lang="en-US" sz="4000" dirty="0"/>
              <a:t>Add command to extension</a:t>
            </a:r>
          </a:p>
          <a:p>
            <a:pPr marL="914400" indent="-914400">
              <a:lnSpc>
                <a:spcPct val="100000"/>
              </a:lnSpc>
              <a:buFont typeface="+mj-lt"/>
              <a:buAutoNum type="arabicPeriod"/>
            </a:pPr>
            <a:r>
              <a:rPr lang="en-US" sz="4000" dirty="0"/>
              <a:t>Add extension settings</a:t>
            </a:r>
          </a:p>
          <a:p>
            <a:pPr marL="914400" indent="-914400">
              <a:lnSpc>
                <a:spcPct val="100000"/>
              </a:lnSpc>
              <a:buFont typeface="+mj-lt"/>
              <a:buAutoNum type="arabicPeriod"/>
            </a:pPr>
            <a:r>
              <a:rPr lang="en-US" sz="4000" dirty="0"/>
              <a:t>Support e-mail sending without UI</a:t>
            </a:r>
          </a:p>
          <a:p>
            <a:pPr marL="914400" indent="-914400">
              <a:lnSpc>
                <a:spcPct val="100000"/>
              </a:lnSpc>
              <a:buFont typeface="+mj-lt"/>
              <a:buAutoNum type="arabicPeriod"/>
            </a:pPr>
            <a:r>
              <a:rPr lang="en-US" sz="4000" dirty="0"/>
              <a:t>Create webview (no Angular)</a:t>
            </a:r>
          </a:p>
          <a:p>
            <a:pPr marL="914400" indent="-914400">
              <a:lnSpc>
                <a:spcPct val="100000"/>
              </a:lnSpc>
              <a:buFont typeface="+mj-lt"/>
              <a:buAutoNum type="arabicPeriod"/>
            </a:pPr>
            <a:r>
              <a:rPr lang="en-US" sz="4000" dirty="0"/>
              <a:t>Package extension</a:t>
            </a:r>
          </a:p>
          <a:p>
            <a:pPr marL="914400" indent="-914400">
              <a:lnSpc>
                <a:spcPct val="100000"/>
              </a:lnSpc>
              <a:buFont typeface="+mj-lt"/>
              <a:buAutoNum type="arabicPeriod"/>
            </a:pPr>
            <a:r>
              <a:rPr lang="en-US" sz="4000" dirty="0"/>
              <a:t>Create Angular application</a:t>
            </a:r>
          </a:p>
          <a:p>
            <a:pPr marL="914400" indent="-914400">
              <a:lnSpc>
                <a:spcPct val="100000"/>
              </a:lnSpc>
              <a:buFont typeface="+mj-lt"/>
              <a:buAutoNum type="arabicPeriod"/>
            </a:pPr>
            <a:r>
              <a:rPr lang="en-US" sz="4000" dirty="0"/>
              <a:t>Add mail form to Angular application</a:t>
            </a:r>
          </a:p>
          <a:p>
            <a:pPr marL="914400" indent="-914400">
              <a:lnSpc>
                <a:spcPct val="100000"/>
              </a:lnSpc>
              <a:buFont typeface="+mj-lt"/>
              <a:buAutoNum type="arabicPeriod"/>
            </a:pPr>
            <a:r>
              <a:rPr lang="en-US" sz="4000" dirty="0"/>
              <a:t>Establish communication between webview and extension</a:t>
            </a:r>
          </a:p>
          <a:p>
            <a:pPr marL="914400" indent="-914400">
              <a:lnSpc>
                <a:spcPct val="100000"/>
              </a:lnSpc>
              <a:buFont typeface="+mj-lt"/>
              <a:buAutoNum type="arabicPeriod"/>
            </a:pPr>
            <a:r>
              <a:rPr lang="en-US" sz="4000" dirty="0"/>
              <a:t>Support e-mail sending through webview UI</a:t>
            </a:r>
          </a:p>
          <a:p>
            <a:pPr marL="914400" indent="-914400">
              <a:buFont typeface="+mj-lt"/>
              <a:buAutoNum type="arabicPeriod"/>
            </a:pPr>
            <a:endParaRPr lang="en-US" sz="4000" dirty="0"/>
          </a:p>
        </p:txBody>
      </p:sp>
    </p:spTree>
    <p:extLst>
      <p:ext uri="{BB962C8B-B14F-4D97-AF65-F5344CB8AC3E}">
        <p14:creationId xmlns:p14="http://schemas.microsoft.com/office/powerpoint/2010/main" val="22497693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18A110-0C2F-4515-AB16-5A3FFD057208}"/>
              </a:ext>
            </a:extLst>
          </p:cNvPr>
          <p:cNvSpPr>
            <a:spLocks noGrp="1"/>
          </p:cNvSpPr>
          <p:nvPr>
            <p:ph type="body" sz="quarter" idx="20"/>
          </p:nvPr>
        </p:nvSpPr>
        <p:spPr/>
        <p:txBody>
          <a:bodyPr/>
          <a:lstStyle/>
          <a:p>
            <a:r>
              <a:rPr lang="en-US" dirty="0"/>
              <a:t>Repository:</a:t>
            </a:r>
            <a:endParaRPr lang="sl-SI" dirty="0"/>
          </a:p>
        </p:txBody>
      </p:sp>
      <p:sp>
        <p:nvSpPr>
          <p:cNvPr id="4" name="Text Placeholder 3">
            <a:extLst>
              <a:ext uri="{FF2B5EF4-FFF2-40B4-BE49-F238E27FC236}">
                <a16:creationId xmlns:a16="http://schemas.microsoft.com/office/drawing/2014/main" id="{78D70E43-8E9C-47B9-B761-020C5104980F}"/>
              </a:ext>
            </a:extLst>
          </p:cNvPr>
          <p:cNvSpPr>
            <a:spLocks noGrp="1"/>
          </p:cNvSpPr>
          <p:nvPr>
            <p:ph type="body" sz="quarter" idx="22"/>
          </p:nvPr>
        </p:nvSpPr>
        <p:spPr>
          <a:xfrm>
            <a:off x="2072495" y="4194498"/>
            <a:ext cx="16237804" cy="1497175"/>
          </a:xfrm>
        </p:spPr>
        <p:txBody>
          <a:bodyPr/>
          <a:lstStyle/>
          <a:p>
            <a:pPr marL="0" indent="0">
              <a:buNone/>
            </a:pPr>
            <a:r>
              <a:rPr lang="en-US" sz="4000" dirty="0">
                <a:hlinkClick r:id="rId2"/>
              </a:rPr>
              <a:t>https://github.com/adactafintech/mail-sender</a:t>
            </a:r>
            <a:r>
              <a:rPr lang="en-US" sz="4000" dirty="0"/>
              <a:t>   </a:t>
            </a:r>
          </a:p>
          <a:p>
            <a:pPr marL="0" indent="0">
              <a:buNone/>
            </a:pPr>
            <a:endParaRPr lang="en-US" sz="4000" dirty="0"/>
          </a:p>
        </p:txBody>
      </p:sp>
      <p:sp>
        <p:nvSpPr>
          <p:cNvPr id="5" name="Text Placeholder 1">
            <a:extLst>
              <a:ext uri="{FF2B5EF4-FFF2-40B4-BE49-F238E27FC236}">
                <a16:creationId xmlns:a16="http://schemas.microsoft.com/office/drawing/2014/main" id="{22C7D9C9-8243-07D1-418D-C68622188C60}"/>
              </a:ext>
            </a:extLst>
          </p:cNvPr>
          <p:cNvSpPr txBox="1">
            <a:spLocks/>
          </p:cNvSpPr>
          <p:nvPr/>
        </p:nvSpPr>
        <p:spPr>
          <a:xfrm>
            <a:off x="2072495" y="6858794"/>
            <a:ext cx="7164796" cy="1159566"/>
          </a:xfrm>
          <a:prstGeom prst="rect">
            <a:avLst/>
          </a:prstGeom>
        </p:spPr>
        <p:txBody>
          <a:bodyPr/>
          <a:lstStyle>
            <a:lvl1pPr marL="0" indent="0" algn="l" defTabSz="1828251" rtl="0" eaLnBrk="1" latinLnBrk="0" hangingPunct="1">
              <a:lnSpc>
                <a:spcPct val="100000"/>
              </a:lnSpc>
              <a:spcBef>
                <a:spcPts val="0"/>
              </a:spcBef>
              <a:buFont typeface="Arial" charset="0"/>
              <a:buNone/>
              <a:defRPr lang="en-US" sz="6600" b="1" kern="1200" spc="0" baseline="0">
                <a:solidFill>
                  <a:schemeClr val="tx1"/>
                </a:solidFill>
                <a:effectLst/>
                <a:latin typeface="+mj-lt"/>
                <a:ea typeface="Segoe UI Symbol" charset="0"/>
                <a:cs typeface="Segoe UI Symbol" charset="0"/>
              </a:defRPr>
            </a:lvl1pPr>
            <a:lvl2pPr marL="914127" indent="0" algn="l" defTabSz="1828251" rtl="0" eaLnBrk="1" latinLnBrk="0" hangingPunct="1">
              <a:lnSpc>
                <a:spcPct val="90000"/>
              </a:lnSpc>
              <a:spcBef>
                <a:spcPts val="1000"/>
              </a:spcBef>
              <a:buFont typeface="Arial" charset="0"/>
              <a:buNone/>
              <a:defRPr lang="en-US" sz="3200" kern="1200">
                <a:solidFill>
                  <a:schemeClr val="tx1"/>
                </a:solidFill>
                <a:effectLst/>
                <a:latin typeface="+mn-lt"/>
                <a:ea typeface="Montserrat Hairline" charset="0"/>
                <a:cs typeface="Montserrat Hairline" charset="0"/>
              </a:defRPr>
            </a:lvl2pPr>
            <a:lvl3pPr marL="2399751" indent="-571500" algn="l" defTabSz="1828251" rtl="0" eaLnBrk="1" latinLnBrk="0" hangingPunct="1">
              <a:lnSpc>
                <a:spcPct val="90000"/>
              </a:lnSpc>
              <a:spcBef>
                <a:spcPts val="1000"/>
              </a:spcBef>
              <a:buFont typeface="Wingdings" panose="05000000000000000000" pitchFamily="2" charset="2"/>
              <a:buChar char="§"/>
              <a:defRPr lang="en-US" sz="2667" kern="1200">
                <a:solidFill>
                  <a:schemeClr val="tx1"/>
                </a:solidFill>
                <a:effectLst/>
                <a:latin typeface="+mn-lt"/>
                <a:ea typeface="Montserrat Hairline" charset="0"/>
                <a:cs typeface="Montserrat Hairline" charset="0"/>
              </a:defRPr>
            </a:lvl3pPr>
            <a:lvl4pPr marL="3199578" indent="-457200" algn="l" defTabSz="1828251" rtl="0" eaLnBrk="1" latinLnBrk="0" hangingPunct="1">
              <a:lnSpc>
                <a:spcPct val="90000"/>
              </a:lnSpc>
              <a:spcBef>
                <a:spcPts val="1000"/>
              </a:spcBef>
              <a:buFont typeface="Wingdings" panose="05000000000000000000" pitchFamily="2" charset="2"/>
              <a:buChar char="§"/>
              <a:defRPr lang="en-US" sz="2400" kern="1200">
                <a:solidFill>
                  <a:schemeClr val="tx1"/>
                </a:solidFill>
                <a:effectLst/>
                <a:latin typeface="+mn-lt"/>
                <a:ea typeface="Montserrat Hairline" charset="0"/>
                <a:cs typeface="Montserrat Hairline" charset="0"/>
              </a:defRPr>
            </a:lvl4pPr>
            <a:lvl5pPr marL="4113702" indent="-457200" algn="l" defTabSz="1828251" rtl="0" eaLnBrk="1" latinLnBrk="0" hangingPunct="1">
              <a:lnSpc>
                <a:spcPct val="90000"/>
              </a:lnSpc>
              <a:spcBef>
                <a:spcPts val="1000"/>
              </a:spcBef>
              <a:buFont typeface="Wingdings" panose="05000000000000000000" pitchFamily="2" charset="2"/>
              <a:buChar char="§"/>
              <a:defRPr lang="en-US" sz="2400" kern="1200">
                <a:solidFill>
                  <a:schemeClr val="tx1"/>
                </a:solidFill>
                <a:effectLst/>
                <a:latin typeface="+mn-lt"/>
                <a:ea typeface="Montserrat Hairline" charset="0"/>
                <a:cs typeface="Montserrat Hairline" charset="0"/>
              </a:defRPr>
            </a:lvl5pPr>
            <a:lvl6pPr marL="5027691"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1818"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5942"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069"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dirty="0"/>
              <a:t>Contact:</a:t>
            </a:r>
          </a:p>
        </p:txBody>
      </p:sp>
      <p:sp>
        <p:nvSpPr>
          <p:cNvPr id="6" name="Text Placeholder 3">
            <a:extLst>
              <a:ext uri="{FF2B5EF4-FFF2-40B4-BE49-F238E27FC236}">
                <a16:creationId xmlns:a16="http://schemas.microsoft.com/office/drawing/2014/main" id="{36C889FE-B76D-6B05-7376-8C66FBD79C5E}"/>
              </a:ext>
            </a:extLst>
          </p:cNvPr>
          <p:cNvSpPr txBox="1">
            <a:spLocks/>
          </p:cNvSpPr>
          <p:nvPr/>
        </p:nvSpPr>
        <p:spPr>
          <a:xfrm>
            <a:off x="2072495" y="8378400"/>
            <a:ext cx="16237804" cy="3060931"/>
          </a:xfrm>
          <a:prstGeom prst="rect">
            <a:avLst/>
          </a:prstGeom>
        </p:spPr>
        <p:txBody>
          <a:bodyPr/>
          <a:lstStyle>
            <a:lvl1pPr marL="342900" indent="-342900" algn="just" defTabSz="1828251" rtl="0" eaLnBrk="1" latinLnBrk="0" hangingPunct="1">
              <a:lnSpc>
                <a:spcPct val="150000"/>
              </a:lnSpc>
              <a:spcBef>
                <a:spcPts val="2000"/>
              </a:spcBef>
              <a:buFont typeface="Wingdings" panose="05000000000000000000" pitchFamily="2" charset="2"/>
              <a:buChar char="§"/>
              <a:defRPr lang="en-US" sz="4800" b="0" kern="1200" baseline="0">
                <a:solidFill>
                  <a:srgbClr val="56595B"/>
                </a:solidFill>
                <a:effectLst/>
                <a:latin typeface="+mn-lt"/>
                <a:ea typeface="Segoe UI Symbol" charset="0"/>
                <a:cs typeface="Segoe UI Symbol" charset="0"/>
              </a:defRPr>
            </a:lvl1pPr>
            <a:lvl2pPr marL="1428477" indent="-514350" algn="l" defTabSz="1828251" rtl="0" eaLnBrk="1" latinLnBrk="0" hangingPunct="1">
              <a:lnSpc>
                <a:spcPct val="90000"/>
              </a:lnSpc>
              <a:spcBef>
                <a:spcPts val="1000"/>
              </a:spcBef>
              <a:buFont typeface="Wingdings" panose="05000000000000000000" pitchFamily="2" charset="2"/>
              <a:buChar char="§"/>
              <a:defRPr lang="sl-SI" sz="3600" kern="1200" smtClean="0">
                <a:solidFill>
                  <a:srgbClr val="56595B"/>
                </a:solidFill>
                <a:effectLst/>
                <a:latin typeface="+mn-lt"/>
                <a:ea typeface="Segoe UI Symbol" charset="0"/>
                <a:cs typeface="Segoe UI Symbol" charset="0"/>
              </a:defRPr>
            </a:lvl2pPr>
            <a:lvl3pPr marL="1828251" marR="0" indent="-342900" algn="just" defTabSz="1828251" rtl="0" eaLnBrk="1" fontAlgn="auto" latinLnBrk="0" hangingPunct="1">
              <a:lnSpc>
                <a:spcPct val="150000"/>
              </a:lnSpc>
              <a:spcBef>
                <a:spcPts val="1000"/>
              </a:spcBef>
              <a:spcAft>
                <a:spcPts val="0"/>
              </a:spcAft>
              <a:buClrTx/>
              <a:buSzTx/>
              <a:buFont typeface="Wingdings" panose="05000000000000000000" pitchFamily="2" charset="2"/>
              <a:buChar char="§"/>
              <a:tabLst/>
              <a:defRPr lang="sl-SI" sz="4800" kern="1200">
                <a:solidFill>
                  <a:srgbClr val="56595B"/>
                </a:solidFill>
                <a:effectLst/>
                <a:latin typeface="+mn-lt"/>
                <a:ea typeface="Segoe UI Symbol" charset="0"/>
                <a:cs typeface="Segoe UI Symbol" charset="0"/>
              </a:defRPr>
            </a:lvl3pPr>
            <a:lvl4pPr marL="3199578" indent="-457200" algn="l" defTabSz="1828251" rtl="0" eaLnBrk="1" latinLnBrk="0" hangingPunct="1">
              <a:lnSpc>
                <a:spcPct val="90000"/>
              </a:lnSpc>
              <a:spcBef>
                <a:spcPts val="1000"/>
              </a:spcBef>
              <a:buFont typeface="Wingdings" panose="05000000000000000000" pitchFamily="2" charset="2"/>
              <a:buChar char="§"/>
              <a:defRPr lang="en-US" sz="1333" kern="1200">
                <a:solidFill>
                  <a:schemeClr val="tx1"/>
                </a:solidFill>
                <a:effectLst/>
                <a:latin typeface="+mn-lt"/>
                <a:ea typeface="Montserrat Hairline" charset="0"/>
                <a:cs typeface="Montserrat Hairline" charset="0"/>
              </a:defRPr>
            </a:lvl4pPr>
            <a:lvl5pPr marL="4113702" indent="-457200" algn="l" defTabSz="1828251" rtl="0" eaLnBrk="1" latinLnBrk="0" hangingPunct="1">
              <a:lnSpc>
                <a:spcPct val="90000"/>
              </a:lnSpc>
              <a:spcBef>
                <a:spcPts val="1000"/>
              </a:spcBef>
              <a:buFont typeface="Wingdings" panose="05000000000000000000" pitchFamily="2" charset="2"/>
              <a:buChar char="§"/>
              <a:defRPr lang="en-US" sz="1333" kern="1200">
                <a:solidFill>
                  <a:schemeClr val="tx1"/>
                </a:solidFill>
                <a:effectLst/>
                <a:latin typeface="+mn-lt"/>
                <a:ea typeface="Montserrat Hairline" charset="0"/>
                <a:cs typeface="Montserrat Hairline" charset="0"/>
              </a:defRPr>
            </a:lvl5pPr>
            <a:lvl6pPr marL="5027691"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1818"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5942"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069" indent="-457064" algn="l" defTabSz="1828251"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Wingdings" panose="05000000000000000000" pitchFamily="2" charset="2"/>
              <a:buNone/>
            </a:pPr>
            <a:r>
              <a:rPr lang="sv-SE" sz="4000" dirty="0"/>
              <a:t>Nenad Maričić (</a:t>
            </a:r>
            <a:r>
              <a:rPr lang="sv-SE" sz="4000" dirty="0">
                <a:hlinkClick r:id="rId3"/>
              </a:rPr>
              <a:t>Nenad.Maricic@adacta-fintech.com</a:t>
            </a:r>
            <a:r>
              <a:rPr lang="sv-SE" sz="4000" dirty="0"/>
              <a:t>)</a:t>
            </a:r>
          </a:p>
          <a:p>
            <a:pPr marL="0" indent="0">
              <a:buFont typeface="Wingdings" panose="05000000000000000000" pitchFamily="2" charset="2"/>
              <a:buNone/>
            </a:pPr>
            <a:r>
              <a:rPr lang="en-US" sz="4000" dirty="0"/>
              <a:t>Isidora Ivanišević Živković (Isidora.IvanisevicZivkovic@adacta-fintech.com)</a:t>
            </a:r>
          </a:p>
        </p:txBody>
      </p:sp>
    </p:spTree>
    <p:extLst>
      <p:ext uri="{BB962C8B-B14F-4D97-AF65-F5344CB8AC3E}">
        <p14:creationId xmlns:p14="http://schemas.microsoft.com/office/powerpoint/2010/main" val="6346235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60"/>
          </p:nvPr>
        </p:nvSpPr>
        <p:spPr/>
        <p:txBody>
          <a:bodyPr lIns="91440" tIns="45720" rIns="91440" bIns="45720" anchor="t"/>
          <a:lstStyle/>
          <a:p>
            <a:r>
              <a:rPr lang="en-US">
                <a:ea typeface="Segoe UI Symbol"/>
              </a:rPr>
              <a:t>This presentation is the property of </a:t>
            </a:r>
            <a:r>
              <a:rPr lang="en-US" err="1">
                <a:ea typeface="Segoe UI Symbol"/>
              </a:rPr>
              <a:t>Adacta</a:t>
            </a:r>
            <a:r>
              <a:rPr lang="sl-SI">
                <a:ea typeface="Segoe UI Symbol"/>
              </a:rPr>
              <a:t> </a:t>
            </a:r>
            <a:r>
              <a:rPr lang="sl-SI" err="1">
                <a:ea typeface="Segoe UI Symbol"/>
              </a:rPr>
              <a:t>d.o.o</a:t>
            </a:r>
            <a:r>
              <a:rPr lang="sl-SI">
                <a:ea typeface="Segoe UI Symbol"/>
              </a:rPr>
              <a:t>., Ljubljana</a:t>
            </a:r>
            <a:r>
              <a:rPr lang="en-US">
                <a:ea typeface="Segoe UI Symbol"/>
              </a:rPr>
              <a:t> and its subsidiaries (the “Company”) and is strictly confidential. It contains information intended only for the person to whom it is transmitted. With receipt of this information, recipient acknowledges and agrees that: (</a:t>
            </a:r>
            <a:r>
              <a:rPr lang="en-US" err="1">
                <a:ea typeface="Segoe UI Symbol"/>
              </a:rPr>
              <a:t>i</a:t>
            </a:r>
            <a:r>
              <a:rPr lang="en-US">
                <a:ea typeface="Segoe UI Symbol"/>
              </a:rPr>
              <a:t>) this document is not intended to be distributed, and if distributed inadvertently, will be returned to the Company as soon as possible; (ii) the recipient will not copy, fax, reproduce, divulge, or distribute this confidential information, in whole or in part, without the express written consent of the Company; (iii) all of the information herein will be treated as confidential material with no less care than that afforded to its own confidential  material.</a:t>
            </a:r>
            <a:endParaRPr lang="en-US"/>
          </a:p>
          <a:p>
            <a:endParaRPr lang="en-US"/>
          </a:p>
        </p:txBody>
      </p:sp>
      <p:sp>
        <p:nvSpPr>
          <p:cNvPr id="6" name="Text Placeholder 5"/>
          <p:cNvSpPr>
            <a:spLocks noGrp="1"/>
          </p:cNvSpPr>
          <p:nvPr>
            <p:ph type="body" sz="quarter" idx="61"/>
          </p:nvPr>
        </p:nvSpPr>
        <p:spPr/>
        <p:txBody>
          <a:bodyPr lIns="91440" tIns="45720" rIns="91440" bIns="45720" anchor="t"/>
          <a:lstStyle/>
          <a:p>
            <a:r>
              <a:rPr lang="sl-SI" dirty="0" err="1">
                <a:ea typeface="Segoe UI Symbol"/>
              </a:rPr>
              <a:t>Adacta</a:t>
            </a:r>
            <a:r>
              <a:rPr lang="sl-SI" dirty="0">
                <a:ea typeface="Segoe UI Symbol"/>
              </a:rPr>
              <a:t>® </a:t>
            </a:r>
            <a:r>
              <a:rPr lang="sl-SI" dirty="0" err="1">
                <a:ea typeface="Segoe UI Symbol"/>
              </a:rPr>
              <a:t>All</a:t>
            </a:r>
            <a:r>
              <a:rPr lang="sl-SI" dirty="0">
                <a:ea typeface="Segoe UI Symbol"/>
              </a:rPr>
              <a:t> </a:t>
            </a:r>
            <a:r>
              <a:rPr lang="sl-SI" dirty="0" err="1">
                <a:ea typeface="Segoe UI Symbol"/>
              </a:rPr>
              <a:t>rights</a:t>
            </a:r>
            <a:r>
              <a:rPr lang="sl-SI" dirty="0">
                <a:ea typeface="Segoe UI Symbol"/>
              </a:rPr>
              <a:t> </a:t>
            </a:r>
            <a:r>
              <a:rPr lang="sl-SI" dirty="0" err="1">
                <a:ea typeface="Segoe UI Symbol"/>
              </a:rPr>
              <a:t>reserved</a:t>
            </a:r>
            <a:r>
              <a:rPr lang="sl-SI" dirty="0">
                <a:ea typeface="Segoe UI Symbol"/>
              </a:rPr>
              <a:t>.</a:t>
            </a:r>
            <a:endParaRPr lang="en-US" dirty="0">
              <a:ea typeface="Segoe UI Symbol"/>
            </a:endParaRPr>
          </a:p>
          <a:p>
            <a:endParaRPr lang="en-US"/>
          </a:p>
        </p:txBody>
      </p:sp>
      <p:sp>
        <p:nvSpPr>
          <p:cNvPr id="4" name="Text Placeholder 3"/>
          <p:cNvSpPr>
            <a:spLocks noGrp="1"/>
          </p:cNvSpPr>
          <p:nvPr>
            <p:ph type="body" sz="quarter" idx="19"/>
          </p:nvPr>
        </p:nvSpPr>
        <p:spPr/>
        <p:txBody>
          <a:bodyPr/>
          <a:lstStyle/>
          <a:p>
            <a:r>
              <a:rPr lang="sl-SI" err="1"/>
              <a:t>Thank</a:t>
            </a:r>
            <a:r>
              <a:rPr lang="sl-SI"/>
              <a:t> </a:t>
            </a:r>
            <a:r>
              <a:rPr lang="sl-SI" err="1"/>
              <a:t>you</a:t>
            </a:r>
            <a:r>
              <a:rPr lang="sl-SI"/>
              <a:t>!</a:t>
            </a:r>
            <a:endParaRPr lang="en-US"/>
          </a:p>
        </p:txBody>
      </p:sp>
    </p:spTree>
    <p:extLst>
      <p:ext uri="{BB962C8B-B14F-4D97-AF65-F5344CB8AC3E}">
        <p14:creationId xmlns:p14="http://schemas.microsoft.com/office/powerpoint/2010/main" val="768183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efault Theme">
  <a:themeElements>
    <a:clrScheme name="Muli Colors">
      <a:dk1>
        <a:srgbClr val="000000"/>
      </a:dk1>
      <a:lt1>
        <a:srgbClr val="FFFFFF"/>
      </a:lt1>
      <a:dk2>
        <a:srgbClr val="000000"/>
      </a:dk2>
      <a:lt2>
        <a:srgbClr val="FFFFFF"/>
      </a:lt2>
      <a:accent1>
        <a:srgbClr val="1F95D2"/>
      </a:accent1>
      <a:accent2>
        <a:srgbClr val="38AFD2"/>
      </a:accent2>
      <a:accent3>
        <a:srgbClr val="67DFD1"/>
      </a:accent3>
      <a:accent4>
        <a:srgbClr val="707A85"/>
      </a:accent4>
      <a:accent5>
        <a:srgbClr val="000000"/>
      </a:accent5>
      <a:accent6>
        <a:srgbClr val="FAFAFA"/>
      </a:accent6>
      <a:hlink>
        <a:srgbClr val="000000"/>
      </a:hlink>
      <a:folHlink>
        <a:srgbClr val="1F95D2"/>
      </a:folHlink>
    </a:clrScheme>
    <a:fontScheme name="Muli">
      <a:majorFont>
        <a:latin typeface="Muli Black"/>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wt2q xmlns="95c6a8fd-fcf7-410d-958e-6bd88f33551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8AF07DD13DC0D43B388CC98CB1C2C2F" ma:contentTypeVersion="13" ma:contentTypeDescription="Create a new document." ma:contentTypeScope="" ma:versionID="cce1fe48cf0d652f981de7bc6164d768">
  <xsd:schema xmlns:xsd="http://www.w3.org/2001/XMLSchema" xmlns:xs="http://www.w3.org/2001/XMLSchema" xmlns:p="http://schemas.microsoft.com/office/2006/metadata/properties" xmlns:ns2="95c6a8fd-fcf7-410d-958e-6bd88f335510" xmlns:ns3="511ffa17-7d0e-4dba-9132-f1450603b13b" targetNamespace="http://schemas.microsoft.com/office/2006/metadata/properties" ma:root="true" ma:fieldsID="2113d3136f6e05845a97fd6c7f550978" ns2:_="" ns3:_="">
    <xsd:import namespace="95c6a8fd-fcf7-410d-958e-6bd88f335510"/>
    <xsd:import namespace="511ffa17-7d0e-4dba-9132-f1450603b1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wt2q"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c6a8fd-fcf7-410d-958e-6bd88f335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wt2q" ma:index="19" nillable="true" ma:displayName="Besedilo" ma:internalName="wt2q">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1ffa17-7d0e-4dba-9132-f1450603b13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8CC240-AD6C-4D9D-ACAF-BDA46C48A7AD}">
  <ds:schemaRefs>
    <ds:schemaRef ds:uri="http://schemas.microsoft.com/office/infopath/2007/PartnerControls"/>
    <ds:schemaRef ds:uri="http://schemas.openxmlformats.org/package/2006/metadata/core-properties"/>
    <ds:schemaRef ds:uri="511ffa17-7d0e-4dba-9132-f1450603b13b"/>
    <ds:schemaRef ds:uri="http://purl.org/dc/elements/1.1/"/>
    <ds:schemaRef ds:uri="http://purl.org/dc/dcmitype/"/>
    <ds:schemaRef ds:uri="http://schemas.microsoft.com/office/2006/documentManagement/types"/>
    <ds:schemaRef ds:uri="95c6a8fd-fcf7-410d-958e-6bd88f335510"/>
    <ds:schemaRef ds:uri="http://www.w3.org/XML/1998/namespac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80A0DA5-65D0-4A9D-82F1-5F11DC0D8E3F}">
  <ds:schemaRefs>
    <ds:schemaRef ds:uri="http://schemas.microsoft.com/sharepoint/v3/contenttype/forms"/>
  </ds:schemaRefs>
</ds:datastoreItem>
</file>

<file path=customXml/itemProps3.xml><?xml version="1.0" encoding="utf-8"?>
<ds:datastoreItem xmlns:ds="http://schemas.openxmlformats.org/officeDocument/2006/customXml" ds:itemID="{F73CE5AE-697C-4846-B9F8-D3FE698FF1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c6a8fd-fcf7-410d-958e-6bd88f335510"/>
    <ds:schemaRef ds:uri="511ffa17-7d0e-4dba-9132-f1450603b1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60</TotalTime>
  <Words>340</Words>
  <Application>Microsoft Office PowerPoint</Application>
  <PresentationFormat>Custom</PresentationFormat>
  <Paragraphs>38</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Calibri</vt:lpstr>
      <vt:lpstr>Gill Sans</vt:lpstr>
      <vt:lpstr>Helvetica Light</vt:lpstr>
      <vt:lpstr>Montserrat Light</vt:lpstr>
      <vt:lpstr>Muli</vt:lpstr>
      <vt:lpstr>Muli Black</vt:lpstr>
      <vt:lpstr>Segoe UI Symbol</vt:lpstr>
      <vt:lpstr>Source Sans Pro</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nika</dc:creator>
  <cp:lastModifiedBy>Nenad Maričić</cp:lastModifiedBy>
  <cp:revision>23</cp:revision>
  <cp:lastPrinted>2019-06-10T12:03:29Z</cp:lastPrinted>
  <dcterms:created xsi:type="dcterms:W3CDTF">2017-06-28T09:44:34Z</dcterms:created>
  <dcterms:modified xsi:type="dcterms:W3CDTF">2022-05-13T18:40:44Z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0x01010018AF07DD13DC0D43B388CC98CB1C2C2F</vt:lpwstr>
  </property>
</Properties>
</file>