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Montserrat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11ca62fa4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11ca62fa4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11ca62fa45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11ca62fa45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11ca62fa45_1_5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11ca62fa45_1_5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11ca62fa45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11ca62fa45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11ca62fa45_1_5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11ca62fa45_1_5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CANCompute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Team: Data With Destiny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Members: Jecy, Adam, Andrew, Maryam</a:t>
            </a:r>
            <a:endParaRPr/>
          </a:p>
        </p:txBody>
      </p:sp>
      <p:sp>
        <p:nvSpPr>
          <p:cNvPr id="136" name="Google Shape;136;p13"/>
          <p:cNvSpPr txBox="1"/>
          <p:nvPr/>
        </p:nvSpPr>
        <p:spPr>
          <a:xfrm>
            <a:off x="5253200" y="1170050"/>
            <a:ext cx="297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Financial statements are scanned PDFs</a:t>
            </a:r>
            <a:endParaRPr sz="1600"/>
          </a:p>
          <a:p>
            <a:pPr indent="-3302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Financial documents are unstructured </a:t>
            </a:r>
            <a:endParaRPr sz="1600"/>
          </a:p>
          <a:p>
            <a:pPr indent="-3302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To allow the automation we need structured datasets</a:t>
            </a:r>
            <a:endParaRPr sz="1600"/>
          </a:p>
          <a:p>
            <a:pPr indent="-3302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CANCompute allows the user to convert most PDFs to a shorter PDF containing only the relevant tables</a:t>
            </a:r>
            <a:endParaRPr sz="1600"/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 sz="1600">
              <a:solidFill>
                <a:srgbClr val="CEDBE6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Goal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To take PDF files as an input and return the tables within the file as .json output. To </a:t>
            </a:r>
            <a:r>
              <a:rPr lang="en" sz="1600"/>
              <a:t>accomplish</a:t>
            </a:r>
            <a:r>
              <a:rPr lang="en" sz="1600"/>
              <a:t> our task, we focus on three main subtasks: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Data Extraction (tables and notes) from PDF files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Retrieve and isolate relevant tables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Filter and format the data 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	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</a:t>
            </a:r>
            <a:endParaRPr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Managed to recognize the pages with tables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For both scanned and readable PDFs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Data extraction with the tabula library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Exports files with the pages containing wanted values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Goals</a:t>
            </a:r>
            <a:endParaRPr/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Further divide tables into their own page (for pages with multiple tables) by: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Detecting top of tables and titles for clean breakage e.g. dates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Convert table text into .json files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Regex search for identifiable breaks between text and numbers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Replace with python dict delimiters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Convert dict to .json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1409050" y="14313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Demonstration</a:t>
            </a:r>
            <a:endParaRPr sz="3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