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9" r:id="rId4"/>
    <p:sldId id="258" r:id="rId5"/>
    <p:sldId id="269" r:id="rId6"/>
    <p:sldId id="268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9D3-68FB-413A-A379-5A646E1A1D78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89ED51-ABAC-4B23-9E3F-BAF3CE1AAC7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3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9D3-68FB-413A-A379-5A646E1A1D78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ED51-ABAC-4B23-9E3F-BAF3CE1AAC75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82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9D3-68FB-413A-A379-5A646E1A1D78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ED51-ABAC-4B23-9E3F-BAF3CE1AAC7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12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9D3-68FB-413A-A379-5A646E1A1D78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ED51-ABAC-4B23-9E3F-BAF3CE1AAC75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5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9D3-68FB-413A-A379-5A646E1A1D78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ED51-ABAC-4B23-9E3F-BAF3CE1AAC7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7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9D3-68FB-413A-A379-5A646E1A1D78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ED51-ABAC-4B23-9E3F-BAF3CE1AAC75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8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9D3-68FB-413A-A379-5A646E1A1D78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ED51-ABAC-4B23-9E3F-BAF3CE1AAC75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9D3-68FB-413A-A379-5A646E1A1D78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ED51-ABAC-4B23-9E3F-BAF3CE1AAC75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1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9D3-68FB-413A-A379-5A646E1A1D78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ED51-ABAC-4B23-9E3F-BAF3CE1AA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4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9D3-68FB-413A-A379-5A646E1A1D78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ED51-ABAC-4B23-9E3F-BAF3CE1AAC75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06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D7E9D3-68FB-413A-A379-5A646E1A1D78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ED51-ABAC-4B23-9E3F-BAF3CE1AAC75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68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7E9D3-68FB-413A-A379-5A646E1A1D78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89ED51-ABAC-4B23-9E3F-BAF3CE1AAC7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2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ABD8D-1CA1-E033-9C17-FA9E2741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478" y="643467"/>
            <a:ext cx="7410344" cy="412754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Исследовательский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НИС «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Python»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C159E4-C59F-8AB7-606E-7D3E8BE61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8896" y="5118231"/>
            <a:ext cx="5975956" cy="977621"/>
          </a:xfrm>
        </p:spPr>
        <p:txBody>
          <a:bodyPr vert="horz" lIns="91440" tIns="91440" rIns="91440" bIns="91440" rtlCol="0">
            <a:noAutofit/>
          </a:bodyPr>
          <a:lstStyle/>
          <a:p>
            <a:r>
              <a:rPr lang="en-US" sz="2800" b="1" i="1" cap="all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Дадыков Артемий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9D916606-4FE4-4D08-7BE9-C8EA8B88C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16" r="8627" b="-1"/>
          <a:stretch/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0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46DD1-A4ED-4FF1-8D7E-ADC36290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2: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возраст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257E67-A839-4138-8C6F-FAAA16596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187" y="1752474"/>
            <a:ext cx="6535812" cy="4874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D4C8A-B600-4E74-90B3-26CACD36EDC8}"/>
              </a:ext>
            </a:extLst>
          </p:cNvPr>
          <p:cNvSpPr txBox="1"/>
          <p:nvPr/>
        </p:nvSpPr>
        <p:spPr>
          <a:xfrm>
            <a:off x="339372" y="2051144"/>
            <a:ext cx="2865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Переменные: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Кол-во рабочих часов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2DD6BD-B1B8-4BA7-981D-00EA8FF44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7" y="1504830"/>
            <a:ext cx="5971429" cy="447619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3DD28FA-C4ED-4915-81E1-73E1436F8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7" y="440819"/>
            <a:ext cx="1040652" cy="10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04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65A20-0B1F-4FF6-92E4-EFB5412D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3: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Яп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4CA7D0-C1C5-4771-8150-7C51466F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0" y="1391655"/>
            <a:ext cx="6114286" cy="5714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9D5AD5-4E0F-430B-8F61-5EE8C2152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54" y="2086753"/>
            <a:ext cx="3307486" cy="44378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D954F8-8FA6-4D92-AE92-4BD6FEBD7ACA}"/>
              </a:ext>
            </a:extLst>
          </p:cNvPr>
          <p:cNvSpPr txBox="1"/>
          <p:nvPr/>
        </p:nvSpPr>
        <p:spPr>
          <a:xfrm>
            <a:off x="4243526" y="2828835"/>
            <a:ext cx="5877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получить какую-то однозначную зависимость, так как не учтен 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программирования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2E27BE5-DD75-4B6D-A426-4B7837131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7" y="354611"/>
            <a:ext cx="1040652" cy="10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8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DD536-3C22-445E-B8FF-52B9DA2F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4: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пол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A14424-EA17-44B6-BCC5-D8A1A765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15" y="1398830"/>
            <a:ext cx="4952381" cy="4571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2C8C17-4358-4ADF-B1E5-644205EF2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06" y="1942531"/>
            <a:ext cx="5171429" cy="37047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6D3B1A-831E-488B-AD91-B183CA681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15" y="2970396"/>
            <a:ext cx="5761905" cy="121904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A16259D-C582-48A2-A654-58515879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7" y="354921"/>
            <a:ext cx="1040652" cy="10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BCD12C-7452-4A61-96D0-01F1959AF841}"/>
              </a:ext>
            </a:extLst>
          </p:cNvPr>
          <p:cNvSpPr txBox="1"/>
          <p:nvPr/>
        </p:nvSpPr>
        <p:spPr>
          <a:xfrm>
            <a:off x="397215" y="4280393"/>
            <a:ext cx="341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Неожиданный результат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программистов</a:t>
            </a:r>
          </a:p>
        </p:txBody>
      </p:sp>
    </p:spTree>
    <p:extLst>
      <p:ext uri="{BB962C8B-B14F-4D97-AF65-F5344CB8AC3E}">
        <p14:creationId xmlns:p14="http://schemas.microsoft.com/office/powerpoint/2010/main" val="58499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D89FE-72D0-4D2C-8C22-C38C35C0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939" y="656622"/>
            <a:ext cx="11239130" cy="1049235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5: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уровень программирования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EFAAFF-8963-41E7-810A-2FB1DB449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3" y="1377564"/>
            <a:ext cx="4971429" cy="4761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38B7B2-C8E8-4C76-A4E9-3B333328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40" y="1933903"/>
            <a:ext cx="3808766" cy="3389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494BE0-3E94-4488-BB53-C8750853FCF2}"/>
              </a:ext>
            </a:extLst>
          </p:cNvPr>
          <p:cNvSpPr txBox="1"/>
          <p:nvPr/>
        </p:nvSpPr>
        <p:spPr>
          <a:xfrm>
            <a:off x="351870" y="5407150"/>
            <a:ext cx="423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всех доходов по уровням программирования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AA9FA1-F862-411A-B788-28495774C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512" y="1933903"/>
            <a:ext cx="5095238" cy="3742857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F521106-4533-4EC2-8C6D-5305D8B12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" y="284193"/>
            <a:ext cx="1040652" cy="10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21AB26-B1A0-4309-A5E7-935C651ED326}"/>
              </a:ext>
            </a:extLst>
          </p:cNvPr>
          <p:cNvSpPr txBox="1"/>
          <p:nvPr/>
        </p:nvSpPr>
        <p:spPr>
          <a:xfrm>
            <a:off x="5718588" y="1156678"/>
            <a:ext cx="58372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Неожиданно, что ЗП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ru-RU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ЗП 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Это, может быть, связано с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junior’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ом, который поставил себе очень большую ЗП</a:t>
            </a:r>
          </a:p>
        </p:txBody>
      </p:sp>
    </p:spTree>
    <p:extLst>
      <p:ext uri="{BB962C8B-B14F-4D97-AF65-F5344CB8AC3E}">
        <p14:creationId xmlns:p14="http://schemas.microsoft.com/office/powerpoint/2010/main" val="133719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63C19-2E5B-4F27-B13E-AEDA9C0E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6: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опыт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634E7E-8761-42D5-9300-9023DBD3E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57" y="1491849"/>
            <a:ext cx="5323809" cy="3619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7657EB-5E7B-47C7-848F-8A329D28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66" y="1980062"/>
            <a:ext cx="1885714" cy="398095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97D6FE-B99A-4E88-A86B-10668270E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757" y="2618157"/>
            <a:ext cx="1800000" cy="27047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B4930C8-B8E8-4219-A928-0878C89D1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082" y="2351490"/>
            <a:ext cx="1885714" cy="2971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78C3F2-A9C3-475F-B294-8B1A2354CE2A}"/>
              </a:ext>
            </a:extLst>
          </p:cNvPr>
          <p:cNvSpPr txBox="1"/>
          <p:nvPr/>
        </p:nvSpPr>
        <p:spPr>
          <a:xfrm>
            <a:off x="6374167" y="2805344"/>
            <a:ext cx="4536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Зарплата находится в прямой зависимости до 20 лет стажа. Далее прямой зависимости нет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9CAA1010-31EF-4213-91B6-7862AFEDA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7" y="557522"/>
            <a:ext cx="1040652" cy="10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D8795-BA03-46D6-864E-DB599645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7: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размер компании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8FE4E6-59B9-45DA-8120-DA899AB2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7" y="557522"/>
            <a:ext cx="1040652" cy="10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6DFF4A-19A4-4AF5-986D-C56D0CE97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58" y="1426745"/>
            <a:ext cx="5180952" cy="3428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3FF7B2-5FF3-4584-9202-64CE838A2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094" y="1950562"/>
            <a:ext cx="8285714" cy="1790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94F2D1-7DED-44C1-8C4E-D39024CD35D2}"/>
              </a:ext>
            </a:extLst>
          </p:cNvPr>
          <p:cNvSpPr txBox="1"/>
          <p:nvPr/>
        </p:nvSpPr>
        <p:spPr>
          <a:xfrm>
            <a:off x="1376094" y="3741038"/>
            <a:ext cx="7936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Немного неожиданно, что больше всего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зарабатывает в компании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10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</a:t>
            </a:r>
          </a:p>
        </p:txBody>
      </p:sp>
    </p:spTree>
    <p:extLst>
      <p:ext uri="{BB962C8B-B14F-4D97-AF65-F5344CB8AC3E}">
        <p14:creationId xmlns:p14="http://schemas.microsoft.com/office/powerpoint/2010/main" val="3370698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B3021-68A5-46A1-BC66-C6227674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8: уровень и опыт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E8EA30-9849-4F97-BD93-0C0571D9F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7" y="557522"/>
            <a:ext cx="1040652" cy="10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7F20B9-2C3C-4162-8D70-56CFAB2FC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598174"/>
            <a:ext cx="6523809" cy="20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A6BABB-E21E-4B14-81BE-6C7A1CBE4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195" y="2005862"/>
            <a:ext cx="5438095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7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6E792-46C4-400D-BFE4-128A8813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C#?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1864FC-F618-4A20-A16A-658A04A2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7" y="557522"/>
            <a:ext cx="1040652" cy="10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BCFF3D-AEA6-49A4-9032-A8017E3D1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431507"/>
            <a:ext cx="7733333" cy="3333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C512BB-BEDB-4274-BB75-7A9377BC5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2225162"/>
            <a:ext cx="2561905" cy="1980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922622-1E6C-4ADB-85C9-903DD9C69D5E}"/>
              </a:ext>
            </a:extLst>
          </p:cNvPr>
          <p:cNvSpPr txBox="1"/>
          <p:nvPr/>
        </p:nvSpPr>
        <p:spPr>
          <a:xfrm>
            <a:off x="4376691" y="2391828"/>
            <a:ext cx="324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Примерно одинаковые ЗП</a:t>
            </a:r>
          </a:p>
        </p:txBody>
      </p:sp>
    </p:spTree>
    <p:extLst>
      <p:ext uri="{BB962C8B-B14F-4D97-AF65-F5344CB8AC3E}">
        <p14:creationId xmlns:p14="http://schemas.microsoft.com/office/powerpoint/2010/main" val="131060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68D15-A68F-4305-9D2A-2583511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10: стабильность в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AA30466-AE38-4E36-9643-F82F488D6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7" y="557522"/>
            <a:ext cx="1040652" cy="10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74A214-ED35-4A59-B259-B6267B485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313" y="1329136"/>
            <a:ext cx="5066667" cy="5238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04F7E5-41C2-485E-9337-1424E2462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313" y="2377563"/>
            <a:ext cx="5990476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3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650D3-013E-52DA-B648-74006FE6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40774"/>
            <a:ext cx="9603275" cy="1312981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 «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salary survey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861628-0DF2-F14F-02EE-697C90B63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785419"/>
            <a:ext cx="9314743" cy="1680926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представлен опрос о заработной плате программистов в Европе 2018-2020.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приняло участников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1238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38731D-EAE5-35B6-2093-C2F53881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22" y="1948382"/>
            <a:ext cx="11513716" cy="17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9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5D667-3E8F-FD2D-38D1-3B4CC787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403123"/>
            <a:ext cx="11678855" cy="1450631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Гипотезы исследовательского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96E16-4468-195A-2585-32DA9946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9" y="1853754"/>
            <a:ext cx="6376383" cy="40146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Зависит ли заработная плата сотрудника от страны проживания?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ли зависимость между возрастом и ЗП программиста?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ли зависимость между ЗП И языком программирования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Влияет ли пол на заработную плату?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сколько сильно уровень программирования помогает поднять зарплату?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FDE47-9E4B-0AD1-9E97-14A686EB579A}"/>
              </a:ext>
            </a:extLst>
          </p:cNvPr>
          <p:cNvSpPr txBox="1"/>
          <p:nvPr/>
        </p:nvSpPr>
        <p:spPr>
          <a:xfrm>
            <a:off x="6504972" y="1990846"/>
            <a:ext cx="6134582" cy="358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кол-во лет 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влияет на ЗП?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ЗП от размера компании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лет необходимо работать, чтобы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стать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TeamLead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ом?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программисты получают больше, чем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ли работа в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стабильной?</a:t>
            </a:r>
          </a:p>
        </p:txBody>
      </p:sp>
    </p:spTree>
    <p:extLst>
      <p:ext uri="{BB962C8B-B14F-4D97-AF65-F5344CB8AC3E}">
        <p14:creationId xmlns:p14="http://schemas.microsoft.com/office/powerpoint/2010/main" val="378243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000">
              <a:schemeClr val="bg2">
                <a:tint val="94000"/>
                <a:satMod val="80000"/>
                <a:lumMod val="106000"/>
              </a:schemeClr>
            </a:gs>
            <a:gs pos="52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1D8B8-4F29-403F-2F19-F75A279A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67" y="334297"/>
            <a:ext cx="11794247" cy="151945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ПЕРЕМЕННЫЕ ИСПОЛЬЗОВАЛИСЬ В ДАТАСЕТЕ?</a:t>
            </a:r>
          </a:p>
        </p:txBody>
      </p:sp>
      <p:pic>
        <p:nvPicPr>
          <p:cNvPr id="5" name="Объект 4" descr="Азиатский храм со сплошной заливкой">
            <a:extLst>
              <a:ext uri="{FF2B5EF4-FFF2-40B4-BE49-F238E27FC236}">
                <a16:creationId xmlns:a16="http://schemas.microsoft.com/office/drawing/2014/main" id="{3133FAEC-2970-B72F-3592-149EA2F3D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356" y="0"/>
            <a:ext cx="688258" cy="68825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91083A-0DF1-347F-331A-F336EBB46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490" y="1924776"/>
            <a:ext cx="5726508" cy="406333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2F89EF-3566-42A6-9B1D-FA567B1EC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97" y="1993990"/>
            <a:ext cx="5627489" cy="28700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0E6AC5-6ACD-450F-83EB-34005D8E8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63" y="5125020"/>
            <a:ext cx="1800000" cy="161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7C0BF3-A78B-45DD-B66B-BA2DB192C708}"/>
              </a:ext>
            </a:extLst>
          </p:cNvPr>
          <p:cNvSpPr txBox="1"/>
          <p:nvPr/>
        </p:nvSpPr>
        <p:spPr>
          <a:xfrm>
            <a:off x="683581" y="5399577"/>
            <a:ext cx="5868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данных для гипотез 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35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3691F-77A1-4145-8D2F-77553C8A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692" y="511556"/>
            <a:ext cx="9603275" cy="1049235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Новый столбец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6CE7922-980D-4107-A1F0-04FE86832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3875" y="3429000"/>
            <a:ext cx="4621333" cy="706161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B5BBE9-0921-454C-A754-BBD943B1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8" y="1321094"/>
            <a:ext cx="7196194" cy="457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0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5FD5EA-E96C-4BD2-B24F-9803F6CA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760" y="512787"/>
            <a:ext cx="8077731" cy="5832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8D0B1B-7B03-4004-9D31-CC4306DF7812}"/>
              </a:ext>
            </a:extLst>
          </p:cNvPr>
          <p:cNvSpPr txBox="1"/>
          <p:nvPr/>
        </p:nvSpPr>
        <p:spPr>
          <a:xfrm>
            <a:off x="162509" y="807866"/>
            <a:ext cx="395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категориальной в количественную переменную</a:t>
            </a:r>
          </a:p>
        </p:txBody>
      </p:sp>
    </p:spTree>
    <p:extLst>
      <p:ext uri="{BB962C8B-B14F-4D97-AF65-F5344CB8AC3E}">
        <p14:creationId xmlns:p14="http://schemas.microsoft.com/office/powerpoint/2010/main" val="145228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2A2C41-D13A-42DF-B0BA-C99460C64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655" y="128679"/>
            <a:ext cx="8391585" cy="6600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9734C0-A093-4401-AB9A-E261A4764C0F}"/>
              </a:ext>
            </a:extLst>
          </p:cNvPr>
          <p:cNvSpPr txBox="1"/>
          <p:nvPr/>
        </p:nvSpPr>
        <p:spPr>
          <a:xfrm>
            <a:off x="169062" y="763480"/>
            <a:ext cx="3320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Срез и транспонирование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52345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9AD730-AB1A-4565-9A2C-49966C02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22" y="814714"/>
            <a:ext cx="7619048" cy="5228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59490-F408-4F57-A00E-C1180B2983DB}"/>
              </a:ext>
            </a:extLst>
          </p:cNvPr>
          <p:cNvSpPr txBox="1"/>
          <p:nvPr/>
        </p:nvSpPr>
        <p:spPr>
          <a:xfrm>
            <a:off x="217979" y="1580225"/>
            <a:ext cx="3799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Многоуровневая сортировка</a:t>
            </a:r>
          </a:p>
        </p:txBody>
      </p:sp>
    </p:spTree>
    <p:extLst>
      <p:ext uri="{BB962C8B-B14F-4D97-AF65-F5344CB8AC3E}">
        <p14:creationId xmlns:p14="http://schemas.microsoft.com/office/powerpoint/2010/main" val="196467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98044-2DD0-49ED-80EB-B5A15C80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1: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страна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C13B7A-D54A-4E5D-BB9D-662473ED7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88" y="1329136"/>
            <a:ext cx="6446954" cy="5053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825059-C04E-4695-9735-475A918F9913}"/>
              </a:ext>
            </a:extLst>
          </p:cNvPr>
          <p:cNvSpPr txBox="1"/>
          <p:nvPr/>
        </p:nvSpPr>
        <p:spPr>
          <a:xfrm>
            <a:off x="355106" y="2707689"/>
            <a:ext cx="2379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Переменные: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Страна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ЗП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Кол-во опрошенных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F17C92D-A726-411C-89D7-AAFE39911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500" y="1983416"/>
            <a:ext cx="2361905" cy="3809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E159B8C-162B-42A2-B981-A8535065A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160" y="2488641"/>
            <a:ext cx="3323809" cy="219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19F30D-0DA9-451F-AADC-413993DC824F}"/>
              </a:ext>
            </a:extLst>
          </p:cNvPr>
          <p:cNvSpPr txBox="1"/>
          <p:nvPr/>
        </p:nvSpPr>
        <p:spPr>
          <a:xfrm>
            <a:off x="9151318" y="2779112"/>
            <a:ext cx="3178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Пришлось считать дополнительный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вставить страну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для объективных результатов добавить кол-во опрошенных людей  в стране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43C6AA3-221F-4EA3-A1D1-FDB05FF9D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978" y="4614427"/>
            <a:ext cx="2438095" cy="195238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07B87C-1E99-480E-A3E8-A63E96958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7" y="442113"/>
            <a:ext cx="1040652" cy="10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529481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211</TotalTime>
  <Words>327</Words>
  <Application>Microsoft Office PowerPoint</Application>
  <PresentationFormat>Широкоэкранный</PresentationFormat>
  <Paragraphs>52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Gill Sans MT</vt:lpstr>
      <vt:lpstr>Times New Roman</vt:lpstr>
      <vt:lpstr>Wingdings</vt:lpstr>
      <vt:lpstr>Галерея</vt:lpstr>
      <vt:lpstr>Исследовательский проект по НИС «Анализ данных в Python»</vt:lpstr>
      <vt:lpstr> ДАТАСЕТ «it salary survey eu 2020»</vt:lpstr>
      <vt:lpstr>Гипотезы исследовательского проекта</vt:lpstr>
      <vt:lpstr>КАКИЕ ПЕРЕМЕННЫЕ ИСПОЛЬЗОВАЛИСЬ В ДАТАСЕТЕ?</vt:lpstr>
      <vt:lpstr>Новый столбец</vt:lpstr>
      <vt:lpstr>Презентация PowerPoint</vt:lpstr>
      <vt:lpstr>Презентация PowerPoint</vt:lpstr>
      <vt:lpstr>Презентация PowerPoint</vt:lpstr>
      <vt:lpstr>Гипотеза 1: Зп и страна</vt:lpstr>
      <vt:lpstr>Гипотеза 2: Зп и возраст</vt:lpstr>
      <vt:lpstr>Гипотеза 3: Зп и Яп</vt:lpstr>
      <vt:lpstr>Гипотеза 4: Зп и пол</vt:lpstr>
      <vt:lpstr>Гипотеза 5: Зп и уровень программирования</vt:lpstr>
      <vt:lpstr>Гипотеза 6: Зп и опыт</vt:lpstr>
      <vt:lpstr>Гипотеза 7: Зп и размер компании</vt:lpstr>
      <vt:lpstr>Гипотеза 8: уровень и опыт</vt:lpstr>
      <vt:lpstr>Гипотеза 9: python или C#?</vt:lpstr>
      <vt:lpstr>Гипотеза 10: стабильность в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Исследовательский проект по НИС «Анализ данных в Python»</dc:title>
  <dc:creator>Мирошниченко Денис Александрович</dc:creator>
  <cp:lastModifiedBy>Артемий Дадыков</cp:lastModifiedBy>
  <cp:revision>14</cp:revision>
  <dcterms:created xsi:type="dcterms:W3CDTF">2023-02-18T18:38:59Z</dcterms:created>
  <dcterms:modified xsi:type="dcterms:W3CDTF">2023-03-10T09:25:12Z</dcterms:modified>
</cp:coreProperties>
</file>