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2" r:id="rId5"/>
    <p:sldId id="266" r:id="rId6"/>
    <p:sldId id="263" r:id="rId7"/>
    <p:sldId id="265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2" autoAdjust="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1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323464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ГБОУ «Школа № 1501»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00392" y="2600908"/>
            <a:ext cx="8280920" cy="118813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800" b="1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r>
              <a:rPr lang="ru-RU" sz="2800" b="1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-бот - помощник для запоминания иностранных слов»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09403" y="3573016"/>
            <a:ext cx="49685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10-2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ГБОУ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«Школа № 1501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Дадыков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Артемий Евгеньевич</a:t>
            </a:r>
          </a:p>
          <a:p>
            <a:r>
              <a:rPr lang="ru-RU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зав. лабораторией промышленной, мобильной и </a:t>
            </a:r>
            <a:r>
              <a:rPr lang="ru-RU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специальной робототехники</a:t>
            </a:r>
            <a:r>
              <a:rPr lang="ru-RU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RU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мехатронных</a:t>
            </a:r>
            <a:r>
              <a:rPr lang="ru-RU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модулей и цифровых </a:t>
            </a:r>
            <a:r>
              <a:rPr lang="ru-RU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приводов Технологического полигона МГТУ </a:t>
            </a:r>
            <a:r>
              <a:rPr lang="ru-RU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СТАНКИН</a:t>
            </a: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Буйнов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Максим Александрович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как-то много слишком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7864" y="623731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Москва, 2020 г.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5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4114800" cy="988857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1034530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роект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относится к техническим наукам.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Проблема: неудобные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платные приложени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сайты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запоминания иностранных слов.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поможет людям, изучающим иностранные языки, в виде удобного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-бота со специальной системой запоминания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уведомлениями.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upload.wikimedia.org/wikipedia/commons/thumb/8/83/Telegram_2019_Logo.svg/1200px-Telegram_2019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095094"/>
            <a:ext cx="3212976" cy="321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993970" y="3525247"/>
            <a:ext cx="2808312" cy="530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4055251"/>
            <a:ext cx="4464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удобного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-бота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запоминания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иностранных слов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88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3250704" cy="720080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работы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27584" y="908720"/>
            <a:ext cx="65527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Изучить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-бота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Научиться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работать с базой данных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Выявить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лучшую стратегию запоминания слов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69246" y="2060848"/>
            <a:ext cx="75243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Какими способами будут реализованы задачи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99969" y="2627961"/>
            <a:ext cx="6408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С помощью интернета, литературы и отца-программиста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С помощью интернета, литературы и отца-программиста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С помощью опыта изучения иностранных языков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4" name="Picture 6" descr="https://im0-tub-ru.yandex.net/i?id=6ac90bdcc027d752bd2490dc79885c68-l&amp;n=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515" y="4282653"/>
            <a:ext cx="4034485" cy="257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1126456" y="3741157"/>
            <a:ext cx="38280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получится по итогу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47308" y="4282653"/>
            <a:ext cx="4536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итогу получится удобный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Telegram-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Бот,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поможет в изучении иностранных языков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53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3034680" cy="778098"/>
          </a:xfrm>
        </p:spPr>
        <p:txBody>
          <a:bodyPr>
            <a:normAutofit fontScale="90000"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Отчёт по прогрессу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5632" y="3645024"/>
            <a:ext cx="5281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-Бота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сайту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webhook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настройка СУБД (система управления базами данных)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15496" y="4568354"/>
            <a:ext cx="3747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Сайт для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webhook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создал отец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77035"/>
            <a:ext cx="3172238" cy="4991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77640" y="866302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Telegram-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Бота у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BotFather’a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получение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токена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185" y="1544441"/>
            <a:ext cx="5398480" cy="1977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817" y="4568354"/>
            <a:ext cx="3148848" cy="224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415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7536" y="404664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системы повторения и оформление внешнего вида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Telegram-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908720"/>
            <a:ext cx="8612913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06" y="2996952"/>
            <a:ext cx="3744416" cy="3675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996952"/>
            <a:ext cx="3977003" cy="2212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9342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20888"/>
            <a:ext cx="7995296" cy="4071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509096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ответной части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8289708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40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980728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 осталось сделать?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Создать правильную ответную часть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s://doc.by/assets/uploads/2018/11/resulta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824"/>
            <a:ext cx="7200800" cy="483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11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223</Words>
  <Application>Microsoft Office PowerPoint</Application>
  <PresentationFormat>Экран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Презентация PowerPoint</vt:lpstr>
      <vt:lpstr>Актуальность</vt:lpstr>
      <vt:lpstr>Задачи работы</vt:lpstr>
      <vt:lpstr>Отчёт по прогрессу</vt:lpstr>
      <vt:lpstr>Презентация PowerPoint</vt:lpstr>
      <vt:lpstr>Презентация PowerPoint</vt:lpstr>
      <vt:lpstr>Итоги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Super Art</dc:creator>
  <cp:lastModifiedBy>Super Art</cp:lastModifiedBy>
  <cp:revision>20</cp:revision>
  <dcterms:created xsi:type="dcterms:W3CDTF">2020-12-14T17:18:44Z</dcterms:created>
  <dcterms:modified xsi:type="dcterms:W3CDTF">2020-12-23T09:05:28Z</dcterms:modified>
</cp:coreProperties>
</file>