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D72F-B5DB-6AC5-A181-F7FB5F74B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9FC63-B33B-A198-2E85-762929688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052B-B9A8-B37C-7038-A1342EE9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FD6A1-9D3F-ABCD-5F31-69281E3A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F37A-BC6E-59D8-CEAE-2CFBFEF4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1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29F6-0BA9-145A-A816-3DEB0AF8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3D4C0-D075-D19D-C1C7-D5F1D7D05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F552-E809-942F-B33C-75062BEB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2EAA5-12D0-8EB2-0D5E-698566733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80B90-3EC6-78A2-6FB8-976F1148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5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A005A-7824-1934-9CCA-F2C901250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28ECB-3DB8-D306-4DBD-9058E1684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7A18-2E63-C1DD-CBA2-E66B7CED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E4D5-8AA7-4E3A-CC11-E0F2D207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7C8C-1066-FF40-56E8-F5A4FDD5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2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7C31-2BA3-3323-0C06-1F2F1E8D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9872-646F-78E9-29E1-85869158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5854-44BB-7EEC-4CCB-241D2465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AA5B-55C0-82E5-56A7-946D23F2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EFA88-EB1A-D698-5155-8CD81428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D14F-F014-5729-608B-2D7FF523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7348B-B70C-BE76-A259-76A8AB0F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B6D0-FC08-564E-8F99-EF0DD561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AFE1-4471-C7E7-F203-1A40AFA2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8D9-0BE1-D14F-95A6-9015893C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4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E28D-607D-0FB8-56C8-C6F00EA4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4A77-5EF0-A81A-7D4D-D970456C1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EB245-3EB8-CEB5-82A0-A13D60E07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81894-5EE0-6E22-0FDE-B9BB3E48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B28D-38F8-D749-BED2-A44032E8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09E1A-CB61-BA2E-9431-ABE7D14B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18F7-46B0-7BC8-353D-B87A2EDB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1781D-1624-5646-0279-9977624A1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D8A34-8001-617D-86D2-8ABD4FD2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EF8C6-1449-2A0D-456B-D421BCC8D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F89FD-3FE7-3787-1D21-EF44F52ED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492B-ED4E-460B-B6D8-996F4EAD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4875E-6BF1-5DED-C206-687E3DE4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8A52B-2ECB-8A04-2815-386C4AD8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B195-0DE0-F484-14F2-63BB2320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4A5E8-916F-2D1D-0288-7DC11A43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96D9D-BEE3-FABC-6EA2-DE8E70B9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32533-622E-B101-F49D-84B43CD4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9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F9970-A524-8993-CC0F-17B4F7E6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4570C-7AB7-16E4-DD1E-2BA83A7C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A6E45-3F19-6397-72F5-8ED90E3C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22E6-3DB0-BE02-0C2D-64238082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5E5E-8398-BB14-9503-B475ABBB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D9914-E1DB-C656-3143-7EAB52365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6C7A9-0F3E-6911-C580-06F55935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BCB9-84F6-F54B-2DF5-D5A67EE0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1B2-A26C-6260-78C8-BECF4152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4B7E-1F71-F372-6F51-DCEB4F06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A9A51-D5A3-DF3D-C564-FCD64E6DF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280F6-78E4-1342-7183-1CEE03AE3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F3D89-4C21-48DF-A535-D96F18AC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E6DB2-587C-8964-AE6E-1B25AE94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7E4F1-2016-843F-906F-26608A91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ABE43-8305-9B41-7E70-EBB9391F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F0D3-4BC8-85A9-E054-843D7E11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FA70-0C6D-C925-15D7-AD142905A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691C1-7083-42F7-BAE6-90A15536AAF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3D73-A5FE-1668-1543-59007044D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E85FB-C40E-C1A5-1656-E44E5A7F5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8F877-32FF-423D-B467-EE5840C87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3034-1056-93F2-0C91-352515F24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AE3CA-97C9-CE1A-EA86-E5285FEAA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9F4D683-9BFB-FFC1-BCE8-C7EC6454D0EC}"/>
              </a:ext>
            </a:extLst>
          </p:cNvPr>
          <p:cNvGrpSpPr/>
          <p:nvPr/>
        </p:nvGrpSpPr>
        <p:grpSpPr>
          <a:xfrm>
            <a:off x="757084" y="471948"/>
            <a:ext cx="8701548" cy="6056671"/>
            <a:chOff x="757084" y="471948"/>
            <a:chExt cx="8701548" cy="60566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9C1C50-8E21-7CA0-42C4-59C107C9D4EA}"/>
                </a:ext>
              </a:extLst>
            </p:cNvPr>
            <p:cNvGrpSpPr/>
            <p:nvPr/>
          </p:nvGrpSpPr>
          <p:grpSpPr>
            <a:xfrm>
              <a:off x="757084" y="471948"/>
              <a:ext cx="8701548" cy="6056671"/>
              <a:chOff x="757084" y="471948"/>
              <a:chExt cx="8701548" cy="605667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2EF9BF-B5A0-5F35-C19F-C5AF6D65727C}"/>
                  </a:ext>
                </a:extLst>
              </p:cNvPr>
              <p:cNvSpPr/>
              <p:nvPr/>
            </p:nvSpPr>
            <p:spPr>
              <a:xfrm>
                <a:off x="757084" y="963561"/>
                <a:ext cx="648929" cy="5565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Tool strip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4AAF7E-B25D-1A98-A975-6BD5F9BDD4D9}"/>
                  </a:ext>
                </a:extLst>
              </p:cNvPr>
              <p:cNvSpPr/>
              <p:nvPr/>
            </p:nvSpPr>
            <p:spPr>
              <a:xfrm>
                <a:off x="1533832" y="963561"/>
                <a:ext cx="7924800" cy="50931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Main content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A560E9-E064-A2CE-F7E5-230D647F9A33}"/>
                  </a:ext>
                </a:extLst>
              </p:cNvPr>
              <p:cNvSpPr/>
              <p:nvPr/>
            </p:nvSpPr>
            <p:spPr>
              <a:xfrm>
                <a:off x="757084" y="471948"/>
                <a:ext cx="8701548" cy="3834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Title and status panel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A80B08-75FB-34E1-282E-2DA95F0FABE0}"/>
                </a:ext>
              </a:extLst>
            </p:cNvPr>
            <p:cNvSpPr/>
            <p:nvPr/>
          </p:nvSpPr>
          <p:spPr>
            <a:xfrm>
              <a:off x="1533830" y="6145161"/>
              <a:ext cx="7924801" cy="383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Additional info panel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80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936F8-DA2B-F356-435E-4B1321789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7FACEBF-9BEE-A637-2288-21F9BE8CE56E}"/>
              </a:ext>
            </a:extLst>
          </p:cNvPr>
          <p:cNvGrpSpPr>
            <a:grpSpLocks/>
          </p:cNvGrpSpPr>
          <p:nvPr/>
        </p:nvGrpSpPr>
        <p:grpSpPr>
          <a:xfrm>
            <a:off x="747252" y="471948"/>
            <a:ext cx="8701548" cy="6056671"/>
            <a:chOff x="757084" y="471948"/>
            <a:chExt cx="8701548" cy="60566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EF29A5-BEAC-1E98-E768-D3052F2F293B}"/>
                </a:ext>
              </a:extLst>
            </p:cNvPr>
            <p:cNvGrpSpPr/>
            <p:nvPr/>
          </p:nvGrpSpPr>
          <p:grpSpPr>
            <a:xfrm>
              <a:off x="757084" y="471948"/>
              <a:ext cx="8701548" cy="5742039"/>
              <a:chOff x="757084" y="471948"/>
              <a:chExt cx="8701548" cy="574203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6CEC12-C9F3-C7AA-3300-E5CAEF334402}"/>
                  </a:ext>
                </a:extLst>
              </p:cNvPr>
              <p:cNvSpPr/>
              <p:nvPr/>
            </p:nvSpPr>
            <p:spPr>
              <a:xfrm>
                <a:off x="757084" y="963561"/>
                <a:ext cx="648929" cy="52504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6FC33B-3D85-38B2-D91E-8D0118BACE45}"/>
                  </a:ext>
                </a:extLst>
              </p:cNvPr>
              <p:cNvSpPr/>
              <p:nvPr/>
            </p:nvSpPr>
            <p:spPr>
              <a:xfrm>
                <a:off x="1533832" y="963561"/>
                <a:ext cx="7924800" cy="52504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buFont typeface="Wingdings" panose="05000000000000000000" pitchFamily="2" charset="2"/>
                  <a:buChar char="ß"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Home</a:t>
                </a: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Project</a:t>
                </a: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Manuscript</a:t>
                </a: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Dossier</a:t>
                </a: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Planning</a:t>
                </a: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Casting</a:t>
                </a: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SSML</a:t>
                </a: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Voice</a:t>
                </a: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Export</a:t>
                </a: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ß"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Settings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92A2B9C-B05F-6678-3386-F125633DDBD0}"/>
                  </a:ext>
                </a:extLst>
              </p:cNvPr>
              <p:cNvSpPr/>
              <p:nvPr/>
            </p:nvSpPr>
            <p:spPr>
              <a:xfrm>
                <a:off x="757084" y="471948"/>
                <a:ext cx="8701548" cy="3834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Khipu Studio – My project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E13234-139D-2D95-0F80-ACDEA86C3F66}"/>
                </a:ext>
              </a:extLst>
            </p:cNvPr>
            <p:cNvSpPr/>
            <p:nvPr/>
          </p:nvSpPr>
          <p:spPr>
            <a:xfrm>
              <a:off x="757084" y="6302477"/>
              <a:ext cx="8701548" cy="2261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Additional info panel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AEC36F-6A61-E841-C6FA-737FD92AE4FD}"/>
              </a:ext>
            </a:extLst>
          </p:cNvPr>
          <p:cNvGrpSpPr/>
          <p:nvPr/>
        </p:nvGrpSpPr>
        <p:grpSpPr>
          <a:xfrm>
            <a:off x="831186" y="1035304"/>
            <a:ext cx="481060" cy="5109857"/>
            <a:chOff x="801656" y="1005808"/>
            <a:chExt cx="481060" cy="5380244"/>
          </a:xfrm>
        </p:grpSpPr>
        <p:pic>
          <p:nvPicPr>
            <p:cNvPr id="3" name="Graphic 2" descr="Group with solid fill">
              <a:extLst>
                <a:ext uri="{FF2B5EF4-FFF2-40B4-BE49-F238E27FC236}">
                  <a16:creationId xmlns:a16="http://schemas.microsoft.com/office/drawing/2014/main" id="{A5550781-D3CE-AA45-1F36-F54ADC3BB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16" y="3771313"/>
              <a:ext cx="402336" cy="402336"/>
            </a:xfrm>
            <a:prstGeom prst="rect">
              <a:avLst/>
            </a:prstGeom>
          </p:spPr>
        </p:pic>
        <p:pic>
          <p:nvPicPr>
            <p:cNvPr id="13" name="Graphic 12" descr="Single gear with solid fill">
              <a:extLst>
                <a:ext uri="{FF2B5EF4-FFF2-40B4-BE49-F238E27FC236}">
                  <a16:creationId xmlns:a16="http://schemas.microsoft.com/office/drawing/2014/main" id="{A3D1149B-F500-5863-1445-9768C68E7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6417" y="5983716"/>
              <a:ext cx="402336" cy="402336"/>
            </a:xfrm>
            <a:prstGeom prst="rect">
              <a:avLst/>
            </a:prstGeom>
          </p:spPr>
        </p:pic>
        <p:pic>
          <p:nvPicPr>
            <p:cNvPr id="17" name="Graphic 16" descr="Podcast with solid fill">
              <a:extLst>
                <a:ext uri="{FF2B5EF4-FFF2-40B4-BE49-F238E27FC236}">
                  <a16:creationId xmlns:a16="http://schemas.microsoft.com/office/drawing/2014/main" id="{86AB0764-B4A4-E70E-0FE4-F6FAD20E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0370" y="4877515"/>
              <a:ext cx="402336" cy="402336"/>
            </a:xfrm>
            <a:prstGeom prst="rect">
              <a:avLst/>
            </a:prstGeom>
          </p:spPr>
        </p:pic>
        <p:pic>
          <p:nvPicPr>
            <p:cNvPr id="21" name="Graphic 20" descr="Playbook with solid fill">
              <a:extLst>
                <a:ext uri="{FF2B5EF4-FFF2-40B4-BE49-F238E27FC236}">
                  <a16:creationId xmlns:a16="http://schemas.microsoft.com/office/drawing/2014/main" id="{697B60E8-6CAD-C101-E98D-6E1F50BF8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6237" y="3218212"/>
              <a:ext cx="402336" cy="402336"/>
            </a:xfrm>
            <a:prstGeom prst="rect">
              <a:avLst/>
            </a:prstGeom>
          </p:spPr>
        </p:pic>
        <p:pic>
          <p:nvPicPr>
            <p:cNvPr id="23" name="Graphic 22" descr="Quill with solid fill">
              <a:extLst>
                <a:ext uri="{FF2B5EF4-FFF2-40B4-BE49-F238E27FC236}">
                  <a16:creationId xmlns:a16="http://schemas.microsoft.com/office/drawing/2014/main" id="{3E81CCF4-DD6E-DE3A-746E-DC698D920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6921" y="2112010"/>
              <a:ext cx="402336" cy="402336"/>
            </a:xfrm>
            <a:prstGeom prst="rect">
              <a:avLst/>
            </a:prstGeom>
          </p:spPr>
        </p:pic>
        <p:pic>
          <p:nvPicPr>
            <p:cNvPr id="25" name="Graphic 24" descr="Home with solid fill">
              <a:extLst>
                <a:ext uri="{FF2B5EF4-FFF2-40B4-BE49-F238E27FC236}">
                  <a16:creationId xmlns:a16="http://schemas.microsoft.com/office/drawing/2014/main" id="{D68164C9-4421-9FC8-BB57-2635BFD90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1104" y="1005808"/>
              <a:ext cx="402336" cy="402336"/>
            </a:xfrm>
            <a:prstGeom prst="rect">
              <a:avLst/>
            </a:prstGeom>
          </p:spPr>
        </p:pic>
        <p:pic>
          <p:nvPicPr>
            <p:cNvPr id="27" name="Graphic 26" descr="Share with solid fill">
              <a:extLst>
                <a:ext uri="{FF2B5EF4-FFF2-40B4-BE49-F238E27FC236}">
                  <a16:creationId xmlns:a16="http://schemas.microsoft.com/office/drawing/2014/main" id="{F4E27334-A04E-2AEF-396B-6B52AE43A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80380" y="5430616"/>
              <a:ext cx="402336" cy="402336"/>
            </a:xfrm>
            <a:prstGeom prst="rect">
              <a:avLst/>
            </a:prstGeom>
          </p:spPr>
        </p:pic>
        <p:pic>
          <p:nvPicPr>
            <p:cNvPr id="28" name="Graphic 27" descr="Priorities with solid fill">
              <a:extLst>
                <a:ext uri="{FF2B5EF4-FFF2-40B4-BE49-F238E27FC236}">
                  <a16:creationId xmlns:a16="http://schemas.microsoft.com/office/drawing/2014/main" id="{84D11654-BAFB-7573-C120-9AE963864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801656" y="2665111"/>
              <a:ext cx="402336" cy="402336"/>
            </a:xfrm>
            <a:prstGeom prst="rect">
              <a:avLst/>
            </a:prstGeom>
          </p:spPr>
        </p:pic>
        <p:pic>
          <p:nvPicPr>
            <p:cNvPr id="29" name="Graphic 28" descr="Web design with solid fill">
              <a:extLst>
                <a:ext uri="{FF2B5EF4-FFF2-40B4-BE49-F238E27FC236}">
                  <a16:creationId xmlns:a16="http://schemas.microsoft.com/office/drawing/2014/main" id="{0ABA62A0-F14F-DA28-20D6-508E88E18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875464" y="4324414"/>
              <a:ext cx="402336" cy="402336"/>
            </a:xfrm>
            <a:prstGeom prst="rect">
              <a:avLst/>
            </a:prstGeom>
          </p:spPr>
        </p:pic>
        <p:pic>
          <p:nvPicPr>
            <p:cNvPr id="19" name="Graphic 18" descr="List with solid fill">
              <a:extLst>
                <a:ext uri="{FF2B5EF4-FFF2-40B4-BE49-F238E27FC236}">
                  <a16:creationId xmlns:a16="http://schemas.microsoft.com/office/drawing/2014/main" id="{486D6105-791D-8D4C-0BA2-76C6B7A8D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36921" y="1558909"/>
              <a:ext cx="402336" cy="402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58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Paco Da Fieno</dc:creator>
  <cp:lastModifiedBy>Paco Da Fieno</cp:lastModifiedBy>
  <cp:revision>2</cp:revision>
  <dcterms:created xsi:type="dcterms:W3CDTF">2025-09-04T13:51:59Z</dcterms:created>
  <dcterms:modified xsi:type="dcterms:W3CDTF">2025-09-04T23:25:56Z</dcterms:modified>
</cp:coreProperties>
</file>