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25" autoAdjust="0"/>
  </p:normalViewPr>
  <p:slideViewPr>
    <p:cSldViewPr>
      <p:cViewPr>
        <p:scale>
          <a:sx n="125" d="100"/>
          <a:sy n="125" d="100"/>
        </p:scale>
        <p:origin x="-122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dafruit-GFX-Library-Example-and-Resistive-Touch-Screen-Controller\Examples\Touch Screen Rotation\2050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6549496" cy="4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yhs\Documents\GitHub\Adafruit-GFX-Library-Example-and-Resistive-Touch-Screen-Controller\Examples\Touch Screen Rotation\STMPE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6204" y="3728355"/>
            <a:ext cx="2172062" cy="16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 flipH="1">
            <a:off x="6444208" y="3933056"/>
            <a:ext cx="1152128" cy="21602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6444208" y="4149080"/>
            <a:ext cx="1152128" cy="21602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 flipV="1">
            <a:off x="6444208" y="4517504"/>
            <a:ext cx="1152128" cy="42366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 flipV="1">
            <a:off x="6444208" y="4725144"/>
            <a:ext cx="1152128" cy="43204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15972" y="764704"/>
            <a:ext cx="4456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err="1" smtClean="0"/>
              <a:t>Touch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Screen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Rotation</a:t>
            </a:r>
            <a:r>
              <a:rPr lang="es-ES_tradnl" sz="3200" b="1" dirty="0" smtClean="0"/>
              <a:t> 0º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7380312" y="195167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STMPE610 - TFT</a:t>
            </a:r>
          </a:p>
          <a:p>
            <a:pPr algn="ctr"/>
            <a:r>
              <a:rPr lang="es-ES_tradnl" dirty="0" smtClean="0"/>
              <a:t>Y- = Y-</a:t>
            </a:r>
          </a:p>
          <a:p>
            <a:pPr algn="ctr"/>
            <a:r>
              <a:rPr lang="es-ES_tradnl" dirty="0" smtClean="0"/>
              <a:t>X- = X-</a:t>
            </a:r>
          </a:p>
          <a:p>
            <a:pPr algn="ctr"/>
            <a:r>
              <a:rPr lang="es-ES_tradnl" dirty="0" smtClean="0"/>
              <a:t>Y+ = Y+</a:t>
            </a:r>
          </a:p>
          <a:p>
            <a:pPr algn="ctr"/>
            <a:r>
              <a:rPr lang="es-ES_tradnl" dirty="0" smtClean="0"/>
              <a:t>X+ = X+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27930" y="5772322"/>
            <a:ext cx="219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0 – 4095</a:t>
            </a:r>
          </a:p>
          <a:p>
            <a:r>
              <a:rPr lang="es-ES_tradnl" dirty="0" smtClean="0"/>
              <a:t>Y = 0 – 4095</a:t>
            </a:r>
          </a:p>
          <a:p>
            <a:r>
              <a:rPr lang="es-ES_tradnl" dirty="0" smtClean="0"/>
              <a:t>Z = 0 – 255 (</a:t>
            </a:r>
            <a:r>
              <a:rPr lang="es-ES_tradnl" dirty="0" err="1" smtClean="0"/>
              <a:t>presure</a:t>
            </a:r>
            <a:r>
              <a:rPr lang="es-ES_tradnl" dirty="0" smtClean="0"/>
              <a:t>)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83568" y="57723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0, 0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860032" y="2663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4095, 4095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07504" y="1412776"/>
            <a:ext cx="637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HXD8357D 3.5" 320x480 Color TFT Touchscreen </a:t>
            </a:r>
            <a:r>
              <a:rPr lang="en-US" dirty="0" smtClean="0"/>
              <a:t>Breakout</a:t>
            </a:r>
          </a:p>
          <a:p>
            <a:r>
              <a:rPr lang="en-US" dirty="0" err="1"/>
              <a:t>Adafruit</a:t>
            </a:r>
            <a:r>
              <a:rPr lang="en-US" dirty="0"/>
              <a:t> STMPE610 Resistive Touch Screen Controller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13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dafruit-GFX-Library-Example-and-Resistive-Touch-Screen-Controller\Examples\Touch Screen Rotation\2050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7518"/>
            <a:ext cx="6549496" cy="4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yhs\Documents\GitHub\Adafruit-GFX-Library-Example-and-Resistive-Touch-Screen-Controller\Examples\Touch Screen Rotation\STMPE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6204" y="3728355"/>
            <a:ext cx="2172062" cy="16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 flipH="1">
            <a:off x="6444208" y="3933056"/>
            <a:ext cx="1152128" cy="57606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6444208" y="4149080"/>
            <a:ext cx="1152128" cy="21602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 flipV="1">
            <a:off x="6444208" y="4221088"/>
            <a:ext cx="1152128" cy="72008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 flipV="1">
            <a:off x="6444208" y="4725144"/>
            <a:ext cx="1152128" cy="43204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15972" y="764704"/>
            <a:ext cx="4664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err="1" smtClean="0"/>
              <a:t>Touch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Screen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Rotation</a:t>
            </a:r>
            <a:r>
              <a:rPr lang="es-ES_tradnl" sz="3200" b="1" dirty="0" smtClean="0"/>
              <a:t> 90º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7380312" y="195167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STMPE610 - TFT</a:t>
            </a:r>
          </a:p>
          <a:p>
            <a:pPr algn="ctr"/>
            <a:r>
              <a:rPr lang="es-ES_tradnl" dirty="0" smtClean="0"/>
              <a:t>Y- = Y-</a:t>
            </a:r>
          </a:p>
          <a:p>
            <a:pPr algn="ctr"/>
            <a:r>
              <a:rPr lang="es-ES_tradnl" dirty="0" smtClean="0"/>
              <a:t>X- = X+</a:t>
            </a:r>
          </a:p>
          <a:p>
            <a:pPr algn="ctr"/>
            <a:r>
              <a:rPr lang="es-ES_tradnl" dirty="0" smtClean="0"/>
              <a:t>Y+ = Y+</a:t>
            </a:r>
          </a:p>
          <a:p>
            <a:pPr algn="ctr"/>
            <a:r>
              <a:rPr lang="es-ES_tradnl" dirty="0" smtClean="0"/>
              <a:t>X+ = X-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27930" y="5772322"/>
            <a:ext cx="219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0 – 4095</a:t>
            </a:r>
          </a:p>
          <a:p>
            <a:r>
              <a:rPr lang="es-ES_tradnl" dirty="0" smtClean="0"/>
              <a:t>Y = 0 – 4095</a:t>
            </a:r>
          </a:p>
          <a:p>
            <a:r>
              <a:rPr lang="es-ES_tradnl" dirty="0" smtClean="0"/>
              <a:t>Z = 0 – 255 (</a:t>
            </a:r>
            <a:r>
              <a:rPr lang="es-ES_tradnl" dirty="0" err="1" smtClean="0"/>
              <a:t>presure</a:t>
            </a:r>
            <a:r>
              <a:rPr lang="es-ES_tradnl" dirty="0" smtClean="0"/>
              <a:t>)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83568" y="26903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0, 0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716016" y="58095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dirty="0" smtClean="0">
                <a:solidFill>
                  <a:schemeClr val="bg1"/>
                </a:solidFill>
              </a:rPr>
              <a:t>4095, 4095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07504" y="1412776"/>
            <a:ext cx="637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HXD8357D 3.5" 320x480 Color TFT Touchscreen </a:t>
            </a:r>
            <a:r>
              <a:rPr lang="en-US" dirty="0" smtClean="0"/>
              <a:t>Breakout</a:t>
            </a:r>
          </a:p>
          <a:p>
            <a:r>
              <a:rPr lang="en-US" dirty="0" err="1"/>
              <a:t>Adafruit</a:t>
            </a:r>
            <a:r>
              <a:rPr lang="en-US" dirty="0"/>
              <a:t> STMPE610 Resistive Touch Screen Controller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774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dafruit-GFX-Library-Example-and-Resistive-Touch-Screen-Controller\Examples\Touch Screen Rotation\2050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7518"/>
            <a:ext cx="6549496" cy="4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yhs\Documents\GitHub\Adafruit-GFX-Library-Example-and-Resistive-Touch-Screen-Controller\Examples\Touch Screen Rotation\STMPE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6204" y="3728355"/>
            <a:ext cx="2172062" cy="16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 flipH="1">
            <a:off x="6444208" y="3933056"/>
            <a:ext cx="1152128" cy="57606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6444208" y="4149080"/>
            <a:ext cx="1152128" cy="57606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 flipV="1">
            <a:off x="6444208" y="4221088"/>
            <a:ext cx="1152128" cy="72008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 flipV="1">
            <a:off x="6444208" y="4365104"/>
            <a:ext cx="1152128" cy="79208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15972" y="764704"/>
            <a:ext cx="487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err="1" smtClean="0"/>
              <a:t>Touch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Screen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Rotation</a:t>
            </a:r>
            <a:r>
              <a:rPr lang="es-ES_tradnl" sz="3200" b="1" dirty="0" smtClean="0"/>
              <a:t> 180º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7380312" y="195167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STMPE610 - TFT</a:t>
            </a:r>
          </a:p>
          <a:p>
            <a:pPr algn="ctr"/>
            <a:r>
              <a:rPr lang="es-ES_tradnl" dirty="0" smtClean="0"/>
              <a:t>Y- = Y+</a:t>
            </a:r>
          </a:p>
          <a:p>
            <a:pPr algn="ctr"/>
            <a:r>
              <a:rPr lang="es-ES_tradnl" dirty="0" smtClean="0"/>
              <a:t>X- = X+</a:t>
            </a:r>
          </a:p>
          <a:p>
            <a:pPr algn="ctr"/>
            <a:r>
              <a:rPr lang="es-ES_tradnl" dirty="0" smtClean="0"/>
              <a:t>Y+ = Y-</a:t>
            </a:r>
          </a:p>
          <a:p>
            <a:pPr algn="ctr"/>
            <a:r>
              <a:rPr lang="es-ES_tradnl" dirty="0" smtClean="0"/>
              <a:t>X+ = X-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27930" y="5772322"/>
            <a:ext cx="219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0 – 4095</a:t>
            </a:r>
          </a:p>
          <a:p>
            <a:r>
              <a:rPr lang="es-ES_tradnl" dirty="0" smtClean="0"/>
              <a:t>Y = 0 – 4095</a:t>
            </a:r>
          </a:p>
          <a:p>
            <a:r>
              <a:rPr lang="es-ES_tradnl" dirty="0" smtClean="0"/>
              <a:t>Z = 0 – 255 (</a:t>
            </a:r>
            <a:r>
              <a:rPr lang="es-ES_tradnl" dirty="0" err="1" smtClean="0"/>
              <a:t>presure</a:t>
            </a:r>
            <a:r>
              <a:rPr lang="es-ES_tradnl" dirty="0" smtClean="0"/>
              <a:t>)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508104" y="26612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0, 0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67544" y="58495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dirty="0" smtClean="0">
                <a:solidFill>
                  <a:schemeClr val="bg1"/>
                </a:solidFill>
              </a:rPr>
              <a:t>4095, 4095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07504" y="1412776"/>
            <a:ext cx="637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HXD8357D 3.5" 320x480 Color TFT Touchscreen </a:t>
            </a:r>
            <a:r>
              <a:rPr lang="en-US" dirty="0" smtClean="0"/>
              <a:t>Breakout</a:t>
            </a:r>
          </a:p>
          <a:p>
            <a:r>
              <a:rPr lang="en-US" dirty="0" err="1"/>
              <a:t>Adafruit</a:t>
            </a:r>
            <a:r>
              <a:rPr lang="en-US" dirty="0"/>
              <a:t> STMPE610 Resistive Touch Screen Controller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956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dafruit-GFX-Library-Example-and-Resistive-Touch-Screen-Controller\Examples\Touch Screen Rotation\2050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7518"/>
            <a:ext cx="6549496" cy="4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yhs\Documents\GitHub\Adafruit-GFX-Library-Example-and-Resistive-Touch-Screen-Controller\Examples\Touch Screen Rotation\STMPE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6204" y="3728355"/>
            <a:ext cx="2172062" cy="16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 flipH="1">
            <a:off x="6438900" y="3933056"/>
            <a:ext cx="1157436" cy="24841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6444208" y="4149080"/>
            <a:ext cx="1152128" cy="57606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 flipV="1">
            <a:off x="6444208" y="4509120"/>
            <a:ext cx="1152128" cy="432048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 flipV="1">
            <a:off x="6444208" y="4365104"/>
            <a:ext cx="1152128" cy="79208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15972" y="764704"/>
            <a:ext cx="487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err="1" smtClean="0"/>
              <a:t>Touch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Screen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Rotation</a:t>
            </a:r>
            <a:r>
              <a:rPr lang="es-ES_tradnl" sz="3200" b="1" dirty="0" smtClean="0"/>
              <a:t> 270º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7380312" y="195167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STMPE610 - TFT</a:t>
            </a:r>
          </a:p>
          <a:p>
            <a:pPr algn="ctr"/>
            <a:r>
              <a:rPr lang="es-ES_tradnl" dirty="0" smtClean="0"/>
              <a:t>Y- = Y+</a:t>
            </a:r>
          </a:p>
          <a:p>
            <a:pPr algn="ctr"/>
            <a:r>
              <a:rPr lang="es-ES_tradnl" dirty="0" smtClean="0"/>
              <a:t>X- = X-</a:t>
            </a:r>
          </a:p>
          <a:p>
            <a:pPr algn="ctr"/>
            <a:r>
              <a:rPr lang="es-ES_tradnl" dirty="0" smtClean="0"/>
              <a:t>Y+ = Y-</a:t>
            </a:r>
          </a:p>
          <a:p>
            <a:pPr algn="ctr"/>
            <a:r>
              <a:rPr lang="es-ES_tradnl" dirty="0" smtClean="0"/>
              <a:t>X+ = X+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27930" y="5772322"/>
            <a:ext cx="219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0 – 4095</a:t>
            </a:r>
          </a:p>
          <a:p>
            <a:r>
              <a:rPr lang="es-ES_tradnl" dirty="0" smtClean="0"/>
              <a:t>Y = 0 – 4095</a:t>
            </a:r>
          </a:p>
          <a:p>
            <a:r>
              <a:rPr lang="es-ES_tradnl" dirty="0" smtClean="0"/>
              <a:t>Z = 0 – 255 (</a:t>
            </a:r>
            <a:r>
              <a:rPr lang="es-ES_tradnl" dirty="0" err="1" smtClean="0"/>
              <a:t>presure</a:t>
            </a:r>
            <a:r>
              <a:rPr lang="es-ES_tradnl" dirty="0" smtClean="0"/>
              <a:t>)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508104" y="58052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0, 0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67544" y="26369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dirty="0" smtClean="0">
                <a:solidFill>
                  <a:schemeClr val="bg1"/>
                </a:solidFill>
              </a:rPr>
              <a:t>4095, 4095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07504" y="1412776"/>
            <a:ext cx="637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HXD8357D 3.5" 320x480 Color TFT Touchscreen </a:t>
            </a:r>
            <a:r>
              <a:rPr lang="en-US" dirty="0" smtClean="0"/>
              <a:t>Breakout</a:t>
            </a:r>
          </a:p>
          <a:p>
            <a:r>
              <a:rPr lang="en-US" dirty="0" err="1"/>
              <a:t>Adafruit</a:t>
            </a:r>
            <a:r>
              <a:rPr lang="en-US" dirty="0"/>
              <a:t> STMPE610 Resistive Touch Screen Controller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900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dafruit-GFX-Library-Example-and-Resistive-Touch-Screen-Controller\Examples\Touch Screen Rotation\STMPE6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1089"/>
            <a:ext cx="3024336" cy="231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yhs\Documents\GitHub\Adafruit-GFX-Library-Example-and-Resistive-Touch-Screen-Controller\Examples\Touch Screen Rotation\2050-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567100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yhs\Documents\GitHub\Adafruit-GFX-Library-Example-and-Resistive-Touch-Screen-Controller\Hadware\Arduino Mega\arduino_meg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45111" y="1693945"/>
            <a:ext cx="6421726" cy="317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66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248</Words>
  <Application>Microsoft Office PowerPoint</Application>
  <PresentationFormat>Presentación en pantalla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syhs</dc:creator>
  <cp:lastModifiedBy>syhs</cp:lastModifiedBy>
  <cp:revision>5</cp:revision>
  <dcterms:created xsi:type="dcterms:W3CDTF">2015-08-23T18:18:13Z</dcterms:created>
  <dcterms:modified xsi:type="dcterms:W3CDTF">2015-08-23T19:16:01Z</dcterms:modified>
</cp:coreProperties>
</file>