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7"/>
  </p:notesMasterIdLst>
  <p:handoutMasterIdLst>
    <p:handoutMasterId r:id="rId8"/>
  </p:handoutMasterIdLst>
  <p:sldIdLst>
    <p:sldId id="414" r:id="rId6"/>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94675" autoAdjust="0"/>
  </p:normalViewPr>
  <p:slideViewPr>
    <p:cSldViewPr snapToGrid="0">
      <p:cViewPr varScale="1">
        <p:scale>
          <a:sx n="108" d="100"/>
          <a:sy n="108" d="100"/>
        </p:scale>
        <p:origin x="-84" y="-84"/>
      </p:cViewPr>
      <p:guideLst>
        <p:guide orient="horz" pos="3865"/>
        <p:guide orient="horz" pos="501"/>
        <p:guide orient="horz" pos="1999"/>
        <p:guide pos="6741"/>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10/29/2015</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10/29/2015</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smtClean="0"/>
              <a:t>Struct</a:t>
            </a:r>
            <a:r>
              <a:rPr lang="en-GB" dirty="0" smtClean="0"/>
              <a:t> for SPI1 and SPI2. The Access </a:t>
            </a:r>
            <a:r>
              <a:rPr lang="en-GB" dirty="0" err="1" smtClean="0"/>
              <a:t>Struct</a:t>
            </a:r>
            <a:r>
              <a:rPr lang="en-GB" dirty="0" smtClean="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smtClean="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smtClean="0"/>
              <a:t>CMSIS-Driver 2.0</a:t>
            </a:r>
            <a:endParaRPr lang="en-US" dirty="0"/>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smtClean="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smtClean="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smtClean="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smtClean="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smtClean="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smtClean="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smtClean="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Startup/System</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SAI0</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SAI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a:t>
            </a:r>
            <a:r>
              <a:rPr lang="de-DE" sz="1500" b="1" kern="0" dirty="0" smtClean="0">
                <a:solidFill>
                  <a:sysClr val="window" lastClr="FFFFFF"/>
                </a:solidFill>
                <a:latin typeface="Gill Sans MT" pitchFamily="34" charset="0"/>
                <a:ea typeface="ＭＳ Ｐゴシック" pitchFamily="34" charset="-128"/>
                <a:cs typeface="Arial" charset="0"/>
              </a:rPr>
              <a:t>Driver</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USART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CAN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Flash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smtClean="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smtClean="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8341</TotalTime>
  <Words>168</Words>
  <Application>Microsoft Office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ARM PPT Template 2014 Public</vt:lpstr>
      <vt:lpstr>CMSIS-Driver 2.0</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403</cp:revision>
  <cp:lastPrinted>2014-06-23T13:17:36Z</cp:lastPrinted>
  <dcterms:created xsi:type="dcterms:W3CDTF">2014-02-14T11:44:43Z</dcterms:created>
  <dcterms:modified xsi:type="dcterms:W3CDTF">2015-10-29T15:45:50Z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