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5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FFFAE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165" d="100"/>
          <a:sy n="165" d="100"/>
        </p:scale>
        <p:origin x="346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4080" y="10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38941d3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38941d3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E1F44C37-E8AD-B1E5-25DB-2A5AA0D60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38941d3c_0_45:notes">
            <a:extLst>
              <a:ext uri="{FF2B5EF4-FFF2-40B4-BE49-F238E27FC236}">
                <a16:creationId xmlns:a16="http://schemas.microsoft.com/office/drawing/2014/main" id="{287E03A4-A1F9-8BCA-1BCD-4156D34F7F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38941d3c_0_45:notes">
            <a:extLst>
              <a:ext uri="{FF2B5EF4-FFF2-40B4-BE49-F238E27FC236}">
                <a16:creationId xmlns:a16="http://schemas.microsoft.com/office/drawing/2014/main" id="{9DCC9EAB-D0F8-D477-D64B-623F16EC81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539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7F9FEEA6-AE32-9AAB-E227-F7E534B3D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38941d3c_0_45:notes">
            <a:extLst>
              <a:ext uri="{FF2B5EF4-FFF2-40B4-BE49-F238E27FC236}">
                <a16:creationId xmlns:a16="http://schemas.microsoft.com/office/drawing/2014/main" id="{A5FF5AC5-4823-154A-BE70-98265A1A8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38941d3c_0_45:notes">
            <a:extLst>
              <a:ext uri="{FF2B5EF4-FFF2-40B4-BE49-F238E27FC236}">
                <a16:creationId xmlns:a16="http://schemas.microsoft.com/office/drawing/2014/main" id="{7F539FFB-F11D-055B-EC3C-E34C6D2F7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23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DDF616AE-E618-18E2-9B02-F7005689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38941d3c_0_45:notes">
            <a:extLst>
              <a:ext uri="{FF2B5EF4-FFF2-40B4-BE49-F238E27FC236}">
                <a16:creationId xmlns:a16="http://schemas.microsoft.com/office/drawing/2014/main" id="{D6B1E321-EB69-AEA5-5486-1F59032788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38941d3c_0_45:notes">
            <a:extLst>
              <a:ext uri="{FF2B5EF4-FFF2-40B4-BE49-F238E27FC236}">
                <a16:creationId xmlns:a16="http://schemas.microsoft.com/office/drawing/2014/main" id="{83EC01BB-42DE-94A9-9B4C-FA94455430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92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786330-301F-AD41-E6FA-6C3A7EB7923E}"/>
              </a:ext>
            </a:extLst>
          </p:cNvPr>
          <p:cNvSpPr/>
          <p:nvPr/>
        </p:nvSpPr>
        <p:spPr>
          <a:xfrm>
            <a:off x="8491590" y="1"/>
            <a:ext cx="652409" cy="5143500"/>
          </a:xfrm>
          <a:prstGeom prst="rect">
            <a:avLst/>
          </a:prstGeom>
          <a:solidFill>
            <a:srgbClr val="FFFA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More on Accessibility</a:t>
            </a:r>
            <a:endParaRPr dirty="0">
              <a:latin typeface="+mj-l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+mj-lt"/>
              </a:rPr>
              <a:t>March 6, 2024</a:t>
            </a:r>
            <a:endParaRPr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3FE74-1B0B-E76E-E2C2-D0E78E2C3619}"/>
              </a:ext>
            </a:extLst>
          </p:cNvPr>
          <p:cNvSpPr/>
          <p:nvPr/>
        </p:nvSpPr>
        <p:spPr>
          <a:xfrm>
            <a:off x="7926512" y="0"/>
            <a:ext cx="565078" cy="5143499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Overview</a:t>
            </a:r>
            <a:endParaRPr dirty="0">
              <a:latin typeface="+mj-l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1481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dirty="0">
                <a:latin typeface="+mj-lt"/>
              </a:rPr>
              <a:t>Today</a:t>
            </a:r>
          </a:p>
          <a:p>
            <a:pPr marL="742950" lvl="1" indent="-285750">
              <a:spcAft>
                <a:spcPts val="1200"/>
              </a:spcAft>
            </a:pPr>
            <a:r>
              <a:rPr lang="en" dirty="0">
                <a:latin typeface="+mj-lt"/>
              </a:rPr>
              <a:t>Accesibility Testing Documents</a:t>
            </a:r>
          </a:p>
          <a:p>
            <a:pPr marL="285750" indent="-285750">
              <a:spcAft>
                <a:spcPts val="1200"/>
              </a:spcAft>
            </a:pPr>
            <a:r>
              <a:rPr lang="en" dirty="0">
                <a:latin typeface="+mj-lt"/>
              </a:rPr>
              <a:t>Friday</a:t>
            </a:r>
          </a:p>
          <a:p>
            <a:pPr marL="742950" lvl="1" indent="-285750">
              <a:spcAft>
                <a:spcPts val="1200"/>
              </a:spcAft>
            </a:pPr>
            <a:r>
              <a:rPr lang="en" dirty="0">
                <a:latin typeface="+mj-lt"/>
              </a:rPr>
              <a:t>Resources for Accessibility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9258FC-D175-7CEA-D5E0-34F3173D1E55}"/>
              </a:ext>
            </a:extLst>
          </p:cNvPr>
          <p:cNvSpPr/>
          <p:nvPr/>
        </p:nvSpPr>
        <p:spPr>
          <a:xfrm>
            <a:off x="8491590" y="1"/>
            <a:ext cx="652409" cy="5143500"/>
          </a:xfrm>
          <a:prstGeom prst="rect">
            <a:avLst/>
          </a:prstGeom>
          <a:solidFill>
            <a:srgbClr val="FFFA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CC5005-64B1-1B8E-FB3E-FF9C8A4A466C}"/>
              </a:ext>
            </a:extLst>
          </p:cNvPr>
          <p:cNvSpPr/>
          <p:nvPr/>
        </p:nvSpPr>
        <p:spPr>
          <a:xfrm>
            <a:off x="7926512" y="0"/>
            <a:ext cx="565078" cy="5143499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2357107-D82C-2D7D-1B6F-3A1574C6C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6FD76E97-6232-C7A5-724F-EC6C838E0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Split into groups</a:t>
            </a:r>
            <a:endParaRPr dirty="0">
              <a:latin typeface="+mj-lt"/>
            </a:endParaRPr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68DBD37B-C2FE-F984-FDD2-8675E66CA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1481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dirty="0">
                <a:solidFill>
                  <a:srgbClr val="ADADAD"/>
                </a:solidFill>
                <a:latin typeface="+mj-lt"/>
              </a:rPr>
              <a:t>Perform checks of different accessibility features on a website or program that you use for school (Canvas, Joess, library website)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D58E1-2440-7ADB-2375-CA17EE12C574}"/>
              </a:ext>
            </a:extLst>
          </p:cNvPr>
          <p:cNvSpPr/>
          <p:nvPr/>
        </p:nvSpPr>
        <p:spPr>
          <a:xfrm>
            <a:off x="8491590" y="1"/>
            <a:ext cx="652409" cy="5143500"/>
          </a:xfrm>
          <a:prstGeom prst="rect">
            <a:avLst/>
          </a:prstGeom>
          <a:solidFill>
            <a:srgbClr val="FFFA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61B267-E0AF-C1CA-92E9-4FF7FB634131}"/>
              </a:ext>
            </a:extLst>
          </p:cNvPr>
          <p:cNvSpPr/>
          <p:nvPr/>
        </p:nvSpPr>
        <p:spPr>
          <a:xfrm>
            <a:off x="7926512" y="0"/>
            <a:ext cx="565078" cy="5143499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t in a box&#10;&#10;Description automatically generated">
            <a:extLst>
              <a:ext uri="{FF2B5EF4-FFF2-40B4-BE49-F238E27FC236}">
                <a16:creationId xmlns:a16="http://schemas.microsoft.com/office/drawing/2014/main" id="{3A28B26F-C8AB-6061-E9ED-B4E25522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521" y="2259878"/>
            <a:ext cx="4726195" cy="2658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79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3358CB1-C107-B1CE-46E6-7D072FE2A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1298DBA8-D070-1EE1-D794-5300DE69E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Discussion</a:t>
            </a:r>
            <a:endParaRPr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F1F13C-9AA7-3617-0086-885034A3063C}"/>
              </a:ext>
            </a:extLst>
          </p:cNvPr>
          <p:cNvSpPr/>
          <p:nvPr/>
        </p:nvSpPr>
        <p:spPr>
          <a:xfrm>
            <a:off x="8491590" y="1"/>
            <a:ext cx="652409" cy="5143500"/>
          </a:xfrm>
          <a:prstGeom prst="rect">
            <a:avLst/>
          </a:prstGeom>
          <a:solidFill>
            <a:srgbClr val="FFFA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E3E95-8ED7-A4A4-6CE1-0A7D0362661C}"/>
              </a:ext>
            </a:extLst>
          </p:cNvPr>
          <p:cNvSpPr/>
          <p:nvPr/>
        </p:nvSpPr>
        <p:spPr>
          <a:xfrm>
            <a:off x="7926512" y="0"/>
            <a:ext cx="565078" cy="5143500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llage of a cat&#10;&#10;Description automatically generated">
            <a:extLst>
              <a:ext uri="{FF2B5EF4-FFF2-40B4-BE49-F238E27FC236}">
                <a16:creationId xmlns:a16="http://schemas.microsoft.com/office/drawing/2014/main" id="{2B1FE732-0176-D312-E777-E3DE50D8D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45" y="1239776"/>
            <a:ext cx="4326191" cy="3458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19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2AD9-B3D4-D65E-FF87-9F6425B0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Website first examinations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A72DE-A07B-B6F7-B576-61421E04E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your chosen website</a:t>
            </a:r>
          </a:p>
          <a:p>
            <a:r>
              <a:rPr lang="en-US" dirty="0"/>
              <a:t>Does the site mention how it makes itself or its products accessible?</a:t>
            </a:r>
          </a:p>
          <a:p>
            <a:r>
              <a:rPr lang="en-US" dirty="0"/>
              <a:t>In your view, what would make the site better from an accessibility standpoint?</a:t>
            </a:r>
          </a:p>
          <a:p>
            <a:r>
              <a:rPr lang="en-US" dirty="0"/>
              <a:t>Write a few sentences about this and submit to Canvas</a:t>
            </a:r>
          </a:p>
        </p:txBody>
      </p:sp>
    </p:spTree>
    <p:extLst>
      <p:ext uri="{BB962C8B-B14F-4D97-AF65-F5344CB8AC3E}">
        <p14:creationId xmlns:p14="http://schemas.microsoft.com/office/powerpoint/2010/main" val="13385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47E2068F-F931-A3CA-B580-4CAF800B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161D3F9E-60E8-5F82-AEDE-CF2A2377A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Wrapping up</a:t>
            </a:r>
            <a:endParaRPr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59AF2-30C5-97A9-988C-B88A3967E8AC}"/>
              </a:ext>
            </a:extLst>
          </p:cNvPr>
          <p:cNvSpPr/>
          <p:nvPr/>
        </p:nvSpPr>
        <p:spPr>
          <a:xfrm>
            <a:off x="8491590" y="1"/>
            <a:ext cx="652409" cy="5143500"/>
          </a:xfrm>
          <a:prstGeom prst="rect">
            <a:avLst/>
          </a:prstGeom>
          <a:solidFill>
            <a:srgbClr val="FFFA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CA575-3127-DB4C-3475-F77F43D91372}"/>
              </a:ext>
            </a:extLst>
          </p:cNvPr>
          <p:cNvSpPr/>
          <p:nvPr/>
        </p:nvSpPr>
        <p:spPr>
          <a:xfrm>
            <a:off x="7926512" y="0"/>
            <a:ext cx="565078" cy="5143500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BCC6C235-9C0C-777C-A481-A22FE89AC3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9220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Accessibility Testing Documents due today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rgbClr val="ADADAD"/>
                </a:solidFill>
              </a:rPr>
              <a:t>Resources for Accessibility due Friday</a:t>
            </a:r>
            <a:endParaRPr lang="en" dirty="0"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548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Rentz Teaching 3-4</Template>
  <TotalTime>499</TotalTime>
  <Words>102</Words>
  <Application>Microsoft Office PowerPoint</Application>
  <PresentationFormat>On-screen Show (16:9)</PresentationFormat>
  <Paragraphs>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More on Accessibility</vt:lpstr>
      <vt:lpstr>Overview</vt:lpstr>
      <vt:lpstr>Split into groups</vt:lpstr>
      <vt:lpstr>Discussion</vt:lpstr>
      <vt:lpstr>Website first examinations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Ada Rentz</dc:creator>
  <cp:lastModifiedBy>Ada Rentz</cp:lastModifiedBy>
  <cp:revision>3</cp:revision>
  <dcterms:created xsi:type="dcterms:W3CDTF">2024-03-06T00:14:10Z</dcterms:created>
  <dcterms:modified xsi:type="dcterms:W3CDTF">2024-03-06T08:33:42Z</dcterms:modified>
</cp:coreProperties>
</file>