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6" r:id="rId6"/>
    <p:sldId id="267" r:id="rId7"/>
    <p:sldId id="263" r:id="rId8"/>
    <p:sldId id="265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Playfair Displ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24" autoAdjust="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2687ac66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2687ac66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2687ac66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2687ac66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9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2687ac66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2687ac66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89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2687ac6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2687ac6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2687ac66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2687ac66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Color Palette Detection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CARDINALS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23627"/>
            <a:ext cx="2702720" cy="3755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Traditional (exact BGR)		</a:t>
            </a:r>
            <a:endParaRPr dirty="0"/>
          </a:p>
        </p:txBody>
      </p:sp>
      <p:sp>
        <p:nvSpPr>
          <p:cNvPr id="76" name="Google Shape;76;p14"/>
          <p:cNvSpPr/>
          <p:nvPr/>
        </p:nvSpPr>
        <p:spPr>
          <a:xfrm>
            <a:off x="1142721" y="3696002"/>
            <a:ext cx="795600" cy="76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142721" y="1909218"/>
            <a:ext cx="795600" cy="76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155125" y="2827200"/>
            <a:ext cx="795600" cy="7629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343" y="728578"/>
            <a:ext cx="1815741" cy="184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903" y="727061"/>
            <a:ext cx="1735331" cy="184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053" y="727061"/>
            <a:ext cx="1636287" cy="184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333" y="2787771"/>
            <a:ext cx="1815741" cy="198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5028" y="2787770"/>
            <a:ext cx="1735331" cy="1983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5;p14">
            <a:extLst>
              <a:ext uri="{FF2B5EF4-FFF2-40B4-BE49-F238E27FC236}">
                <a16:creationId xmlns:a16="http://schemas.microsoft.com/office/drawing/2014/main" id="{5CDDD650-EDE0-456C-9A81-5823E1D1BFD2}"/>
              </a:ext>
            </a:extLst>
          </p:cNvPr>
          <p:cNvSpPr txBox="1">
            <a:spLocks/>
          </p:cNvSpPr>
          <p:nvPr/>
        </p:nvSpPr>
        <p:spPr>
          <a:xfrm>
            <a:off x="3696346" y="185561"/>
            <a:ext cx="4351456" cy="49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 Predefined Color Palette (143 colors)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Implementations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HTML/CSS (original) - developed by Lokesh Dhakar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- developed by Sven Woltmann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Rust - developed by Evgeniy Reizner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Swift - developed by Kazuki Ohara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NO PARALLELIZATION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61226" y="5162"/>
            <a:ext cx="2169230" cy="4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Trial # 1</a:t>
            </a:r>
            <a:endParaRPr u="sng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2250274" y="550462"/>
            <a:ext cx="3771108" cy="4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Test image 1:  </a:t>
            </a:r>
            <a:r>
              <a:rPr lang="en-US" sz="2000" dirty="0"/>
              <a:t>JPG 700x140 px</a:t>
            </a:r>
            <a:endParaRPr sz="2000"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ADD0D-A79F-4BA6-8357-67F2D546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89545"/>
            <a:ext cx="8355718" cy="1333500"/>
          </a:xfrm>
          <a:prstGeom prst="rect">
            <a:avLst/>
          </a:prstGeom>
        </p:spPr>
      </p:pic>
      <p:sp>
        <p:nvSpPr>
          <p:cNvPr id="10" name="Google Shape;105;p17">
            <a:extLst>
              <a:ext uri="{FF2B5EF4-FFF2-40B4-BE49-F238E27FC236}">
                <a16:creationId xmlns:a16="http://schemas.microsoft.com/office/drawing/2014/main" id="{A33B1788-5B51-470C-916F-0B18585E82DD}"/>
              </a:ext>
            </a:extLst>
          </p:cNvPr>
          <p:cNvSpPr txBox="1">
            <a:spLocks/>
          </p:cNvSpPr>
          <p:nvPr/>
        </p:nvSpPr>
        <p:spPr>
          <a:xfrm>
            <a:off x="311700" y="2557886"/>
            <a:ext cx="3445137" cy="59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2000" dirty="0"/>
              <a:t>Output: GPU</a:t>
            </a:r>
          </a:p>
        </p:txBody>
      </p:sp>
      <p:sp>
        <p:nvSpPr>
          <p:cNvPr id="13" name="Google Shape;105;p17">
            <a:extLst>
              <a:ext uri="{FF2B5EF4-FFF2-40B4-BE49-F238E27FC236}">
                <a16:creationId xmlns:a16="http://schemas.microsoft.com/office/drawing/2014/main" id="{08128021-0250-4DBD-9ACB-7845D518768B}"/>
              </a:ext>
            </a:extLst>
          </p:cNvPr>
          <p:cNvSpPr txBox="1">
            <a:spLocks/>
          </p:cNvSpPr>
          <p:nvPr/>
        </p:nvSpPr>
        <p:spPr>
          <a:xfrm>
            <a:off x="4667517" y="2557886"/>
            <a:ext cx="2858483" cy="59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2000" dirty="0"/>
              <a:t>Output: CPU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288591-A7CF-42D6-8B3E-3206B4CC0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40" y="2993399"/>
            <a:ext cx="4404360" cy="1826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F7045-A980-4AC1-84DD-A435B93B2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89" y="2993399"/>
            <a:ext cx="3962400" cy="1826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61226" y="5162"/>
            <a:ext cx="2169230" cy="4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Trial # 2</a:t>
            </a:r>
            <a:endParaRPr u="sng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2204296" y="555997"/>
            <a:ext cx="3771108" cy="4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Test image 2:  </a:t>
            </a:r>
            <a:r>
              <a:rPr lang="en-US" sz="2000" dirty="0"/>
              <a:t>JPG 1000x786 px</a:t>
            </a:r>
            <a:endParaRPr sz="2000" dirty="0"/>
          </a:p>
        </p:txBody>
      </p:sp>
      <p:sp>
        <p:nvSpPr>
          <p:cNvPr id="10" name="Google Shape;105;p17">
            <a:extLst>
              <a:ext uri="{FF2B5EF4-FFF2-40B4-BE49-F238E27FC236}">
                <a16:creationId xmlns:a16="http://schemas.microsoft.com/office/drawing/2014/main" id="{A33B1788-5B51-470C-916F-0B18585E82DD}"/>
              </a:ext>
            </a:extLst>
          </p:cNvPr>
          <p:cNvSpPr txBox="1">
            <a:spLocks/>
          </p:cNvSpPr>
          <p:nvPr/>
        </p:nvSpPr>
        <p:spPr>
          <a:xfrm>
            <a:off x="311700" y="2695826"/>
            <a:ext cx="3445137" cy="59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2000" dirty="0"/>
              <a:t>Output: GPU</a:t>
            </a:r>
          </a:p>
        </p:txBody>
      </p:sp>
      <p:sp>
        <p:nvSpPr>
          <p:cNvPr id="13" name="Google Shape;105;p17">
            <a:extLst>
              <a:ext uri="{FF2B5EF4-FFF2-40B4-BE49-F238E27FC236}">
                <a16:creationId xmlns:a16="http://schemas.microsoft.com/office/drawing/2014/main" id="{08128021-0250-4DBD-9ACB-7845D518768B}"/>
              </a:ext>
            </a:extLst>
          </p:cNvPr>
          <p:cNvSpPr txBox="1">
            <a:spLocks/>
          </p:cNvSpPr>
          <p:nvPr/>
        </p:nvSpPr>
        <p:spPr>
          <a:xfrm>
            <a:off x="5808935" y="2663979"/>
            <a:ext cx="2858483" cy="59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2000" dirty="0"/>
              <a:t>Output: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F707F-254C-4722-889C-4ACC6486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98" y="986419"/>
            <a:ext cx="3443267" cy="19751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7398D4-5B53-4048-87E4-02C4992F0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125812"/>
            <a:ext cx="4114800" cy="17251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0F7A62-80EA-422C-BA45-1330EBE0B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118" y="3083387"/>
            <a:ext cx="3924300" cy="17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61226" y="5162"/>
            <a:ext cx="2169230" cy="4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Trial # 3</a:t>
            </a:r>
            <a:endParaRPr u="sng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2079502" y="555997"/>
            <a:ext cx="3920058" cy="4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Test image 3:  </a:t>
            </a:r>
            <a:r>
              <a:rPr lang="en-US" sz="2000" dirty="0"/>
              <a:t>JPG 2480x3508 px</a:t>
            </a:r>
            <a:endParaRPr sz="2000" dirty="0"/>
          </a:p>
        </p:txBody>
      </p:sp>
      <p:sp>
        <p:nvSpPr>
          <p:cNvPr id="10" name="Google Shape;105;p17">
            <a:extLst>
              <a:ext uri="{FF2B5EF4-FFF2-40B4-BE49-F238E27FC236}">
                <a16:creationId xmlns:a16="http://schemas.microsoft.com/office/drawing/2014/main" id="{A33B1788-5B51-470C-916F-0B18585E82DD}"/>
              </a:ext>
            </a:extLst>
          </p:cNvPr>
          <p:cNvSpPr txBox="1">
            <a:spLocks/>
          </p:cNvSpPr>
          <p:nvPr/>
        </p:nvSpPr>
        <p:spPr>
          <a:xfrm>
            <a:off x="311700" y="2695826"/>
            <a:ext cx="3445137" cy="59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2000" dirty="0"/>
              <a:t>Output: GPU</a:t>
            </a:r>
          </a:p>
        </p:txBody>
      </p:sp>
      <p:sp>
        <p:nvSpPr>
          <p:cNvPr id="13" name="Google Shape;105;p17">
            <a:extLst>
              <a:ext uri="{FF2B5EF4-FFF2-40B4-BE49-F238E27FC236}">
                <a16:creationId xmlns:a16="http://schemas.microsoft.com/office/drawing/2014/main" id="{08128021-0250-4DBD-9ACB-7845D518768B}"/>
              </a:ext>
            </a:extLst>
          </p:cNvPr>
          <p:cNvSpPr txBox="1">
            <a:spLocks/>
          </p:cNvSpPr>
          <p:nvPr/>
        </p:nvSpPr>
        <p:spPr>
          <a:xfrm>
            <a:off x="4499361" y="2710900"/>
            <a:ext cx="2858483" cy="59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2000" dirty="0"/>
              <a:t>Output: CPU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7B262E-C1ED-4182-B93D-94E6BDD7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18" y="974821"/>
            <a:ext cx="3636226" cy="18768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B34828-5666-46D9-A075-76024003A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1" y="3134416"/>
            <a:ext cx="3832860" cy="16790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DAB68D-4ACC-4013-A54E-23FD845B9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615" y="3134415"/>
            <a:ext cx="3901440" cy="16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2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Parallelizing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will now demonstrate our </a:t>
            </a:r>
            <a:endParaRPr sz="2400"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linear vs. parallelized code!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118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Playfair Display</vt:lpstr>
      <vt:lpstr>Arial</vt:lpstr>
      <vt:lpstr>Blue &amp; Gold</vt:lpstr>
      <vt:lpstr>Color Palette Detection</vt:lpstr>
      <vt:lpstr>Introduction</vt:lpstr>
      <vt:lpstr>Previous Implementations</vt:lpstr>
      <vt:lpstr>Trial # 1</vt:lpstr>
      <vt:lpstr>Trial # 2</vt:lpstr>
      <vt:lpstr>Trial # 3</vt:lpstr>
      <vt:lpstr>Parallelizing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 Detection</dc:title>
  <dc:creator>Administrator</dc:creator>
  <cp:lastModifiedBy>Yosmel Sanchez</cp:lastModifiedBy>
  <cp:revision>14</cp:revision>
  <dcterms:modified xsi:type="dcterms:W3CDTF">2019-04-23T20:31:16Z</dcterms:modified>
</cp:coreProperties>
</file>