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2013-01-30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2013-01-30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2013-01-30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2013-01-30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2013-01-30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2013-01-30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2013-01-30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Gra platformowa 3D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Run </a:t>
            </a:r>
            <a:r>
              <a:rPr lang="pl-PL" dirty="0" err="1" smtClean="0"/>
              <a:t>Human</a:t>
            </a:r>
            <a:r>
              <a:rPr lang="pl-PL" dirty="0" smtClean="0"/>
              <a:t>, Run!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Funkcjonalne:</a:t>
            </a:r>
          </a:p>
          <a:p>
            <a:pPr lvl="1"/>
            <a:r>
              <a:rPr lang="pl-PL" dirty="0" smtClean="0"/>
              <a:t>Widok z oczu bohatera</a:t>
            </a:r>
          </a:p>
          <a:p>
            <a:pPr lvl="1"/>
            <a:r>
              <a:rPr lang="pl-PL" dirty="0" smtClean="0"/>
              <a:t>Uciekamy przed </a:t>
            </a:r>
            <a:r>
              <a:rPr lang="pl-PL" dirty="0" err="1" smtClean="0"/>
              <a:t>zombiem</a:t>
            </a:r>
            <a:endParaRPr lang="pl-PL" dirty="0" smtClean="0"/>
          </a:p>
          <a:p>
            <a:r>
              <a:rPr lang="pl-PL" dirty="0" smtClean="0"/>
              <a:t>Niefunkcjonalne:</a:t>
            </a:r>
          </a:p>
          <a:p>
            <a:pPr lvl="1"/>
            <a:r>
              <a:rPr lang="pl-PL" dirty="0" smtClean="0"/>
              <a:t>Unity 3d</a:t>
            </a:r>
          </a:p>
          <a:p>
            <a:pPr lvl="1"/>
            <a:r>
              <a:rPr lang="pl-PL" dirty="0" smtClean="0"/>
              <a:t>Platforma Android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Animacje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3DS Max</a:t>
            </a:r>
          </a:p>
          <a:p>
            <a:r>
              <a:rPr lang="pl-PL" dirty="0" smtClean="0"/>
              <a:t>Animacja szkieletowa</a:t>
            </a:r>
          </a:p>
          <a:p>
            <a:r>
              <a:rPr lang="pl-PL" dirty="0" err="1" smtClean="0"/>
              <a:t>Biped</a:t>
            </a:r>
            <a:r>
              <a:rPr lang="pl-PL" dirty="0" smtClean="0"/>
              <a:t> body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Multiplayer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Biblioteka  </a:t>
            </a:r>
            <a:r>
              <a:rPr lang="pl-PL" smtClean="0"/>
              <a:t>AllJoin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Pokaz na ekranie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Gra platformowa 3D</vt:lpstr>
      <vt:lpstr>Założenia</vt:lpstr>
      <vt:lpstr>Animacje</vt:lpstr>
      <vt:lpstr>Multiplayer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 platformowa 3D</dc:title>
  <cp:lastModifiedBy>ralpher</cp:lastModifiedBy>
  <cp:revision>2</cp:revision>
  <dcterms:modified xsi:type="dcterms:W3CDTF">2013-01-30T17:25:27Z</dcterms:modified>
</cp:coreProperties>
</file>