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2" r:id="rId4"/>
    <p:sldId id="275" r:id="rId5"/>
    <p:sldId id="276" r:id="rId6"/>
    <p:sldId id="277" r:id="rId7"/>
    <p:sldId id="278" r:id="rId8"/>
    <p:sldId id="274" r:id="rId9"/>
    <p:sldId id="269" r:id="rId10"/>
    <p:sldId id="279" r:id="rId11"/>
    <p:sldId id="280" r:id="rId12"/>
    <p:sldId id="281" r:id="rId13"/>
    <p:sldId id="284" r:id="rId14"/>
    <p:sldId id="282" r:id="rId15"/>
    <p:sldId id="285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2" d="100"/>
          <a:sy n="72" d="100"/>
        </p:scale>
        <p:origin x="6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main entities involved in this application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Users’ App – acts as the receiver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Drivers’ App – acts as the GPS tracking device. This entity replaces the traditional GPS device.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Firebase – common real time database.</a:t>
            </a: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Location tracking is done real time taking advantage of Firebase real time database.</a:t>
            </a:r>
          </a:p>
        </p:txBody>
      </p:sp>
    </p:spTree>
    <p:extLst>
      <p:ext uri="{BB962C8B-B14F-4D97-AF65-F5344CB8AC3E}">
        <p14:creationId xmlns:p14="http://schemas.microsoft.com/office/powerpoint/2010/main" val="21580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Entities Interaction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000"/>
            <a:ext cx="73675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Terms</a:t>
            </a:r>
          </a:p>
          <a:p>
            <a:r>
              <a:rPr lang="en-US" dirty="0"/>
              <a:t>Each Route is given an Identification, say R1 – Discovery Park</a:t>
            </a:r>
          </a:p>
          <a:p>
            <a:r>
              <a:rPr lang="en-US" dirty="0"/>
              <a:t>Each Bus of the route is given another Identification, say B1</a:t>
            </a:r>
          </a:p>
          <a:p>
            <a:pPr lvl="1"/>
            <a:r>
              <a:rPr lang="en-US" dirty="0"/>
              <a:t>Assumption, each bus has one drivers’ app.</a:t>
            </a:r>
          </a:p>
          <a:p>
            <a:r>
              <a:rPr lang="en-US" dirty="0" err="1"/>
              <a:t>Lat</a:t>
            </a:r>
            <a:r>
              <a:rPr lang="en-US" dirty="0"/>
              <a:t> – Latitude</a:t>
            </a:r>
          </a:p>
          <a:p>
            <a:r>
              <a:rPr lang="en-US" dirty="0"/>
              <a:t>Lon – Longitude.</a:t>
            </a:r>
          </a:p>
        </p:txBody>
      </p:sp>
    </p:spTree>
    <p:extLst>
      <p:ext uri="{BB962C8B-B14F-4D97-AF65-F5344CB8AC3E}">
        <p14:creationId xmlns:p14="http://schemas.microsoft.com/office/powerpoint/2010/main" val="21438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Users’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3 features or activities.</a:t>
            </a:r>
          </a:p>
          <a:p>
            <a:r>
              <a:rPr lang="en-US" dirty="0"/>
              <a:t>Track the Bus – opens the Bus tracking activity</a:t>
            </a:r>
          </a:p>
          <a:p>
            <a:pPr lvl="1"/>
            <a:r>
              <a:rPr lang="en-US" dirty="0"/>
              <a:t>Pulls </a:t>
            </a:r>
            <a:r>
              <a:rPr lang="en-US" dirty="0" err="1"/>
              <a:t>lat</a:t>
            </a:r>
            <a:r>
              <a:rPr lang="en-US" dirty="0"/>
              <a:t>, and </a:t>
            </a:r>
            <a:r>
              <a:rPr lang="en-US" dirty="0" err="1"/>
              <a:t>lon</a:t>
            </a:r>
            <a:r>
              <a:rPr lang="en-US" dirty="0"/>
              <a:t> from firebase in real time.</a:t>
            </a:r>
          </a:p>
          <a:p>
            <a:r>
              <a:rPr lang="en-US" dirty="0"/>
              <a:t>Parking Maps – opens the static map localities of UNT.</a:t>
            </a:r>
          </a:p>
          <a:p>
            <a:r>
              <a:rPr lang="en-US" dirty="0"/>
              <a:t>Bus Schedule – opens the bus route and timings activity which is static.</a:t>
            </a:r>
          </a:p>
        </p:txBody>
      </p:sp>
    </p:spTree>
    <p:extLst>
      <p:ext uri="{BB962C8B-B14F-4D97-AF65-F5344CB8AC3E}">
        <p14:creationId xmlns:p14="http://schemas.microsoft.com/office/powerpoint/2010/main" val="38220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route is highlighted with a color marked of the specific bus route.</a:t>
            </a:r>
          </a:p>
          <a:p>
            <a:r>
              <a:rPr lang="en-US" dirty="0"/>
              <a:t>Bus stops of the route are marked using static markers.</a:t>
            </a:r>
          </a:p>
          <a:p>
            <a:r>
              <a:rPr lang="en-US" dirty="0"/>
              <a:t>User’s location is tracked using google location API, to show the moving user towards or away from the </a:t>
            </a:r>
            <a:r>
              <a:rPr lang="en-US" dirty="0" err="1"/>
              <a:t>bustop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7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Drivers’ App &amp;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only one activity that shares/ uploads the driver’s current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to the firebase.</a:t>
            </a:r>
          </a:p>
          <a:p>
            <a:r>
              <a:rPr lang="en-US" dirty="0"/>
              <a:t>Firebase is a google hosted application that works in collaboration with Android App, actually is hosts a service that interacts online table that holds </a:t>
            </a:r>
            <a:r>
              <a:rPr lang="en-US" dirty="0" err="1"/>
              <a:t>lat</a:t>
            </a:r>
            <a:r>
              <a:rPr lang="en-US" dirty="0"/>
              <a:t> and long </a:t>
            </a:r>
            <a:r>
              <a:rPr lang="en-US"/>
              <a:t>each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Name: Android Developers</a:t>
            </a:r>
          </a:p>
          <a:p>
            <a:r>
              <a:rPr lang="en-US" dirty="0"/>
              <a:t>Group Members: </a:t>
            </a:r>
          </a:p>
          <a:p>
            <a:pPr lvl="1"/>
            <a:r>
              <a:rPr lang="en-US" dirty="0"/>
              <a:t>Anurag Chitnis</a:t>
            </a:r>
          </a:p>
          <a:p>
            <a:pPr lvl="1"/>
            <a:r>
              <a:rPr lang="en-US" dirty="0"/>
              <a:t>Satyanarayana Chivukula</a:t>
            </a:r>
          </a:p>
          <a:p>
            <a:pPr lvl="1"/>
            <a:r>
              <a:rPr lang="en-US" dirty="0"/>
              <a:t>Nitesh Kumar Sharma</a:t>
            </a:r>
          </a:p>
          <a:p>
            <a:pPr lvl="1"/>
            <a:r>
              <a:rPr lang="en-US" dirty="0"/>
              <a:t>Gill Wasserman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Description, Motivation</a:t>
            </a:r>
          </a:p>
          <a:p>
            <a:r>
              <a:rPr lang="en-US" dirty="0"/>
              <a:t>Major functions, Development Environment</a:t>
            </a:r>
          </a:p>
          <a:p>
            <a:r>
              <a:rPr lang="en-US" dirty="0"/>
              <a:t>Team member responsibilities</a:t>
            </a:r>
          </a:p>
          <a:p>
            <a:r>
              <a:rPr lang="en-US" dirty="0"/>
              <a:t>Project directory structure</a:t>
            </a:r>
          </a:p>
          <a:p>
            <a:r>
              <a:rPr lang="en-US" dirty="0"/>
              <a:t>Project schedule – PERT and Gantt chart, MOM</a:t>
            </a:r>
          </a:p>
          <a:p>
            <a:r>
              <a:rPr lang="en-US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60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Current UNT bus system, problems</a:t>
            </a:r>
          </a:p>
          <a:p>
            <a:r>
              <a:rPr lang="en-US" dirty="0"/>
              <a:t>Major Functions </a:t>
            </a:r>
          </a:p>
          <a:p>
            <a:pPr lvl="1"/>
            <a:r>
              <a:rPr lang="en-US" dirty="0"/>
              <a:t>tracking of buses and e-ride using GPS</a:t>
            </a:r>
          </a:p>
          <a:p>
            <a:pPr lvl="1"/>
            <a:r>
              <a:rPr lang="en-US" dirty="0"/>
              <a:t>Rout information and schedule on google map</a:t>
            </a:r>
          </a:p>
          <a:p>
            <a:r>
              <a:rPr lang="en-US" dirty="0"/>
              <a:t>Development Environment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interface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b="22635"/>
          <a:stretch>
            <a:fillRect/>
          </a:stretch>
        </p:blipFill>
        <p:spPr>
          <a:xfrm>
            <a:off x="5865812" y="533400"/>
            <a:ext cx="5638800" cy="5486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Showing the bus and user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39176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 Chart</a:t>
            </a:r>
          </a:p>
          <a:p>
            <a:pPr lvl="1"/>
            <a:r>
              <a:rPr lang="en-US" dirty="0"/>
              <a:t>Program Evaluation and Review Technique	</a:t>
            </a:r>
          </a:p>
          <a:p>
            <a:pPr lvl="1"/>
            <a:r>
              <a:rPr lang="en-US" dirty="0"/>
              <a:t>Enable the manager to monitor and control project progress and detect deviations</a:t>
            </a:r>
          </a:p>
          <a:p>
            <a:r>
              <a:rPr lang="en-US" dirty="0"/>
              <a:t>Gantt Chart</a:t>
            </a:r>
          </a:p>
          <a:p>
            <a:pPr lvl="1"/>
            <a:r>
              <a:rPr lang="en-US" dirty="0"/>
              <a:t>Tracking Technique</a:t>
            </a:r>
          </a:p>
          <a:p>
            <a:pPr lvl="1"/>
            <a:r>
              <a:rPr lang="en-US" dirty="0"/>
              <a:t>helps understand which activities can be performed concurrently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524998" cy="868362"/>
          </a:xfrm>
        </p:spPr>
        <p:txBody>
          <a:bodyPr/>
          <a:lstStyle/>
          <a:p>
            <a:r>
              <a:rPr lang="en-US" dirty="0"/>
              <a:t>PERT CHART</a:t>
            </a:r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1354"/>
              </p:ext>
            </p:extLst>
          </p:nvPr>
        </p:nvGraphicFramePr>
        <p:xfrm>
          <a:off x="989012" y="1295400"/>
          <a:ext cx="9601200" cy="539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resentation" r:id="rId3" imgW="6094446" imgH="3427562" progId="PowerPoint.Show.12">
                  <p:embed/>
                </p:oleObj>
              </mc:Choice>
              <mc:Fallback>
                <p:oleObj name="Presentation" r:id="rId3" imgW="6094446" imgH="342756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2" y="1295400"/>
                        <a:ext cx="9601200" cy="539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03682"/>
            <a:ext cx="11924749" cy="2825518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Minutes of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Tuesday and Thursdays from 10:40 AM to 11:20 AM</a:t>
            </a:r>
          </a:p>
          <a:p>
            <a:r>
              <a:rPr lang="en-US" dirty="0"/>
              <a:t>All the four team members</a:t>
            </a:r>
          </a:p>
          <a:p>
            <a:r>
              <a:rPr lang="en-US" dirty="0"/>
              <a:t>Updated in GitHub on every MOM by every team member</a:t>
            </a:r>
          </a:p>
          <a:p>
            <a:r>
              <a:rPr lang="en-US" dirty="0"/>
              <a:t>Things Discussed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Project Requirements, feasibility, scope and technical requirements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Responsibilities, contribution and workload for each team member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Risk Management and contingency plans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434</Words>
  <Application>Microsoft Office PowerPoint</Application>
  <PresentationFormat>Custom</PresentationFormat>
  <Paragraphs>72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Continental North America 16x9</vt:lpstr>
      <vt:lpstr>Presentation</vt:lpstr>
      <vt:lpstr>Bus Tracking System</vt:lpstr>
      <vt:lpstr>About us</vt:lpstr>
      <vt:lpstr>Overview</vt:lpstr>
      <vt:lpstr>Project Description</vt:lpstr>
      <vt:lpstr>Sample user interface</vt:lpstr>
      <vt:lpstr>Project schedule</vt:lpstr>
      <vt:lpstr>PERT CHART</vt:lpstr>
      <vt:lpstr>Gantt Chart</vt:lpstr>
      <vt:lpstr>Minutes of meeting</vt:lpstr>
      <vt:lpstr>Application architecture</vt:lpstr>
      <vt:lpstr>Application Architecture (cont..)</vt:lpstr>
      <vt:lpstr>Application architecture (cont..)</vt:lpstr>
      <vt:lpstr>Users’ App</vt:lpstr>
      <vt:lpstr>Map Activity</vt:lpstr>
      <vt:lpstr>Drivers’ App &amp;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2016-09-13T21:22:02Z</dcterms:created>
  <dcterms:modified xsi:type="dcterms:W3CDTF">2016-09-14T16:24:17Z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