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2" r:id="rId4"/>
    <p:sldId id="290" r:id="rId5"/>
    <p:sldId id="300" r:id="rId6"/>
    <p:sldId id="301" r:id="rId7"/>
    <p:sldId id="275" r:id="rId8"/>
    <p:sldId id="302" r:id="rId9"/>
    <p:sldId id="303" r:id="rId10"/>
    <p:sldId id="292" r:id="rId11"/>
    <p:sldId id="293" r:id="rId12"/>
    <p:sldId id="294" r:id="rId13"/>
    <p:sldId id="295" r:id="rId14"/>
    <p:sldId id="289" r:id="rId15"/>
    <p:sldId id="291" r:id="rId16"/>
    <p:sldId id="296" r:id="rId17"/>
    <p:sldId id="297" r:id="rId18"/>
    <p:sldId id="298" r:id="rId19"/>
    <p:sldId id="299" r:id="rId20"/>
    <p:sldId id="288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7626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Non-functional requirements 	where not specific.</a:t>
            </a:r>
          </a:p>
          <a:p>
            <a:r>
              <a:rPr lang="en-US" dirty="0"/>
              <a:t>Regarding safety and security:</a:t>
            </a:r>
          </a:p>
          <a:p>
            <a:r>
              <a:rPr lang="en-US" dirty="0"/>
              <a:t>At user level, we decided create individual user ids for all drivers</a:t>
            </a:r>
          </a:p>
          <a:p>
            <a:r>
              <a:rPr lang="en-US" dirty="0"/>
              <a:t>On the other hand, at system level, our app must use GPS and, Location Services with the users’ permission.</a:t>
            </a:r>
          </a:p>
          <a:p>
            <a:r>
              <a:rPr lang="en-US" dirty="0"/>
              <a:t>About availability, we check internet connectivity to ensure service is available.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from the code inspection team was promising.</a:t>
            </a:r>
          </a:p>
          <a:p>
            <a:r>
              <a:rPr lang="en-US" dirty="0"/>
              <a:t>Header blocks were duly commented, describing:</a:t>
            </a:r>
          </a:p>
          <a:p>
            <a:pPr lvl="1"/>
            <a:r>
              <a:rPr lang="en-US" dirty="0"/>
              <a:t>Author</a:t>
            </a:r>
          </a:p>
          <a:p>
            <a:pPr lvl="1"/>
            <a:r>
              <a:rPr lang="en-US" dirty="0"/>
              <a:t>Revised By</a:t>
            </a:r>
          </a:p>
          <a:p>
            <a:pPr lvl="1"/>
            <a:r>
              <a:rPr lang="en-US" dirty="0"/>
              <a:t>Created on</a:t>
            </a:r>
          </a:p>
          <a:p>
            <a:pPr lvl="1"/>
            <a:r>
              <a:rPr lang="en-US" dirty="0"/>
              <a:t>Description</a:t>
            </a:r>
          </a:p>
          <a:p>
            <a:r>
              <a:rPr lang="en-US" dirty="0"/>
              <a:t>Variable names were meaning with functionality.</a:t>
            </a:r>
          </a:p>
          <a:p>
            <a:r>
              <a:rPr lang="en-US" dirty="0"/>
              <a:t>Properly formatted as per java language specification.</a:t>
            </a:r>
          </a:p>
          <a:p>
            <a:pPr marL="4572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couldn’t draw the line along the route, because of limited set of data points of the location.</a:t>
            </a:r>
          </a:p>
          <a:p>
            <a:r>
              <a:rPr lang="en-US" dirty="0"/>
              <a:t>We need to study more on </a:t>
            </a:r>
            <a:r>
              <a:rPr lang="en-US" dirty="0" err="1"/>
              <a:t>GoogleMapClient</a:t>
            </a:r>
            <a:r>
              <a:rPr lang="en-US" dirty="0"/>
              <a:t> API and location services, to get the normalized (smoothened) location points.</a:t>
            </a:r>
          </a:p>
          <a:p>
            <a:r>
              <a:rPr lang="en-US" dirty="0"/>
              <a:t>Implementing the two above goes beyond </a:t>
            </a:r>
            <a:r>
              <a:rPr lang="en-US"/>
              <a:t>project plan, </a:t>
            </a:r>
            <a:r>
              <a:rPr lang="en-US" dirty="0"/>
              <a:t>but certainly are implementable.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testing</a:t>
            </a:r>
          </a:p>
          <a:p>
            <a:pPr lvl="1"/>
            <a:r>
              <a:rPr lang="en-US" dirty="0"/>
              <a:t>Local and instrument tests</a:t>
            </a:r>
          </a:p>
          <a:p>
            <a:r>
              <a:rPr lang="en-US" dirty="0"/>
              <a:t>Use of firebase test-lab</a:t>
            </a:r>
          </a:p>
          <a:p>
            <a:pPr lvl="1"/>
            <a:r>
              <a:rPr lang="en-US" dirty="0" err="1"/>
              <a:t>Robo</a:t>
            </a:r>
            <a:r>
              <a:rPr lang="en-US" dirty="0"/>
              <a:t> test</a:t>
            </a:r>
          </a:p>
          <a:p>
            <a:pPr lvl="1"/>
            <a:r>
              <a:rPr lang="en-US" dirty="0"/>
              <a:t>Instrument test</a:t>
            </a:r>
          </a:p>
          <a:p>
            <a:r>
              <a:rPr lang="en-US" dirty="0"/>
              <a:t>Demo of test-lab and results</a:t>
            </a:r>
          </a:p>
        </p:txBody>
      </p:sp>
    </p:spTree>
    <p:extLst>
      <p:ext uri="{BB962C8B-B14F-4D97-AF65-F5344CB8AC3E}">
        <p14:creationId xmlns:p14="http://schemas.microsoft.com/office/powerpoint/2010/main" val="37139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Android studio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1676400"/>
            <a:ext cx="11887200" cy="5105400"/>
          </a:xfrm>
        </p:spPr>
      </p:pic>
    </p:spTree>
    <p:extLst>
      <p:ext uri="{BB962C8B-B14F-4D97-AF65-F5344CB8AC3E}">
        <p14:creationId xmlns:p14="http://schemas.microsoft.com/office/powerpoint/2010/main" val="30382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 action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4212" y="1878676"/>
            <a:ext cx="6019800" cy="4343400"/>
          </a:xfrm>
        </p:spPr>
        <p:txBody>
          <a:bodyPr/>
          <a:lstStyle/>
          <a:p>
            <a:r>
              <a:rPr lang="en-US" dirty="0"/>
              <a:t>Launcher View</a:t>
            </a:r>
          </a:p>
          <a:p>
            <a:pPr lvl="1"/>
            <a:r>
              <a:rPr lang="en-US" dirty="0"/>
              <a:t>Displays All Routes</a:t>
            </a:r>
          </a:p>
          <a:p>
            <a:pPr lvl="1"/>
            <a:r>
              <a:rPr lang="en-US" dirty="0"/>
              <a:t>Shows Scheduled Stops</a:t>
            </a:r>
          </a:p>
          <a:p>
            <a:pPr lvl="1"/>
            <a:r>
              <a:rPr lang="en-US" dirty="0"/>
              <a:t>Display Next 3 Stop Times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878676"/>
            <a:ext cx="2410858" cy="42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Sign In</a:t>
            </a:r>
          </a:p>
          <a:p>
            <a:pPr lvl="1"/>
            <a:r>
              <a:rPr lang="en-US" dirty="0"/>
              <a:t>Requires Authorized Account To Sign-In</a:t>
            </a:r>
          </a:p>
          <a:p>
            <a:pPr lvl="1"/>
            <a:r>
              <a:rPr lang="en-US" dirty="0"/>
              <a:t>Driver Selects Route And Vehicle ID</a:t>
            </a:r>
          </a:p>
          <a:p>
            <a:pPr lvl="1"/>
            <a:r>
              <a:rPr lang="en-US" dirty="0"/>
              <a:t>Initializes Vehicle Tracking On Sign-In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394" y="1828800"/>
            <a:ext cx="2519313" cy="44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28801"/>
            <a:ext cx="2788920" cy="4940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9" y="1828800"/>
            <a:ext cx="2790921" cy="4974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95" y="1828800"/>
            <a:ext cx="2785317" cy="4971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2" y="1828800"/>
            <a:ext cx="6781802" cy="4343400"/>
          </a:xfrm>
        </p:spPr>
        <p:txBody>
          <a:bodyPr/>
          <a:lstStyle/>
          <a:p>
            <a:r>
              <a:rPr lang="en-US" dirty="0"/>
              <a:t>Vehicle Tracking</a:t>
            </a:r>
          </a:p>
          <a:p>
            <a:pPr lvl="1"/>
            <a:r>
              <a:rPr lang="en-US" dirty="0"/>
              <a:t>Displays Bus Icon For Vehicle Location</a:t>
            </a:r>
          </a:p>
          <a:p>
            <a:pPr lvl="1"/>
            <a:r>
              <a:rPr lang="en-US" dirty="0"/>
              <a:t>Optional Display of Stop Locations</a:t>
            </a:r>
          </a:p>
          <a:p>
            <a:pPr lvl="1"/>
            <a:r>
              <a:rPr lang="en-US" dirty="0"/>
              <a:t>Optional Display of Full Stop Schedule</a:t>
            </a:r>
          </a:p>
        </p:txBody>
      </p:sp>
    </p:spTree>
    <p:extLst>
      <p:ext uri="{BB962C8B-B14F-4D97-AF65-F5344CB8AC3E}">
        <p14:creationId xmlns:p14="http://schemas.microsoft.com/office/powerpoint/2010/main" val="41703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Name: Android Developers</a:t>
            </a:r>
          </a:p>
          <a:p>
            <a:r>
              <a:rPr lang="en-US" dirty="0"/>
              <a:t>Group Members: </a:t>
            </a:r>
          </a:p>
          <a:p>
            <a:pPr lvl="1"/>
            <a:r>
              <a:rPr lang="en-US" dirty="0"/>
              <a:t>Anurag Chitnis</a:t>
            </a:r>
          </a:p>
          <a:p>
            <a:pPr lvl="1"/>
            <a:r>
              <a:rPr lang="en-US" dirty="0"/>
              <a:t>Satyanarayana Chivukula</a:t>
            </a:r>
          </a:p>
          <a:p>
            <a:pPr lvl="1"/>
            <a:r>
              <a:rPr lang="en-US" dirty="0"/>
              <a:t>Nitesh Kumar Sharma</a:t>
            </a:r>
          </a:p>
          <a:p>
            <a:pPr lvl="1"/>
            <a:r>
              <a:rPr lang="en-US" dirty="0"/>
              <a:t>Gill Wasserman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Current UNT bus system, problems</a:t>
            </a:r>
          </a:p>
          <a:p>
            <a:r>
              <a:rPr lang="en-US" dirty="0"/>
              <a:t>Major Functions </a:t>
            </a:r>
          </a:p>
          <a:p>
            <a:pPr lvl="1"/>
            <a:r>
              <a:rPr lang="en-US" dirty="0"/>
              <a:t>tracking of buses and e-ride using GPS</a:t>
            </a:r>
          </a:p>
          <a:p>
            <a:pPr lvl="1"/>
            <a:r>
              <a:rPr lang="en-US" dirty="0" smtClean="0"/>
              <a:t>Route </a:t>
            </a:r>
            <a:r>
              <a:rPr lang="en-US" dirty="0"/>
              <a:t>information and schedule on google map</a:t>
            </a:r>
          </a:p>
          <a:p>
            <a:r>
              <a:rPr lang="en-US" dirty="0"/>
              <a:t>Development Environment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Slack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Responsibilities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Anurag Chitnis</a:t>
            </a:r>
          </a:p>
          <a:p>
            <a:pPr lvl="1"/>
            <a:r>
              <a:rPr lang="en-US" dirty="0"/>
              <a:t>Tracker Map Activity Class</a:t>
            </a:r>
          </a:p>
          <a:p>
            <a:pPr lvl="1"/>
            <a:r>
              <a:rPr lang="en-US" dirty="0"/>
              <a:t>Sign In Activity</a:t>
            </a:r>
          </a:p>
          <a:p>
            <a:pPr lvl="1"/>
            <a:r>
              <a:rPr lang="en-US" dirty="0"/>
              <a:t>Code Integration</a:t>
            </a:r>
          </a:p>
          <a:p>
            <a:pPr lvl="1"/>
            <a:r>
              <a:rPr lang="en-US" dirty="0"/>
              <a:t>Test Cases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Nitesh Sharma</a:t>
            </a:r>
          </a:p>
          <a:p>
            <a:pPr lvl="1"/>
            <a:r>
              <a:rPr lang="en-US" dirty="0"/>
              <a:t>About Us Class</a:t>
            </a:r>
          </a:p>
          <a:p>
            <a:pPr lvl="1"/>
            <a:r>
              <a:rPr lang="en-US" dirty="0"/>
              <a:t>Facebook Page Integration</a:t>
            </a:r>
          </a:p>
          <a:p>
            <a:pPr lvl="1"/>
            <a:r>
              <a:rPr lang="en-US" dirty="0"/>
              <a:t>Dataset Creation</a:t>
            </a:r>
          </a:p>
          <a:p>
            <a:pPr lvl="1"/>
            <a:r>
              <a:rPr lang="en-US" dirty="0"/>
              <a:t>Test 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Responsibilities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Gil </a:t>
            </a:r>
            <a:r>
              <a:rPr lang="en-US" dirty="0"/>
              <a:t>Wasserman</a:t>
            </a:r>
          </a:p>
          <a:p>
            <a:pPr lvl="1"/>
            <a:r>
              <a:rPr lang="en-US" dirty="0"/>
              <a:t>Route List Activity class</a:t>
            </a:r>
          </a:p>
          <a:p>
            <a:pPr lvl="1"/>
            <a:r>
              <a:rPr lang="en-US" dirty="0"/>
              <a:t>Firebase model classes</a:t>
            </a:r>
          </a:p>
          <a:p>
            <a:pPr lvl="1"/>
            <a:r>
              <a:rPr lang="en-US" dirty="0"/>
              <a:t>Code integration</a:t>
            </a:r>
          </a:p>
          <a:p>
            <a:pPr lvl="1"/>
            <a:r>
              <a:rPr lang="en-US" dirty="0"/>
              <a:t>Test Cases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Satyanarayana</a:t>
            </a:r>
          </a:p>
          <a:p>
            <a:pPr lvl="1"/>
            <a:r>
              <a:rPr lang="en-US" dirty="0"/>
              <a:t>Location Sharing Service</a:t>
            </a:r>
          </a:p>
          <a:p>
            <a:pPr lvl="1"/>
            <a:r>
              <a:rPr lang="en-US" dirty="0"/>
              <a:t>Sign In Activity</a:t>
            </a:r>
          </a:p>
          <a:p>
            <a:pPr lvl="1"/>
            <a:r>
              <a:rPr lang="en-US" dirty="0"/>
              <a:t>Code Integration</a:t>
            </a:r>
          </a:p>
          <a:p>
            <a:pPr lvl="1"/>
            <a:r>
              <a:rPr lang="en-US" dirty="0"/>
              <a:t>Test 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all the routes with schedule</a:t>
            </a:r>
          </a:p>
          <a:p>
            <a:r>
              <a:rPr lang="en-US" dirty="0"/>
              <a:t>Tracking of buses</a:t>
            </a:r>
          </a:p>
          <a:p>
            <a:r>
              <a:rPr lang="en-US" dirty="0"/>
              <a:t>Show Bus stops, schedule on Map</a:t>
            </a:r>
          </a:p>
          <a:p>
            <a:r>
              <a:rPr lang="en-US" dirty="0"/>
              <a:t>Offline caching</a:t>
            </a:r>
          </a:p>
          <a:p>
            <a:r>
              <a:rPr lang="en-US" dirty="0"/>
              <a:t>Notifications to user</a:t>
            </a:r>
          </a:p>
          <a:p>
            <a:r>
              <a:rPr lang="en-US" dirty="0"/>
              <a:t>Driver Login and location sharing</a:t>
            </a:r>
          </a:p>
          <a:p>
            <a:r>
              <a:rPr lang="en-US" dirty="0"/>
              <a:t>Easy management</a:t>
            </a:r>
          </a:p>
        </p:txBody>
      </p:sp>
    </p:spTree>
    <p:extLst>
      <p:ext uri="{BB962C8B-B14F-4D97-AF65-F5344CB8AC3E}">
        <p14:creationId xmlns:p14="http://schemas.microsoft.com/office/powerpoint/2010/main" val="360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Java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Platform</a:t>
            </a:r>
          </a:p>
          <a:p>
            <a:pPr lvl="1"/>
            <a:r>
              <a:rPr lang="en-US" dirty="0"/>
              <a:t>Android Studio Package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Software</a:t>
            </a:r>
          </a:p>
          <a:p>
            <a:pPr lvl="1"/>
            <a:r>
              <a:rPr lang="en-US" dirty="0"/>
              <a:t>Android Studio 2.2.2.0</a:t>
            </a:r>
          </a:p>
          <a:p>
            <a:pPr lvl="1"/>
            <a:r>
              <a:rPr lang="en-US" dirty="0"/>
              <a:t>Firebase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1600200"/>
            <a:ext cx="6172200" cy="50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time of design, our test plan was very generic and </a:t>
            </a:r>
            <a:r>
              <a:rPr lang="en-US" dirty="0" smtClean="0"/>
              <a:t>few test </a:t>
            </a:r>
            <a:r>
              <a:rPr lang="en-US" dirty="0"/>
              <a:t>cases were planned.</a:t>
            </a:r>
          </a:p>
          <a:p>
            <a:r>
              <a:rPr lang="en-US" dirty="0"/>
              <a:t>Unit testing alone is not just enough to test Android Application.</a:t>
            </a:r>
          </a:p>
          <a:p>
            <a:r>
              <a:rPr lang="en-US" dirty="0"/>
              <a:t>We came up using Espresso framework that does UI testing, however, unit test cases are also used as needed.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408</Words>
  <Application>Microsoft Office PowerPoint</Application>
  <PresentationFormat>Custom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Continental North America 16x9</vt:lpstr>
      <vt:lpstr>Bus Tracking System</vt:lpstr>
      <vt:lpstr>About us</vt:lpstr>
      <vt:lpstr>Project Description</vt:lpstr>
      <vt:lpstr>Team member Responsibilities </vt:lpstr>
      <vt:lpstr>Team member Responsibilities </vt:lpstr>
      <vt:lpstr>Core Requirements</vt:lpstr>
      <vt:lpstr>Implementation Details</vt:lpstr>
      <vt:lpstr>Implementation details</vt:lpstr>
      <vt:lpstr>Feedback from peer review</vt:lpstr>
      <vt:lpstr>Feedback from peer review</vt:lpstr>
      <vt:lpstr>Code inspection</vt:lpstr>
      <vt:lpstr>Limitation</vt:lpstr>
      <vt:lpstr>Testing</vt:lpstr>
      <vt:lpstr>Testing in Android studio</vt:lpstr>
      <vt:lpstr>App in action</vt:lpstr>
      <vt:lpstr>App In Action</vt:lpstr>
      <vt:lpstr>App In Action</vt:lpstr>
      <vt:lpstr>Live 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2016-09-13T21:22:02Z</dcterms:created>
  <dcterms:modified xsi:type="dcterms:W3CDTF">2016-11-29T15:39:49Z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