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75" r:id="rId5"/>
    <p:sldId id="276" r:id="rId6"/>
    <p:sldId id="277" r:id="rId7"/>
    <p:sldId id="274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9/13/2016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Name: Android Developers</a:t>
            </a:r>
          </a:p>
          <a:p>
            <a:r>
              <a:rPr lang="en-US" dirty="0"/>
              <a:t>Group Members: </a:t>
            </a:r>
          </a:p>
          <a:p>
            <a:pPr lvl="1"/>
            <a:r>
              <a:rPr lang="en-US" dirty="0"/>
              <a:t>Anurag Chitnis</a:t>
            </a:r>
          </a:p>
          <a:p>
            <a:pPr lvl="1"/>
            <a:r>
              <a:rPr lang="en-US" dirty="0"/>
              <a:t>Satyanarayana Chivukula</a:t>
            </a:r>
          </a:p>
          <a:p>
            <a:pPr lvl="1"/>
            <a:r>
              <a:rPr lang="en-US" dirty="0"/>
              <a:t>Nitesh Kumar Sharma</a:t>
            </a:r>
          </a:p>
          <a:p>
            <a:pPr lvl="1"/>
            <a:r>
              <a:rPr lang="en-US" dirty="0"/>
              <a:t>Gill Wasserman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Description, Motivation</a:t>
            </a:r>
          </a:p>
          <a:p>
            <a:r>
              <a:rPr lang="en-US" dirty="0"/>
              <a:t>Major functions, Development Environment</a:t>
            </a:r>
          </a:p>
          <a:p>
            <a:r>
              <a:rPr lang="en-US" dirty="0"/>
              <a:t>Team member responsibilities</a:t>
            </a:r>
          </a:p>
          <a:p>
            <a:r>
              <a:rPr lang="en-US" dirty="0"/>
              <a:t>Project directory structure</a:t>
            </a:r>
          </a:p>
          <a:p>
            <a:r>
              <a:rPr lang="en-US" dirty="0"/>
              <a:t>Project schedule – PERT and Gantt chart, MOM</a:t>
            </a:r>
          </a:p>
          <a:p>
            <a:r>
              <a:rPr lang="en-US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60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Current UNT bus system, problems</a:t>
            </a:r>
          </a:p>
          <a:p>
            <a:r>
              <a:rPr lang="en-US" dirty="0"/>
              <a:t>Major Functions </a:t>
            </a:r>
          </a:p>
          <a:p>
            <a:pPr lvl="1"/>
            <a:r>
              <a:rPr lang="en-US" dirty="0"/>
              <a:t>tracking of buses and e-ride using GPS</a:t>
            </a:r>
          </a:p>
          <a:p>
            <a:pPr lvl="1"/>
            <a:r>
              <a:rPr lang="en-US" dirty="0"/>
              <a:t>Rout information and schedule on google map</a:t>
            </a:r>
          </a:p>
          <a:p>
            <a:r>
              <a:rPr lang="en-US" dirty="0"/>
              <a:t>Development Environment 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user interface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b="22635"/>
          <a:stretch>
            <a:fillRect/>
          </a:stretch>
        </p:blipFill>
        <p:spPr>
          <a:xfrm>
            <a:off x="5865812" y="533400"/>
            <a:ext cx="5638800" cy="5486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Showing the bus and user location on the map</a:t>
            </a:r>
          </a:p>
        </p:txBody>
      </p:sp>
    </p:spTree>
    <p:extLst>
      <p:ext uri="{BB962C8B-B14F-4D97-AF65-F5344CB8AC3E}">
        <p14:creationId xmlns:p14="http://schemas.microsoft.com/office/powerpoint/2010/main" val="39176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95</Words>
  <Application>Microsoft Office PowerPoint</Application>
  <PresentationFormat>Custom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Continental North America 16x9</vt:lpstr>
      <vt:lpstr>Bus Tracking System</vt:lpstr>
      <vt:lpstr>About us</vt:lpstr>
      <vt:lpstr>Overview</vt:lpstr>
      <vt:lpstr>Project Description</vt:lpstr>
      <vt:lpstr>Sample user interface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2016-09-13T21:22:02Z</dcterms:created>
  <dcterms:modified xsi:type="dcterms:W3CDTF">2016-09-13T22:05:24Z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