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75" r:id="rId5"/>
    <p:sldId id="276" r:id="rId6"/>
    <p:sldId id="277" r:id="rId7"/>
    <p:sldId id="278" r:id="rId8"/>
    <p:sldId id="274" r:id="rId9"/>
    <p:sldId id="269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84" d="100"/>
          <a:sy n="84" d="100"/>
        </p:scale>
        <p:origin x="180" y="1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 Chart</a:t>
            </a:r>
            <a:endParaRPr lang="en-US" dirty="0"/>
          </a:p>
          <a:p>
            <a:pPr lvl="1"/>
            <a:r>
              <a:rPr lang="en-US" dirty="0"/>
              <a:t>Program Evaluation and Review </a:t>
            </a:r>
            <a:r>
              <a:rPr lang="en-US" dirty="0" smtClean="0"/>
              <a:t>Technique	</a:t>
            </a:r>
            <a:endParaRPr lang="en-US" dirty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the manager to monitor and control project progress and detect deviations</a:t>
            </a:r>
            <a:endParaRPr lang="en-US" dirty="0" smtClean="0"/>
          </a:p>
          <a:p>
            <a:r>
              <a:rPr lang="en-US" dirty="0" smtClean="0"/>
              <a:t>Gantt Chart</a:t>
            </a:r>
            <a:endParaRPr lang="en-US" dirty="0" smtClean="0"/>
          </a:p>
          <a:p>
            <a:pPr lvl="1"/>
            <a:r>
              <a:rPr lang="en-US" dirty="0" smtClean="0"/>
              <a:t>Tracking Technique</a:t>
            </a:r>
            <a:endParaRPr lang="en-US" dirty="0"/>
          </a:p>
          <a:p>
            <a:pPr lvl="1"/>
            <a:r>
              <a:rPr lang="en-US" dirty="0"/>
              <a:t>helps understand which activities can be performed concurrently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524998" cy="868362"/>
          </a:xfrm>
        </p:spPr>
        <p:txBody>
          <a:bodyPr/>
          <a:lstStyle/>
          <a:p>
            <a:r>
              <a:rPr lang="en-US" dirty="0" smtClean="0"/>
              <a:t>PERT CHART</a:t>
            </a:r>
            <a:endParaRPr lang="en-US" dirty="0"/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1354"/>
              </p:ext>
            </p:extLst>
          </p:nvPr>
        </p:nvGraphicFramePr>
        <p:xfrm>
          <a:off x="989012" y="1295400"/>
          <a:ext cx="9601200" cy="53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resentation" r:id="rId3" imgW="6094446" imgH="3427562" progId="PowerPoint.Show.12">
                  <p:embed/>
                </p:oleObj>
              </mc:Choice>
              <mc:Fallback>
                <p:oleObj name="Presentation" r:id="rId3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601200" cy="539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03682"/>
            <a:ext cx="11924749" cy="2825518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of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Tuesday and Thursdays from 10:40 AM to 11:20 AM</a:t>
            </a:r>
          </a:p>
          <a:p>
            <a:r>
              <a:rPr lang="en-US" dirty="0" smtClean="0"/>
              <a:t>All the four team members</a:t>
            </a:r>
          </a:p>
          <a:p>
            <a:r>
              <a:rPr lang="en-US" dirty="0" smtClean="0"/>
              <a:t>Updated in GitHub on every MOM by every team member</a:t>
            </a:r>
          </a:p>
          <a:p>
            <a:r>
              <a:rPr lang="en-US" dirty="0" smtClean="0"/>
              <a:t>Things Discussed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 smtClean="0"/>
              <a:t>Project Requirements, feasibility, scope and technical requirements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 smtClean="0"/>
              <a:t>Responsibilities, contribution and workload for each team member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 smtClean="0"/>
              <a:t>Risk Management and contingency plans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161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Continental North America 16x9</vt:lpstr>
      <vt:lpstr>Microsoft PowerPoint Presentation</vt:lpstr>
      <vt:lpstr>Bus Tracking System</vt:lpstr>
      <vt:lpstr>About us</vt:lpstr>
      <vt:lpstr>Overview</vt:lpstr>
      <vt:lpstr>Project Description</vt:lpstr>
      <vt:lpstr>Sample user interface</vt:lpstr>
      <vt:lpstr>Project schedule</vt:lpstr>
      <vt:lpstr>PERT CHART</vt:lpstr>
      <vt:lpstr>Gantt Chart</vt:lpstr>
      <vt:lpstr>Minutes of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2016-09-14T15:09:59Z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