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1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95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A378B-0168-41CD-8119-66CB1203A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10E6BB-9187-4A8A-8253-91D602F98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9D5CE-D00C-4AD3-8270-1A60CA21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9E4D4-C760-45A3-B697-9379330F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A7B1B-1343-438A-BB61-7022732F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2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F6C4-02FB-438D-8375-12A50EFF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AA59FD-EB31-45C3-B11A-6B46FC29E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37E2C-7012-495B-B56F-F6351FF0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6A4C7-8CDE-47AE-BFA5-10B0404D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FBDF0-06AE-432C-930B-B88A16F7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2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60D70F-E896-4675-8C0D-D4561AC1C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719FEE-CE85-44BB-9B93-B40291AFF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100C6-9BAD-4751-A36E-C86DC93D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2016B-7815-439B-B6B0-3168BC49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37DA4-9025-44C7-A741-92DDD24A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9BF5-B9BF-459D-B6FB-4A3EBC26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E73C1-E5BD-4867-B82F-AF93C9A4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3DCF-4586-4F9D-A4E3-3E163EE9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F5C5C-36AC-469A-9E4D-11C754EF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FCC57-DAF7-487E-973D-686BBA0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4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0E752-BE65-45B5-B445-5E9A9338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84C25-79D6-4658-A2EA-0028C753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CE829-1167-4D80-AC1A-B507EF1F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9DC54-E9FA-4596-9E06-D6792F24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50AEA-9840-4DD5-BD2E-E71B3D03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6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97C0F-4D57-498E-AC86-6156FCD1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CA7B6-2D3B-4DF7-BF4E-CBEDC49DE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4AEB4-68DB-415B-9BD3-61A9C437A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95849-0975-4B2D-9D0B-93BA165B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C9940-4C06-4B1D-939B-3F9F61B2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1DDF0-1CD8-4F1C-8FE8-788FC45D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5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61216-C6A9-4597-86A8-5DB8FABA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37692-DE4F-4D3F-8C40-698C8F08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8C3AD3-90C6-4829-AD1F-EB25964B3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330776-53C9-48B1-84E6-CE60C2DC3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CE4426-7DBA-490D-ACAB-C5D562A1E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E01CE7-735B-48F0-B729-E95CBD3E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CDE109-E2E0-47FE-919A-C6C9E90A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EB2CA4-BBA5-4FDB-BB68-BB050475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6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4209C-4F49-4C1E-B592-AC6C85C9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5F29C4-44D1-47CF-AD94-C04B5230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F8578F-1725-4312-BF9F-147E025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155902-FB2C-4563-BF4D-23C7C928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1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77431E-A1E8-4D38-B392-7A91574A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B51F76-9282-4D31-854E-99A35BE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0A2A80-466B-4CFC-9C35-F8041191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2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468F3-43AD-480E-A9C9-502AD156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4FF55-C72B-44FD-A2A2-75BF6625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86D102-2B5D-4647-A317-868597D76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7AD16-97BE-4A59-8468-A1A66640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7DF48-5502-4BDB-8D45-0C2561A9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3662C-EC27-41BD-8B8D-960D9D80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7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406D6-B834-432A-9652-D112A4F3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982C91-1078-4B03-84CB-EB8CD2EE9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F65A5D-FEA1-46A3-8144-6FE98DA1B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C88832-4649-4E01-A4FC-7BD5E8DB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DF960-514F-4734-A6D3-E9D912F6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5CBF7-6D51-4078-9D21-414C58EB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27428C-50F7-4C28-8D03-0DE494C9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EF9E4-8933-4A8B-A2BA-D62E86CB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3B2CF-AC13-449F-BF60-8F5547069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66505-FD4D-4AC9-98A1-0A4AD688B549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99005-ED65-4553-819C-E99D5076E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6742F-0843-4E6C-AA23-14062E933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8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5D2F4-2EE7-49F6-BE5D-55C4F3E35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443201-C9C0-421F-8C68-81F8450EC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7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70B6716-B2B2-480B-816D-B7FDE235EFA2}"/>
              </a:ext>
            </a:extLst>
          </p:cNvPr>
          <p:cNvSpPr/>
          <p:nvPr/>
        </p:nvSpPr>
        <p:spPr>
          <a:xfrm>
            <a:off x="5705474" y="6334124"/>
            <a:ext cx="523875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4D55762-0B5C-42D1-8CFE-B95D8EC65678}"/>
              </a:ext>
            </a:extLst>
          </p:cNvPr>
          <p:cNvSpPr/>
          <p:nvPr/>
        </p:nvSpPr>
        <p:spPr>
          <a:xfrm>
            <a:off x="4762499" y="2386015"/>
            <a:ext cx="523875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4A41B6B-9136-4EA8-9F58-944F9A1DE749}"/>
              </a:ext>
            </a:extLst>
          </p:cNvPr>
          <p:cNvSpPr/>
          <p:nvPr/>
        </p:nvSpPr>
        <p:spPr>
          <a:xfrm>
            <a:off x="6648451" y="5143495"/>
            <a:ext cx="523875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F4F23A9-275A-493C-B0CC-6EA140CF6A2D}"/>
              </a:ext>
            </a:extLst>
          </p:cNvPr>
          <p:cNvSpPr/>
          <p:nvPr/>
        </p:nvSpPr>
        <p:spPr>
          <a:xfrm>
            <a:off x="6696075" y="3952874"/>
            <a:ext cx="523875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90CCCD9-992D-45B7-AC58-68691A24B993}"/>
              </a:ext>
            </a:extLst>
          </p:cNvPr>
          <p:cNvSpPr/>
          <p:nvPr/>
        </p:nvSpPr>
        <p:spPr>
          <a:xfrm>
            <a:off x="5705474" y="3309936"/>
            <a:ext cx="523875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15E34C3-528B-4ACE-92A9-1FDEE868FB07}"/>
              </a:ext>
            </a:extLst>
          </p:cNvPr>
          <p:cNvSpPr/>
          <p:nvPr/>
        </p:nvSpPr>
        <p:spPr>
          <a:xfrm>
            <a:off x="4552947" y="3948110"/>
            <a:ext cx="523875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48F9838-D713-4205-8CDA-2E5BAB25D909}"/>
              </a:ext>
            </a:extLst>
          </p:cNvPr>
          <p:cNvSpPr/>
          <p:nvPr/>
        </p:nvSpPr>
        <p:spPr>
          <a:xfrm>
            <a:off x="4605336" y="5143496"/>
            <a:ext cx="523875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02EBDE-EAFA-4C1E-A6C6-1BBC806465C3}"/>
              </a:ext>
            </a:extLst>
          </p:cNvPr>
          <p:cNvCxnSpPr>
            <a:cxnSpLocks/>
          </p:cNvCxnSpPr>
          <p:nvPr/>
        </p:nvCxnSpPr>
        <p:spPr>
          <a:xfrm flipV="1">
            <a:off x="5962651" y="-71439"/>
            <a:ext cx="0" cy="665797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A9C81805-7B61-4687-A01D-2053AD1393F4}"/>
              </a:ext>
            </a:extLst>
          </p:cNvPr>
          <p:cNvSpPr/>
          <p:nvPr/>
        </p:nvSpPr>
        <p:spPr>
          <a:xfrm>
            <a:off x="4741066" y="928691"/>
            <a:ext cx="523875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6838A03-4495-48E9-A9D5-4F196D5B13EC}"/>
              </a:ext>
            </a:extLst>
          </p:cNvPr>
          <p:cNvSpPr/>
          <p:nvPr/>
        </p:nvSpPr>
        <p:spPr>
          <a:xfrm>
            <a:off x="5700714" y="295276"/>
            <a:ext cx="523875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60D1C4-6729-4C5C-A84E-3B565AA81B73}"/>
              </a:ext>
            </a:extLst>
          </p:cNvPr>
          <p:cNvSpPr txBox="1"/>
          <p:nvPr/>
        </p:nvSpPr>
        <p:spPr>
          <a:xfrm>
            <a:off x="3686175" y="5667371"/>
            <a:ext cx="15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701C7B-4722-4480-A465-9E2613200145}"/>
              </a:ext>
            </a:extLst>
          </p:cNvPr>
          <p:cNvSpPr txBox="1"/>
          <p:nvPr/>
        </p:nvSpPr>
        <p:spPr>
          <a:xfrm>
            <a:off x="7386635" y="5667371"/>
            <a:ext cx="154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짝궁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FBB9F9-F322-4544-9658-00CEE6B1CF7F}"/>
              </a:ext>
            </a:extLst>
          </p:cNvPr>
          <p:cNvSpPr txBox="1"/>
          <p:nvPr/>
        </p:nvSpPr>
        <p:spPr>
          <a:xfrm>
            <a:off x="5655467" y="6735242"/>
            <a:ext cx="208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마스터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03D755-5A2C-4BCC-9C8D-91E7343F674E}"/>
              </a:ext>
            </a:extLst>
          </p:cNvPr>
          <p:cNvSpPr txBox="1"/>
          <p:nvPr/>
        </p:nvSpPr>
        <p:spPr>
          <a:xfrm>
            <a:off x="6638929" y="4105266"/>
            <a:ext cx="208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C0DC9-7F8D-431B-925F-5BC1553EF9D1}"/>
              </a:ext>
            </a:extLst>
          </p:cNvPr>
          <p:cNvSpPr txBox="1"/>
          <p:nvPr/>
        </p:nvSpPr>
        <p:spPr>
          <a:xfrm>
            <a:off x="5607843" y="3358074"/>
            <a:ext cx="208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8E703B-4DAE-43AD-8354-31E7F94D0977}"/>
              </a:ext>
            </a:extLst>
          </p:cNvPr>
          <p:cNvSpPr txBox="1"/>
          <p:nvPr/>
        </p:nvSpPr>
        <p:spPr>
          <a:xfrm>
            <a:off x="6553194" y="5357804"/>
            <a:ext cx="208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69312E-DB09-4465-8F09-722D519AFBB7}"/>
              </a:ext>
            </a:extLst>
          </p:cNvPr>
          <p:cNvSpPr/>
          <p:nvPr/>
        </p:nvSpPr>
        <p:spPr>
          <a:xfrm>
            <a:off x="6555587" y="2411372"/>
            <a:ext cx="523875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05CF26C-B7C2-4799-8E09-79B6BD0C34BD}"/>
              </a:ext>
            </a:extLst>
          </p:cNvPr>
          <p:cNvSpPr/>
          <p:nvPr/>
        </p:nvSpPr>
        <p:spPr>
          <a:xfrm>
            <a:off x="6534154" y="954048"/>
            <a:ext cx="523875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090250-49A8-4883-AD14-64BC40946908}"/>
              </a:ext>
            </a:extLst>
          </p:cNvPr>
          <p:cNvSpPr txBox="1"/>
          <p:nvPr/>
        </p:nvSpPr>
        <p:spPr>
          <a:xfrm>
            <a:off x="4400538" y="4010022"/>
            <a:ext cx="208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ED4AA1-416A-4783-92D5-B8329122BD6E}"/>
              </a:ext>
            </a:extLst>
          </p:cNvPr>
          <p:cNvSpPr txBox="1"/>
          <p:nvPr/>
        </p:nvSpPr>
        <p:spPr>
          <a:xfrm>
            <a:off x="4314803" y="5262560"/>
            <a:ext cx="208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64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3FE9E3-D8D3-4DAA-95BE-2C04A083B091}"/>
              </a:ext>
            </a:extLst>
          </p:cNvPr>
          <p:cNvSpPr txBox="1"/>
          <p:nvPr/>
        </p:nvSpPr>
        <p:spPr>
          <a:xfrm>
            <a:off x="1409700" y="1778000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스태틱</a:t>
            </a:r>
            <a:r>
              <a:rPr lang="ko-KR" altLang="en-US" dirty="0"/>
              <a:t> 웹사이트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AF56EF-BE25-4715-B9E9-E2D9D01F43CD}"/>
              </a:ext>
            </a:extLst>
          </p:cNvPr>
          <p:cNvSpPr/>
          <p:nvPr/>
        </p:nvSpPr>
        <p:spPr>
          <a:xfrm>
            <a:off x="7543800" y="2260600"/>
            <a:ext cx="2946400" cy="247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스태틱</a:t>
            </a:r>
            <a:r>
              <a:rPr lang="ko-KR" altLang="en-US" dirty="0"/>
              <a:t> 웹사이트 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8D8B2-204C-4128-877E-28EFC75DD0AC}"/>
              </a:ext>
            </a:extLst>
          </p:cNvPr>
          <p:cNvSpPr txBox="1"/>
          <p:nvPr/>
        </p:nvSpPr>
        <p:spPr>
          <a:xfrm>
            <a:off x="1143000" y="4270970"/>
            <a:ext cx="618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누가 들어와도 같은 페이지를 보여줌</a:t>
            </a:r>
            <a:endParaRPr lang="en-US" altLang="ko-KR" dirty="0"/>
          </a:p>
          <a:p>
            <a:r>
              <a:rPr lang="ko-KR" altLang="en-US" dirty="0"/>
              <a:t>동일한 페이지 하나 </a:t>
            </a:r>
            <a:endParaRPr lang="en-US" altLang="ko-KR" dirty="0"/>
          </a:p>
          <a:p>
            <a:r>
              <a:rPr lang="ko-KR" altLang="en-US" dirty="0"/>
              <a:t>내가 </a:t>
            </a:r>
            <a:r>
              <a:rPr lang="ko-KR" altLang="en-US" dirty="0" err="1"/>
              <a:t>가진거</a:t>
            </a:r>
            <a:r>
              <a:rPr lang="ko-KR" altLang="en-US" dirty="0"/>
              <a:t> 그대로 전달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CFC11-1338-47EA-93B7-00B60B37C083}"/>
              </a:ext>
            </a:extLst>
          </p:cNvPr>
          <p:cNvSpPr/>
          <p:nvPr/>
        </p:nvSpPr>
        <p:spPr>
          <a:xfrm>
            <a:off x="3949700" y="660400"/>
            <a:ext cx="1384300" cy="1117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철수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8DDD9D-0D2C-4EE5-8DB5-E4179CBE4CDB}"/>
              </a:ext>
            </a:extLst>
          </p:cNvPr>
          <p:cNvSpPr/>
          <p:nvPr/>
        </p:nvSpPr>
        <p:spPr>
          <a:xfrm>
            <a:off x="2870200" y="2500868"/>
            <a:ext cx="1384300" cy="1117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영희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433743-E0C8-4E32-9545-90A061E025DC}"/>
              </a:ext>
            </a:extLst>
          </p:cNvPr>
          <p:cNvCxnSpPr>
            <a:cxnSpLocks/>
          </p:cNvCxnSpPr>
          <p:nvPr/>
        </p:nvCxnSpPr>
        <p:spPr>
          <a:xfrm>
            <a:off x="5486514" y="1820429"/>
            <a:ext cx="1717561" cy="131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A287E5-5181-4BDC-922B-7FFCF893ADFF}"/>
              </a:ext>
            </a:extLst>
          </p:cNvPr>
          <p:cNvCxnSpPr>
            <a:cxnSpLocks/>
          </p:cNvCxnSpPr>
          <p:nvPr/>
        </p:nvCxnSpPr>
        <p:spPr>
          <a:xfrm flipH="1" flipV="1">
            <a:off x="4933950" y="1867755"/>
            <a:ext cx="1794096" cy="139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6F7AEC-0166-4719-978C-53D9262AC67B}"/>
              </a:ext>
            </a:extLst>
          </p:cNvPr>
          <p:cNvSpPr txBox="1"/>
          <p:nvPr/>
        </p:nvSpPr>
        <p:spPr>
          <a:xfrm>
            <a:off x="5227043" y="2131536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5D82B7-227E-410A-8C28-A481291260E5}"/>
              </a:ext>
            </a:extLst>
          </p:cNvPr>
          <p:cNvCxnSpPr>
            <a:cxnSpLocks/>
          </p:cNvCxnSpPr>
          <p:nvPr/>
        </p:nvCxnSpPr>
        <p:spPr>
          <a:xfrm>
            <a:off x="4549498" y="3371434"/>
            <a:ext cx="2270125" cy="4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87F944-9372-4252-A1A1-A25D093379FD}"/>
              </a:ext>
            </a:extLst>
          </p:cNvPr>
          <p:cNvCxnSpPr>
            <a:cxnSpLocks/>
          </p:cNvCxnSpPr>
          <p:nvPr/>
        </p:nvCxnSpPr>
        <p:spPr>
          <a:xfrm flipH="1" flipV="1">
            <a:off x="4731921" y="3607130"/>
            <a:ext cx="19052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4057E6-42D9-4692-910D-549360D82545}"/>
              </a:ext>
            </a:extLst>
          </p:cNvPr>
          <p:cNvSpPr txBox="1"/>
          <p:nvPr/>
        </p:nvSpPr>
        <p:spPr>
          <a:xfrm>
            <a:off x="1162050" y="5406167"/>
            <a:ext cx="618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자바스크로</a:t>
            </a:r>
            <a:r>
              <a:rPr lang="ko-KR" altLang="en-US" dirty="0"/>
              <a:t>  </a:t>
            </a:r>
            <a:r>
              <a:rPr lang="en-US" altLang="ko-KR" dirty="0"/>
              <a:t>FAKE</a:t>
            </a:r>
          </a:p>
          <a:p>
            <a:r>
              <a:rPr lang="ko-KR" altLang="en-US" dirty="0"/>
              <a:t>동적으로 보이게 할 수 있음 </a:t>
            </a:r>
          </a:p>
        </p:txBody>
      </p:sp>
    </p:spTree>
    <p:extLst>
      <p:ext uri="{BB962C8B-B14F-4D97-AF65-F5344CB8AC3E}">
        <p14:creationId xmlns:p14="http://schemas.microsoft.com/office/powerpoint/2010/main" val="126846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3FE9E3-D8D3-4DAA-95BE-2C04A083B091}"/>
              </a:ext>
            </a:extLst>
          </p:cNvPr>
          <p:cNvSpPr txBox="1"/>
          <p:nvPr/>
        </p:nvSpPr>
        <p:spPr>
          <a:xfrm>
            <a:off x="139479" y="291068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다이나믹 웹사이트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AF56EF-BE25-4715-B9E9-E2D9D01F43CD}"/>
              </a:ext>
            </a:extLst>
          </p:cNvPr>
          <p:cNvSpPr/>
          <p:nvPr/>
        </p:nvSpPr>
        <p:spPr>
          <a:xfrm>
            <a:off x="7543800" y="2260600"/>
            <a:ext cx="2946400" cy="247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동적 웹사이트 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8D8B2-204C-4128-877E-28EFC75DD0AC}"/>
              </a:ext>
            </a:extLst>
          </p:cNvPr>
          <p:cNvSpPr txBox="1"/>
          <p:nvPr/>
        </p:nvSpPr>
        <p:spPr>
          <a:xfrm>
            <a:off x="1143000" y="4270970"/>
            <a:ext cx="618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철수가 들어오면 철수만의 페이지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</a:t>
            </a:r>
            <a:r>
              <a:rPr lang="en-US" altLang="ko-KR" dirty="0"/>
              <a:t> </a:t>
            </a:r>
            <a:r>
              <a:rPr lang="ko-KR" altLang="en-US" dirty="0"/>
              <a:t>가면 개인에게 맞는 페이지가 나타남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동적으로 서버 컨텐츠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장고</a:t>
            </a:r>
            <a:r>
              <a:rPr lang="en-US" altLang="ko-KR" dirty="0"/>
              <a:t>:  	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마다 </a:t>
            </a:r>
            <a:r>
              <a:rPr lang="ko-KR" altLang="en-US" dirty="0" err="1"/>
              <a:t>다른거</a:t>
            </a:r>
            <a:r>
              <a:rPr lang="ko-KR" altLang="en-US" dirty="0"/>
              <a:t> 구현 </a:t>
            </a:r>
            <a:r>
              <a:rPr lang="en-US" altLang="ko-KR" dirty="0"/>
              <a:t>(</a:t>
            </a:r>
            <a:r>
              <a:rPr lang="ko-KR" altLang="en-US" dirty="0"/>
              <a:t>로그인 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동적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CFC11-1338-47EA-93B7-00B60B37C083}"/>
              </a:ext>
            </a:extLst>
          </p:cNvPr>
          <p:cNvSpPr/>
          <p:nvPr/>
        </p:nvSpPr>
        <p:spPr>
          <a:xfrm>
            <a:off x="3949700" y="660400"/>
            <a:ext cx="1384300" cy="1117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철수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8DDD9D-0D2C-4EE5-8DB5-E4179CBE4CDB}"/>
              </a:ext>
            </a:extLst>
          </p:cNvPr>
          <p:cNvSpPr/>
          <p:nvPr/>
        </p:nvSpPr>
        <p:spPr>
          <a:xfrm>
            <a:off x="2870200" y="2500868"/>
            <a:ext cx="1384300" cy="1117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영희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6F7AEC-0166-4719-978C-53D9262AC67B}"/>
              </a:ext>
            </a:extLst>
          </p:cNvPr>
          <p:cNvSpPr txBox="1"/>
          <p:nvPr/>
        </p:nvSpPr>
        <p:spPr>
          <a:xfrm>
            <a:off x="5227043" y="2131536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51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3FE9E3-D8D3-4DAA-95BE-2C04A083B091}"/>
              </a:ext>
            </a:extLst>
          </p:cNvPr>
          <p:cNvSpPr txBox="1"/>
          <p:nvPr/>
        </p:nvSpPr>
        <p:spPr>
          <a:xfrm>
            <a:off x="1409700" y="1778000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다이나믹 웹사이트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AF56EF-BE25-4715-B9E9-E2D9D01F43CD}"/>
              </a:ext>
            </a:extLst>
          </p:cNvPr>
          <p:cNvSpPr/>
          <p:nvPr/>
        </p:nvSpPr>
        <p:spPr>
          <a:xfrm>
            <a:off x="7543800" y="2260600"/>
            <a:ext cx="2946400" cy="247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다이나믹 웹사이트 서버</a:t>
            </a:r>
          </a:p>
        </p:txBody>
      </p:sp>
    </p:spTree>
    <p:extLst>
      <p:ext uri="{BB962C8B-B14F-4D97-AF65-F5344CB8AC3E}">
        <p14:creationId xmlns:p14="http://schemas.microsoft.com/office/powerpoint/2010/main" val="236015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A2652-1607-4732-A15F-A46F1B00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6F629-1A76-4880-BE3C-5CF4AB6D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7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85E1DD-34E0-430E-8A69-D8E8D30685F3}"/>
              </a:ext>
            </a:extLst>
          </p:cNvPr>
          <p:cNvSpPr/>
          <p:nvPr/>
        </p:nvSpPr>
        <p:spPr>
          <a:xfrm>
            <a:off x="4445705" y="354640"/>
            <a:ext cx="1980071" cy="1706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endParaRPr lang="en-US" altLang="ko-KR" dirty="0"/>
          </a:p>
          <a:p>
            <a:pPr algn="ctr"/>
            <a:r>
              <a:rPr lang="en-US" altLang="ko-KR" dirty="0" err="1"/>
              <a:t>Homwork</a:t>
            </a:r>
            <a:endParaRPr lang="en-US" altLang="ko-KR" dirty="0"/>
          </a:p>
          <a:p>
            <a:pPr algn="ctr"/>
            <a:r>
              <a:rPr lang="en-US" altLang="ko-KR" dirty="0"/>
              <a:t>README.md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1ED69C-1E0A-41FC-8FB6-0DD2D5917C46}"/>
              </a:ext>
            </a:extLst>
          </p:cNvPr>
          <p:cNvSpPr/>
          <p:nvPr/>
        </p:nvSpPr>
        <p:spPr>
          <a:xfrm>
            <a:off x="2917371" y="4136570"/>
            <a:ext cx="1757829" cy="151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강의장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~/campus</a:t>
            </a:r>
          </a:p>
          <a:p>
            <a:pPr algn="ctr"/>
            <a:r>
              <a:rPr lang="en-US" altLang="ko-KR" dirty="0"/>
              <a:t>REAME.md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251A0B-3F4E-46A2-B338-75BC257E8AD3}"/>
              </a:ext>
            </a:extLst>
          </p:cNvPr>
          <p:cNvSpPr/>
          <p:nvPr/>
        </p:nvSpPr>
        <p:spPr>
          <a:xfrm>
            <a:off x="6967073" y="4263571"/>
            <a:ext cx="1757828" cy="151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</a:t>
            </a:r>
            <a:endParaRPr lang="en-US" altLang="ko-KR" dirty="0"/>
          </a:p>
          <a:p>
            <a:pPr algn="ctr"/>
            <a:r>
              <a:rPr lang="en-US" altLang="ko-KR" dirty="0"/>
              <a:t>Homework</a:t>
            </a:r>
          </a:p>
          <a:p>
            <a:pPr algn="ctr"/>
            <a:r>
              <a:rPr lang="en-US" altLang="ko-KR" dirty="0"/>
              <a:t>Readme.md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B06647-534B-4E2C-95D9-2BB52E96C6DB}"/>
              </a:ext>
            </a:extLst>
          </p:cNvPr>
          <p:cNvCxnSpPr>
            <a:cxnSpLocks/>
          </p:cNvCxnSpPr>
          <p:nvPr/>
        </p:nvCxnSpPr>
        <p:spPr>
          <a:xfrm flipH="1">
            <a:off x="3688389" y="2225097"/>
            <a:ext cx="883363" cy="18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29F9881-6C31-44AF-BE72-54CC6CF88147}"/>
              </a:ext>
            </a:extLst>
          </p:cNvPr>
          <p:cNvCxnSpPr>
            <a:cxnSpLocks/>
          </p:cNvCxnSpPr>
          <p:nvPr/>
        </p:nvCxnSpPr>
        <p:spPr>
          <a:xfrm flipH="1" flipV="1">
            <a:off x="6512908" y="2305566"/>
            <a:ext cx="931379" cy="176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DBD1DE4-3D1A-4CE9-9255-37676D0EA5C8}"/>
              </a:ext>
            </a:extLst>
          </p:cNvPr>
          <p:cNvCxnSpPr>
            <a:cxnSpLocks/>
          </p:cNvCxnSpPr>
          <p:nvPr/>
        </p:nvCxnSpPr>
        <p:spPr>
          <a:xfrm>
            <a:off x="6675674" y="2055493"/>
            <a:ext cx="1099097" cy="208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78711D-0FCC-4640-A68C-BC5FEE54D5E0}"/>
              </a:ext>
            </a:extLst>
          </p:cNvPr>
          <p:cNvCxnSpPr>
            <a:cxnSpLocks/>
          </p:cNvCxnSpPr>
          <p:nvPr/>
        </p:nvCxnSpPr>
        <p:spPr>
          <a:xfrm flipV="1">
            <a:off x="3124199" y="1831493"/>
            <a:ext cx="1043732" cy="223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3E2B00-5FED-4FC5-A88E-EEA575011969}"/>
              </a:ext>
            </a:extLst>
          </p:cNvPr>
          <p:cNvSpPr txBox="1"/>
          <p:nvPr/>
        </p:nvSpPr>
        <p:spPr>
          <a:xfrm>
            <a:off x="3124199" y="2120900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974CB-1D58-4D6C-A6E3-FD83599B76DC}"/>
              </a:ext>
            </a:extLst>
          </p:cNvPr>
          <p:cNvSpPr txBox="1"/>
          <p:nvPr/>
        </p:nvSpPr>
        <p:spPr>
          <a:xfrm>
            <a:off x="3886198" y="2684725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EF5A6-7EF3-4F14-A644-581E31CD553F}"/>
              </a:ext>
            </a:extLst>
          </p:cNvPr>
          <p:cNvSpPr txBox="1"/>
          <p:nvPr/>
        </p:nvSpPr>
        <p:spPr>
          <a:xfrm>
            <a:off x="6246584" y="2641237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D0AAE-7AAB-428E-A3AE-E6C397F31339}"/>
              </a:ext>
            </a:extLst>
          </p:cNvPr>
          <p:cNvSpPr txBox="1"/>
          <p:nvPr/>
        </p:nvSpPr>
        <p:spPr>
          <a:xfrm>
            <a:off x="6762806" y="1981837"/>
            <a:ext cx="29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 dirty="0"/>
              <a:t>처음만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42270-AFAC-4924-848C-90EAE337B4C7}"/>
              </a:ext>
            </a:extLst>
          </p:cNvPr>
          <p:cNvSpPr txBox="1"/>
          <p:nvPr/>
        </p:nvSpPr>
        <p:spPr>
          <a:xfrm>
            <a:off x="6867071" y="2225097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80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85E1DD-34E0-430E-8A69-D8E8D30685F3}"/>
              </a:ext>
            </a:extLst>
          </p:cNvPr>
          <p:cNvSpPr/>
          <p:nvPr/>
        </p:nvSpPr>
        <p:spPr>
          <a:xfrm>
            <a:off x="4445705" y="354640"/>
            <a:ext cx="1980071" cy="1706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endParaRPr lang="en-US" altLang="ko-KR" dirty="0"/>
          </a:p>
          <a:p>
            <a:pPr algn="ctr"/>
            <a:r>
              <a:rPr lang="en-US" altLang="ko-KR" dirty="0" err="1"/>
              <a:t>Homwork</a:t>
            </a:r>
            <a:endParaRPr lang="en-US" altLang="ko-KR" dirty="0"/>
          </a:p>
          <a:p>
            <a:pPr algn="ctr"/>
            <a:r>
              <a:rPr lang="en-US" altLang="ko-KR" dirty="0"/>
              <a:t>README.md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1ED69C-1E0A-41FC-8FB6-0DD2D5917C46}"/>
              </a:ext>
            </a:extLst>
          </p:cNvPr>
          <p:cNvSpPr/>
          <p:nvPr/>
        </p:nvSpPr>
        <p:spPr>
          <a:xfrm>
            <a:off x="2917371" y="4136570"/>
            <a:ext cx="1757829" cy="151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팀원</a:t>
            </a:r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~/campus</a:t>
            </a:r>
          </a:p>
          <a:p>
            <a:pPr algn="ctr"/>
            <a:r>
              <a:rPr lang="en-US" altLang="ko-KR" dirty="0"/>
              <a:t>REAME.md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251A0B-3F4E-46A2-B338-75BC257E8AD3}"/>
              </a:ext>
            </a:extLst>
          </p:cNvPr>
          <p:cNvSpPr/>
          <p:nvPr/>
        </p:nvSpPr>
        <p:spPr>
          <a:xfrm>
            <a:off x="6967073" y="4263571"/>
            <a:ext cx="1757828" cy="151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팀원</a:t>
            </a:r>
            <a:r>
              <a:rPr lang="en-US" altLang="ko-KR" dirty="0"/>
              <a:t>2</a:t>
            </a:r>
          </a:p>
          <a:p>
            <a:pPr algn="ctr"/>
            <a:r>
              <a:rPr lang="en-US" altLang="ko-KR" dirty="0"/>
              <a:t>Homework</a:t>
            </a:r>
          </a:p>
          <a:p>
            <a:pPr algn="ctr"/>
            <a:r>
              <a:rPr lang="en-US" altLang="ko-KR" dirty="0"/>
              <a:t>Readme.md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B06647-534B-4E2C-95D9-2BB52E96C6DB}"/>
              </a:ext>
            </a:extLst>
          </p:cNvPr>
          <p:cNvCxnSpPr>
            <a:cxnSpLocks/>
          </p:cNvCxnSpPr>
          <p:nvPr/>
        </p:nvCxnSpPr>
        <p:spPr>
          <a:xfrm flipH="1">
            <a:off x="3688389" y="2225097"/>
            <a:ext cx="883363" cy="18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29F9881-6C31-44AF-BE72-54CC6CF88147}"/>
              </a:ext>
            </a:extLst>
          </p:cNvPr>
          <p:cNvCxnSpPr>
            <a:cxnSpLocks/>
          </p:cNvCxnSpPr>
          <p:nvPr/>
        </p:nvCxnSpPr>
        <p:spPr>
          <a:xfrm flipH="1" flipV="1">
            <a:off x="6512908" y="2305566"/>
            <a:ext cx="931379" cy="176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DBD1DE4-3D1A-4CE9-9255-37676D0EA5C8}"/>
              </a:ext>
            </a:extLst>
          </p:cNvPr>
          <p:cNvCxnSpPr>
            <a:cxnSpLocks/>
          </p:cNvCxnSpPr>
          <p:nvPr/>
        </p:nvCxnSpPr>
        <p:spPr>
          <a:xfrm>
            <a:off x="6675674" y="2055493"/>
            <a:ext cx="1099097" cy="208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78711D-0FCC-4640-A68C-BC5FEE54D5E0}"/>
              </a:ext>
            </a:extLst>
          </p:cNvPr>
          <p:cNvCxnSpPr>
            <a:cxnSpLocks/>
          </p:cNvCxnSpPr>
          <p:nvPr/>
        </p:nvCxnSpPr>
        <p:spPr>
          <a:xfrm flipV="1">
            <a:off x="3124199" y="1831493"/>
            <a:ext cx="1043732" cy="223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3E2B00-5FED-4FC5-A88E-EEA575011969}"/>
              </a:ext>
            </a:extLst>
          </p:cNvPr>
          <p:cNvSpPr txBox="1"/>
          <p:nvPr/>
        </p:nvSpPr>
        <p:spPr>
          <a:xfrm>
            <a:off x="3124199" y="2120900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974CB-1D58-4D6C-A6E3-FD83599B76DC}"/>
              </a:ext>
            </a:extLst>
          </p:cNvPr>
          <p:cNvSpPr txBox="1"/>
          <p:nvPr/>
        </p:nvSpPr>
        <p:spPr>
          <a:xfrm>
            <a:off x="3886198" y="2684725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EF5A6-7EF3-4F14-A644-581E31CD553F}"/>
              </a:ext>
            </a:extLst>
          </p:cNvPr>
          <p:cNvSpPr txBox="1"/>
          <p:nvPr/>
        </p:nvSpPr>
        <p:spPr>
          <a:xfrm>
            <a:off x="6246584" y="2641237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D0AAE-7AAB-428E-A3AE-E6C397F31339}"/>
              </a:ext>
            </a:extLst>
          </p:cNvPr>
          <p:cNvSpPr txBox="1"/>
          <p:nvPr/>
        </p:nvSpPr>
        <p:spPr>
          <a:xfrm>
            <a:off x="6762806" y="1981837"/>
            <a:ext cx="29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 dirty="0"/>
              <a:t>처음만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42270-AFAC-4924-848C-90EAE337B4C7}"/>
              </a:ext>
            </a:extLst>
          </p:cNvPr>
          <p:cNvSpPr txBox="1"/>
          <p:nvPr/>
        </p:nvSpPr>
        <p:spPr>
          <a:xfrm>
            <a:off x="6867071" y="2225097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67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85E1DD-34E0-430E-8A69-D8E8D30685F3}"/>
              </a:ext>
            </a:extLst>
          </p:cNvPr>
          <p:cNvSpPr/>
          <p:nvPr/>
        </p:nvSpPr>
        <p:spPr>
          <a:xfrm>
            <a:off x="4445705" y="354640"/>
            <a:ext cx="1980071" cy="1706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endParaRPr lang="en-US" altLang="ko-KR" dirty="0"/>
          </a:p>
          <a:p>
            <a:pPr algn="ctr"/>
            <a:r>
              <a:rPr lang="ko-KR" altLang="en-US" dirty="0" err="1"/>
              <a:t>강동주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주유소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1ED69C-1E0A-41FC-8FB6-0DD2D5917C46}"/>
              </a:ext>
            </a:extLst>
          </p:cNvPr>
          <p:cNvSpPr/>
          <p:nvPr/>
        </p:nvSpPr>
        <p:spPr>
          <a:xfrm>
            <a:off x="2687876" y="4299643"/>
            <a:ext cx="1757829" cy="151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대장</a:t>
            </a:r>
            <a:endParaRPr lang="en-US" altLang="ko-KR" dirty="0"/>
          </a:p>
          <a:p>
            <a:pPr algn="ctr"/>
            <a:r>
              <a:rPr lang="ko-KR" altLang="en-US" dirty="0" err="1"/>
              <a:t>강동주</a:t>
            </a:r>
            <a:endParaRPr lang="en-US" altLang="ko-KR" dirty="0"/>
          </a:p>
          <a:p>
            <a:pPr algn="ctr"/>
            <a:r>
              <a:rPr lang="ko-KR" altLang="en-US" dirty="0"/>
              <a:t>주유소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251A0B-3F4E-46A2-B338-75BC257E8AD3}"/>
              </a:ext>
            </a:extLst>
          </p:cNvPr>
          <p:cNvSpPr/>
          <p:nvPr/>
        </p:nvSpPr>
        <p:spPr>
          <a:xfrm>
            <a:off x="6967073" y="4263571"/>
            <a:ext cx="1757828" cy="151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노예 </a:t>
            </a:r>
            <a:endParaRPr lang="en-US" altLang="ko-KR" dirty="0"/>
          </a:p>
          <a:p>
            <a:pPr algn="ctr"/>
            <a:r>
              <a:rPr lang="ko-KR" altLang="en-US" dirty="0" err="1"/>
              <a:t>강동주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주유소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B06647-534B-4E2C-95D9-2BB52E96C6DB}"/>
              </a:ext>
            </a:extLst>
          </p:cNvPr>
          <p:cNvCxnSpPr>
            <a:cxnSpLocks/>
          </p:cNvCxnSpPr>
          <p:nvPr/>
        </p:nvCxnSpPr>
        <p:spPr>
          <a:xfrm flipH="1">
            <a:off x="3688389" y="2225097"/>
            <a:ext cx="883363" cy="18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29F9881-6C31-44AF-BE72-54CC6CF88147}"/>
              </a:ext>
            </a:extLst>
          </p:cNvPr>
          <p:cNvCxnSpPr>
            <a:cxnSpLocks/>
          </p:cNvCxnSpPr>
          <p:nvPr/>
        </p:nvCxnSpPr>
        <p:spPr>
          <a:xfrm flipH="1" flipV="1">
            <a:off x="6512908" y="2305566"/>
            <a:ext cx="931379" cy="176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DBD1DE4-3D1A-4CE9-9255-37676D0EA5C8}"/>
              </a:ext>
            </a:extLst>
          </p:cNvPr>
          <p:cNvCxnSpPr>
            <a:cxnSpLocks/>
          </p:cNvCxnSpPr>
          <p:nvPr/>
        </p:nvCxnSpPr>
        <p:spPr>
          <a:xfrm>
            <a:off x="6675674" y="2055493"/>
            <a:ext cx="1099097" cy="208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78711D-0FCC-4640-A68C-BC5FEE54D5E0}"/>
              </a:ext>
            </a:extLst>
          </p:cNvPr>
          <p:cNvCxnSpPr>
            <a:cxnSpLocks/>
          </p:cNvCxnSpPr>
          <p:nvPr/>
        </p:nvCxnSpPr>
        <p:spPr>
          <a:xfrm flipV="1">
            <a:off x="3124199" y="1831493"/>
            <a:ext cx="1043732" cy="223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3E2B00-5FED-4FC5-A88E-EEA575011969}"/>
              </a:ext>
            </a:extLst>
          </p:cNvPr>
          <p:cNvSpPr txBox="1"/>
          <p:nvPr/>
        </p:nvSpPr>
        <p:spPr>
          <a:xfrm>
            <a:off x="3124199" y="2120900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974CB-1D58-4D6C-A6E3-FD83599B76DC}"/>
              </a:ext>
            </a:extLst>
          </p:cNvPr>
          <p:cNvSpPr txBox="1"/>
          <p:nvPr/>
        </p:nvSpPr>
        <p:spPr>
          <a:xfrm>
            <a:off x="3886198" y="2684725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EF5A6-7EF3-4F14-A644-581E31CD553F}"/>
              </a:ext>
            </a:extLst>
          </p:cNvPr>
          <p:cNvSpPr txBox="1"/>
          <p:nvPr/>
        </p:nvSpPr>
        <p:spPr>
          <a:xfrm>
            <a:off x="6246584" y="2641237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D0AAE-7AAB-428E-A3AE-E6C397F31339}"/>
              </a:ext>
            </a:extLst>
          </p:cNvPr>
          <p:cNvSpPr txBox="1"/>
          <p:nvPr/>
        </p:nvSpPr>
        <p:spPr>
          <a:xfrm>
            <a:off x="6762806" y="1981837"/>
            <a:ext cx="29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 dirty="0"/>
              <a:t>처음만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42270-AFAC-4924-848C-90EAE337B4C7}"/>
              </a:ext>
            </a:extLst>
          </p:cNvPr>
          <p:cNvSpPr txBox="1"/>
          <p:nvPr/>
        </p:nvSpPr>
        <p:spPr>
          <a:xfrm>
            <a:off x="6867071" y="2225097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72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85E1DD-34E0-430E-8A69-D8E8D30685F3}"/>
              </a:ext>
            </a:extLst>
          </p:cNvPr>
          <p:cNvSpPr/>
          <p:nvPr/>
        </p:nvSpPr>
        <p:spPr>
          <a:xfrm>
            <a:off x="4445705" y="354640"/>
            <a:ext cx="1980071" cy="1706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Hphk</a:t>
            </a:r>
            <a:r>
              <a:rPr lang="en-US" altLang="ko-KR" dirty="0"/>
              <a:t>-john</a:t>
            </a:r>
          </a:p>
          <a:p>
            <a:pPr algn="ctr"/>
            <a:r>
              <a:rPr lang="en-US" altLang="ko-KR" dirty="0"/>
              <a:t>100day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78711D-0FCC-4640-A68C-BC5FEE54D5E0}"/>
              </a:ext>
            </a:extLst>
          </p:cNvPr>
          <p:cNvCxnSpPr>
            <a:cxnSpLocks/>
          </p:cNvCxnSpPr>
          <p:nvPr/>
        </p:nvCxnSpPr>
        <p:spPr>
          <a:xfrm>
            <a:off x="6540500" y="843279"/>
            <a:ext cx="455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3E2B00-5FED-4FC5-A88E-EEA575011969}"/>
              </a:ext>
            </a:extLst>
          </p:cNvPr>
          <p:cNvSpPr txBox="1"/>
          <p:nvPr/>
        </p:nvSpPr>
        <p:spPr>
          <a:xfrm>
            <a:off x="6499342" y="1017596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CB2225-3493-4A14-A01F-DE1A684CDA0E}"/>
              </a:ext>
            </a:extLst>
          </p:cNvPr>
          <p:cNvSpPr/>
          <p:nvPr/>
        </p:nvSpPr>
        <p:spPr>
          <a:xfrm>
            <a:off x="7237833" y="349032"/>
            <a:ext cx="1980071" cy="1706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여러분</a:t>
            </a:r>
            <a:endParaRPr lang="en-US" altLang="ko-KR" dirty="0"/>
          </a:p>
          <a:p>
            <a:pPr algn="ctr"/>
            <a:r>
              <a:rPr lang="en-US" altLang="ko-KR" dirty="0"/>
              <a:t>100day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내껄로</a:t>
            </a:r>
            <a:r>
              <a:rPr lang="ko-KR" altLang="en-US" dirty="0"/>
              <a:t> 옴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Push </a:t>
            </a:r>
            <a:r>
              <a:rPr lang="ko-KR" altLang="en-US" dirty="0"/>
              <a:t>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47C087-39E9-423F-8B00-96BD56C78E79}"/>
              </a:ext>
            </a:extLst>
          </p:cNvPr>
          <p:cNvSpPr/>
          <p:nvPr/>
        </p:nvSpPr>
        <p:spPr>
          <a:xfrm>
            <a:off x="7339431" y="4521889"/>
            <a:ext cx="1980071" cy="1706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로컬 컴퓨터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내껄로</a:t>
            </a:r>
            <a:r>
              <a:rPr lang="ko-KR" altLang="en-US" dirty="0"/>
              <a:t> 옴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Push </a:t>
            </a:r>
            <a:r>
              <a:rPr lang="ko-KR" altLang="en-US" dirty="0"/>
              <a:t>됨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678DFAB-B50C-4A71-A6F6-49FD7431AA29}"/>
              </a:ext>
            </a:extLst>
          </p:cNvPr>
          <p:cNvCxnSpPr>
            <a:cxnSpLocks/>
          </p:cNvCxnSpPr>
          <p:nvPr/>
        </p:nvCxnSpPr>
        <p:spPr>
          <a:xfrm>
            <a:off x="8226134" y="2160530"/>
            <a:ext cx="0" cy="22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7AFCC85-D511-4629-BEAF-7AB49E8648F6}"/>
              </a:ext>
            </a:extLst>
          </p:cNvPr>
          <p:cNvCxnSpPr>
            <a:cxnSpLocks/>
          </p:cNvCxnSpPr>
          <p:nvPr/>
        </p:nvCxnSpPr>
        <p:spPr>
          <a:xfrm flipV="1">
            <a:off x="8642976" y="2134684"/>
            <a:ext cx="0" cy="22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DA2065-3832-4B66-B219-906E77FA2684}"/>
              </a:ext>
            </a:extLst>
          </p:cNvPr>
          <p:cNvCxnSpPr>
            <a:cxnSpLocks/>
          </p:cNvCxnSpPr>
          <p:nvPr/>
        </p:nvCxnSpPr>
        <p:spPr>
          <a:xfrm flipH="1">
            <a:off x="6499342" y="1635758"/>
            <a:ext cx="518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C282F8-4FEE-468D-9F79-05341B8A6A06}"/>
              </a:ext>
            </a:extLst>
          </p:cNvPr>
          <p:cNvSpPr txBox="1"/>
          <p:nvPr/>
        </p:nvSpPr>
        <p:spPr>
          <a:xfrm>
            <a:off x="5740088" y="2134684"/>
            <a:ext cx="2382107" cy="900246"/>
          </a:xfrm>
          <a:prstGeom prst="rect">
            <a:avLst/>
          </a:prstGeom>
          <a:noFill/>
          <a:ln w="317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차이점만 가져옴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내가 변경한 부분 가져갈 것 요청 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Pull request</a:t>
            </a:r>
            <a:endParaRPr lang="ko-KR" alt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3E872C-5048-4B18-8DB7-C7901A69A93C}"/>
              </a:ext>
            </a:extLst>
          </p:cNvPr>
          <p:cNvSpPr txBox="1"/>
          <p:nvPr/>
        </p:nvSpPr>
        <p:spPr>
          <a:xfrm>
            <a:off x="6311900" y="17225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C8E831-2CEA-48B4-9BE8-969E197DA0C2}"/>
              </a:ext>
            </a:extLst>
          </p:cNvPr>
          <p:cNvSpPr txBox="1"/>
          <p:nvPr/>
        </p:nvSpPr>
        <p:spPr>
          <a:xfrm>
            <a:off x="236277" y="250459"/>
            <a:ext cx="34485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/>
              <a:t>Pull Request </a:t>
            </a:r>
            <a:r>
              <a:rPr lang="ko-KR" altLang="en-US" sz="5400" b="1" dirty="0"/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326299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5928E8-6B8E-483E-BFFC-C2160C705B2B}"/>
              </a:ext>
            </a:extLst>
          </p:cNvPr>
          <p:cNvCxnSpPr/>
          <p:nvPr/>
        </p:nvCxnSpPr>
        <p:spPr>
          <a:xfrm>
            <a:off x="1371600" y="414746"/>
            <a:ext cx="10123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9E1BDD-FBC4-45A2-B802-E2A626587264}"/>
              </a:ext>
            </a:extLst>
          </p:cNvPr>
          <p:cNvSpPr txBox="1"/>
          <p:nvPr/>
        </p:nvSpPr>
        <p:spPr>
          <a:xfrm>
            <a:off x="4075611" y="89979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5202613-ABF3-4B66-8084-CA649188444C}"/>
              </a:ext>
            </a:extLst>
          </p:cNvPr>
          <p:cNvSpPr/>
          <p:nvPr/>
        </p:nvSpPr>
        <p:spPr>
          <a:xfrm>
            <a:off x="2136321" y="362805"/>
            <a:ext cx="1534883" cy="153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a.txt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66BCB0-FDE5-47A7-A6BD-CA8DF01D7BAE}"/>
              </a:ext>
            </a:extLst>
          </p:cNvPr>
          <p:cNvCxnSpPr/>
          <p:nvPr/>
        </p:nvCxnSpPr>
        <p:spPr>
          <a:xfrm>
            <a:off x="1371600" y="2222455"/>
            <a:ext cx="10123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0DB5FA-44B5-4F5C-A65B-8270FA0DEB02}"/>
              </a:ext>
            </a:extLst>
          </p:cNvPr>
          <p:cNvSpPr txBox="1"/>
          <p:nvPr/>
        </p:nvSpPr>
        <p:spPr>
          <a:xfrm>
            <a:off x="5610494" y="189139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Tester  (</a:t>
            </a:r>
            <a:r>
              <a:rPr lang="ko-KR" altLang="en-US" dirty="0"/>
              <a:t>원재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36BCB-CACF-4CD8-8484-B7FC2B4866C4}"/>
              </a:ext>
            </a:extLst>
          </p:cNvPr>
          <p:cNvSpPr txBox="1"/>
          <p:nvPr/>
        </p:nvSpPr>
        <p:spPr>
          <a:xfrm>
            <a:off x="8364583" y="1843326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생성 문법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45F7A2-7BC6-4840-BDDD-AB7109242CCE}"/>
              </a:ext>
            </a:extLst>
          </p:cNvPr>
          <p:cNvSpPr/>
          <p:nvPr/>
        </p:nvSpPr>
        <p:spPr>
          <a:xfrm>
            <a:off x="1850571" y="2901722"/>
            <a:ext cx="1534883" cy="153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a.txt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CA6FF0-3C62-4704-B2D4-D0F52EA9EF4F}"/>
              </a:ext>
            </a:extLst>
          </p:cNvPr>
          <p:cNvSpPr/>
          <p:nvPr/>
        </p:nvSpPr>
        <p:spPr>
          <a:xfrm>
            <a:off x="4075611" y="2954587"/>
            <a:ext cx="1534883" cy="153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b.txt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480E103-FEE0-434C-BECE-C206F80866C5}"/>
              </a:ext>
            </a:extLst>
          </p:cNvPr>
          <p:cNvCxnSpPr/>
          <p:nvPr/>
        </p:nvCxnSpPr>
        <p:spPr>
          <a:xfrm>
            <a:off x="1482634" y="4828389"/>
            <a:ext cx="10123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9BBC8D-E98A-4A87-B485-22ADAB1C75C5}"/>
              </a:ext>
            </a:extLst>
          </p:cNvPr>
          <p:cNvSpPr txBox="1"/>
          <p:nvPr/>
        </p:nvSpPr>
        <p:spPr>
          <a:xfrm>
            <a:off x="5721528" y="4497329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Tester  (</a:t>
            </a:r>
            <a:r>
              <a:rPr lang="ko-KR" altLang="en-US" dirty="0"/>
              <a:t>현호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C036CD-0901-4AF9-AC99-0A2278F68D7C}"/>
              </a:ext>
            </a:extLst>
          </p:cNvPr>
          <p:cNvSpPr txBox="1"/>
          <p:nvPr/>
        </p:nvSpPr>
        <p:spPr>
          <a:xfrm>
            <a:off x="8475617" y="4449260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생성 문법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BA05F9-7456-4618-945F-2ABDC8FEF967}"/>
              </a:ext>
            </a:extLst>
          </p:cNvPr>
          <p:cNvSpPr/>
          <p:nvPr/>
        </p:nvSpPr>
        <p:spPr>
          <a:xfrm>
            <a:off x="1961605" y="5507656"/>
            <a:ext cx="1534883" cy="153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a.txt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F2E38CB-74ED-416B-856D-8403F391E6A1}"/>
              </a:ext>
            </a:extLst>
          </p:cNvPr>
          <p:cNvSpPr/>
          <p:nvPr/>
        </p:nvSpPr>
        <p:spPr>
          <a:xfrm>
            <a:off x="4186645" y="5560521"/>
            <a:ext cx="1534883" cy="153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c.txt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82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5928E8-6B8E-483E-BFFC-C2160C705B2B}"/>
              </a:ext>
            </a:extLst>
          </p:cNvPr>
          <p:cNvCxnSpPr/>
          <p:nvPr/>
        </p:nvCxnSpPr>
        <p:spPr>
          <a:xfrm>
            <a:off x="1371600" y="414746"/>
            <a:ext cx="10123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9E1BDD-FBC4-45A2-B802-E2A626587264}"/>
              </a:ext>
            </a:extLst>
          </p:cNvPr>
          <p:cNvSpPr txBox="1"/>
          <p:nvPr/>
        </p:nvSpPr>
        <p:spPr>
          <a:xfrm>
            <a:off x="4075611" y="89979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5202613-ABF3-4B66-8084-CA649188444C}"/>
              </a:ext>
            </a:extLst>
          </p:cNvPr>
          <p:cNvSpPr/>
          <p:nvPr/>
        </p:nvSpPr>
        <p:spPr>
          <a:xfrm>
            <a:off x="2136321" y="362805"/>
            <a:ext cx="1534883" cy="153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a.txt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66BCB0-FDE5-47A7-A6BD-CA8DF01D7BAE}"/>
              </a:ext>
            </a:extLst>
          </p:cNvPr>
          <p:cNvCxnSpPr/>
          <p:nvPr/>
        </p:nvCxnSpPr>
        <p:spPr>
          <a:xfrm>
            <a:off x="1371600" y="2222455"/>
            <a:ext cx="10123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0DB5FA-44B5-4F5C-A65B-8270FA0DEB02}"/>
              </a:ext>
            </a:extLst>
          </p:cNvPr>
          <p:cNvSpPr txBox="1"/>
          <p:nvPr/>
        </p:nvSpPr>
        <p:spPr>
          <a:xfrm>
            <a:off x="5610494" y="1891395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Tester  (</a:t>
            </a:r>
            <a:r>
              <a:rPr lang="ko-KR" altLang="en-US" dirty="0"/>
              <a:t>원재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36BCB-CACF-4CD8-8484-B7FC2B4866C4}"/>
              </a:ext>
            </a:extLst>
          </p:cNvPr>
          <p:cNvSpPr txBox="1"/>
          <p:nvPr/>
        </p:nvSpPr>
        <p:spPr>
          <a:xfrm>
            <a:off x="8364583" y="1843326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생성 문법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CA6FF0-3C62-4704-B2D4-D0F52EA9EF4F}"/>
              </a:ext>
            </a:extLst>
          </p:cNvPr>
          <p:cNvSpPr/>
          <p:nvPr/>
        </p:nvSpPr>
        <p:spPr>
          <a:xfrm>
            <a:off x="4075611" y="2954587"/>
            <a:ext cx="1534883" cy="153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b.txt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480E103-FEE0-434C-BECE-C206F80866C5}"/>
              </a:ext>
            </a:extLst>
          </p:cNvPr>
          <p:cNvCxnSpPr/>
          <p:nvPr/>
        </p:nvCxnSpPr>
        <p:spPr>
          <a:xfrm>
            <a:off x="1482634" y="4828389"/>
            <a:ext cx="10123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9BBC8D-E98A-4A87-B485-22ADAB1C75C5}"/>
              </a:ext>
            </a:extLst>
          </p:cNvPr>
          <p:cNvSpPr txBox="1"/>
          <p:nvPr/>
        </p:nvSpPr>
        <p:spPr>
          <a:xfrm>
            <a:off x="5721528" y="4497329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Tester  (</a:t>
            </a:r>
            <a:r>
              <a:rPr lang="ko-KR" altLang="en-US" dirty="0"/>
              <a:t>현호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C036CD-0901-4AF9-AC99-0A2278F68D7C}"/>
              </a:ext>
            </a:extLst>
          </p:cNvPr>
          <p:cNvSpPr txBox="1"/>
          <p:nvPr/>
        </p:nvSpPr>
        <p:spPr>
          <a:xfrm>
            <a:off x="8475617" y="4449260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생성 문법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F2E38CB-74ED-416B-856D-8403F391E6A1}"/>
              </a:ext>
            </a:extLst>
          </p:cNvPr>
          <p:cNvSpPr/>
          <p:nvPr/>
        </p:nvSpPr>
        <p:spPr>
          <a:xfrm>
            <a:off x="4186645" y="5560521"/>
            <a:ext cx="1534883" cy="153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c.txt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A1102A-19EB-405F-855F-E00C57F873E4}"/>
              </a:ext>
            </a:extLst>
          </p:cNvPr>
          <p:cNvSpPr/>
          <p:nvPr/>
        </p:nvSpPr>
        <p:spPr>
          <a:xfrm>
            <a:off x="1009650" y="-647700"/>
            <a:ext cx="6572250" cy="918209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0C435-9ABE-4BF7-9B3D-69637DFFC38F}"/>
              </a:ext>
            </a:extLst>
          </p:cNvPr>
          <p:cNvSpPr txBox="1"/>
          <p:nvPr/>
        </p:nvSpPr>
        <p:spPr>
          <a:xfrm>
            <a:off x="2903762" y="7843262"/>
            <a:ext cx="4687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Branch </a:t>
            </a:r>
            <a:r>
              <a:rPr lang="ko-KR" altLang="en-US" sz="2800" b="1" dirty="0"/>
              <a:t>합친다 </a:t>
            </a:r>
            <a:endParaRPr lang="en-US" altLang="ko-KR" sz="2800" b="1" dirty="0"/>
          </a:p>
          <a:p>
            <a:r>
              <a:rPr lang="en-US" altLang="ko-KR" sz="2800" b="1" dirty="0"/>
              <a:t>Merge</a:t>
            </a:r>
            <a:r>
              <a:rPr lang="ko-KR" altLang="en-US" sz="2800" b="1" dirty="0"/>
              <a:t>한다</a:t>
            </a:r>
            <a:endParaRPr lang="en-US" altLang="ko-KR" sz="2800" b="1" dirty="0"/>
          </a:p>
          <a:p>
            <a:r>
              <a:rPr lang="ko-KR" altLang="en-US" sz="2800" b="1" dirty="0" err="1"/>
              <a:t>남의꺼</a:t>
            </a:r>
            <a:r>
              <a:rPr lang="ko-KR" altLang="en-US" sz="2800" b="1" dirty="0"/>
              <a:t> 가져옴</a:t>
            </a:r>
          </a:p>
        </p:txBody>
      </p:sp>
    </p:spTree>
    <p:extLst>
      <p:ext uri="{BB962C8B-B14F-4D97-AF65-F5344CB8AC3E}">
        <p14:creationId xmlns:p14="http://schemas.microsoft.com/office/powerpoint/2010/main" val="231686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5928E8-6B8E-483E-BFFC-C2160C705B2B}"/>
              </a:ext>
            </a:extLst>
          </p:cNvPr>
          <p:cNvCxnSpPr/>
          <p:nvPr/>
        </p:nvCxnSpPr>
        <p:spPr>
          <a:xfrm>
            <a:off x="1181100" y="1436390"/>
            <a:ext cx="10123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9E1BDD-FBC4-45A2-B802-E2A626587264}"/>
              </a:ext>
            </a:extLst>
          </p:cNvPr>
          <p:cNvSpPr txBox="1"/>
          <p:nvPr/>
        </p:nvSpPr>
        <p:spPr>
          <a:xfrm>
            <a:off x="3885111" y="1111623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5202613-ABF3-4B66-8084-CA649188444C}"/>
              </a:ext>
            </a:extLst>
          </p:cNvPr>
          <p:cNvSpPr/>
          <p:nvPr/>
        </p:nvSpPr>
        <p:spPr>
          <a:xfrm>
            <a:off x="1935618" y="1514753"/>
            <a:ext cx="1534883" cy="153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a.txt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66BCB0-FDE5-47A7-A6BD-CA8DF01D7BAE}"/>
              </a:ext>
            </a:extLst>
          </p:cNvPr>
          <p:cNvCxnSpPr/>
          <p:nvPr/>
        </p:nvCxnSpPr>
        <p:spPr>
          <a:xfrm>
            <a:off x="1181100" y="3244099"/>
            <a:ext cx="10123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0DB5FA-44B5-4F5C-A65B-8270FA0DEB02}"/>
              </a:ext>
            </a:extLst>
          </p:cNvPr>
          <p:cNvSpPr txBox="1"/>
          <p:nvPr/>
        </p:nvSpPr>
        <p:spPr>
          <a:xfrm>
            <a:off x="5419994" y="2913039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Tester  (sunny)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36BCB-CACF-4CD8-8484-B7FC2B4866C4}"/>
              </a:ext>
            </a:extLst>
          </p:cNvPr>
          <p:cNvSpPr txBox="1"/>
          <p:nvPr/>
        </p:nvSpPr>
        <p:spPr>
          <a:xfrm>
            <a:off x="8174083" y="2864970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생성 문법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CA6FF0-3C62-4704-B2D4-D0F52EA9EF4F}"/>
              </a:ext>
            </a:extLst>
          </p:cNvPr>
          <p:cNvSpPr/>
          <p:nvPr/>
        </p:nvSpPr>
        <p:spPr>
          <a:xfrm>
            <a:off x="3885111" y="3976231"/>
            <a:ext cx="1534883" cy="1534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b.txt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480E103-FEE0-434C-BECE-C206F80866C5}"/>
              </a:ext>
            </a:extLst>
          </p:cNvPr>
          <p:cNvCxnSpPr/>
          <p:nvPr/>
        </p:nvCxnSpPr>
        <p:spPr>
          <a:xfrm>
            <a:off x="1776001" y="7876389"/>
            <a:ext cx="10123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9BBC8D-E98A-4A87-B485-22ADAB1C75C5}"/>
              </a:ext>
            </a:extLst>
          </p:cNvPr>
          <p:cNvSpPr txBox="1"/>
          <p:nvPr/>
        </p:nvSpPr>
        <p:spPr>
          <a:xfrm>
            <a:off x="6014895" y="7545329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Tester  (</a:t>
            </a:r>
            <a:r>
              <a:rPr lang="ko-KR" altLang="en-US" dirty="0"/>
              <a:t>현호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C036CD-0901-4AF9-AC99-0A2278F68D7C}"/>
              </a:ext>
            </a:extLst>
          </p:cNvPr>
          <p:cNvSpPr txBox="1"/>
          <p:nvPr/>
        </p:nvSpPr>
        <p:spPr>
          <a:xfrm>
            <a:off x="8768984" y="7497260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생성 문법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A1102A-19EB-405F-855F-E00C57F873E4}"/>
              </a:ext>
            </a:extLst>
          </p:cNvPr>
          <p:cNvSpPr/>
          <p:nvPr/>
        </p:nvSpPr>
        <p:spPr>
          <a:xfrm>
            <a:off x="-6865348" y="-141789"/>
            <a:ext cx="6572250" cy="918209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2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266</Words>
  <Application>Microsoft Office PowerPoint</Application>
  <PresentationFormat>와이드스크린</PresentationFormat>
  <Paragraphs>121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 s</dc:creator>
  <cp:lastModifiedBy>s s</cp:lastModifiedBy>
  <cp:revision>14</cp:revision>
  <dcterms:created xsi:type="dcterms:W3CDTF">2020-08-20T00:32:24Z</dcterms:created>
  <dcterms:modified xsi:type="dcterms:W3CDTF">2020-08-21T09:00:13Z</dcterms:modified>
</cp:coreProperties>
</file>