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A378B-0168-41CD-8119-66CB1203A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10E6BB-9187-4A8A-8253-91D602F98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9D5CE-D00C-4AD3-8270-1A60CA21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9E4D4-C760-45A3-B697-9379330F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A7B1B-1343-438A-BB61-7022732F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2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F6C4-02FB-438D-8375-12A50EFF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AA59FD-EB31-45C3-B11A-6B46FC29E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37E2C-7012-495B-B56F-F6351FF0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6A4C7-8CDE-47AE-BFA5-10B0404D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FBDF0-06AE-432C-930B-B88A16F7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2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60D70F-E896-4675-8C0D-D4561AC1C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719FEE-CE85-44BB-9B93-B40291AFF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100C6-9BAD-4751-A36E-C86DC93D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2016B-7815-439B-B6B0-3168BC49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37DA4-9025-44C7-A741-92DDD24A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49BF5-B9BF-459D-B6FB-4A3EBC26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E73C1-E5BD-4867-B82F-AF93C9A4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3DCF-4586-4F9D-A4E3-3E163EE9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F5C5C-36AC-469A-9E4D-11C754EF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FCC57-DAF7-487E-973D-686BBA0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4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0E752-BE65-45B5-B445-5E9A9338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84C25-79D6-4658-A2EA-0028C753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CE829-1167-4D80-AC1A-B507EF1F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9DC54-E9FA-4596-9E06-D6792F24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50AEA-9840-4DD5-BD2E-E71B3D03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6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97C0F-4D57-498E-AC86-6156FCD1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CA7B6-2D3B-4DF7-BF4E-CBEDC49DE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74AEB4-68DB-415B-9BD3-61A9C437A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A95849-0975-4B2D-9D0B-93BA165B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C9940-4C06-4B1D-939B-3F9F61B2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D1DDF0-1CD8-4F1C-8FE8-788FC45D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5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61216-C6A9-4597-86A8-5DB8FABA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37692-DE4F-4D3F-8C40-698C8F08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8C3AD3-90C6-4829-AD1F-EB25964B3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330776-53C9-48B1-84E6-CE60C2DC3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CE4426-7DBA-490D-ACAB-C5D562A1E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E01CE7-735B-48F0-B729-E95CBD3E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CDE109-E2E0-47FE-919A-C6C9E90A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EB2CA4-BBA5-4FDB-BB68-BB050475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6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4209C-4F49-4C1E-B592-AC6C85C9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5F29C4-44D1-47CF-AD94-C04B5230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F8578F-1725-4312-BF9F-147E0250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155902-FB2C-4563-BF4D-23C7C928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1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77431E-A1E8-4D38-B392-7A91574A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B51F76-9282-4D31-854E-99A35BE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0A2A80-466B-4CFC-9C35-F8041191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2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468F3-43AD-480E-A9C9-502AD156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4FF55-C72B-44FD-A2A2-75BF6625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6D102-2B5D-4647-A317-868597D76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7AD16-97BE-4A59-8468-A1A66640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7DF48-5502-4BDB-8D45-0C2561A9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3662C-EC27-41BD-8B8D-960D9D80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47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406D6-B834-432A-9652-D112A4F3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982C91-1078-4B03-84CB-EB8CD2EE9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F65A5D-FEA1-46A3-8144-6FE98DA1B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C88832-4649-4E01-A4FC-7BD5E8DB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66505-FD4D-4AC9-98A1-0A4AD688B54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6DF960-514F-4734-A6D3-E9D912F6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5CBF7-6D51-4078-9D21-414C58EB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3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27428C-50F7-4C28-8D03-0DE494C9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EF9E4-8933-4A8B-A2BA-D62E86CB4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3B2CF-AC13-449F-BF60-8F5547069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66505-FD4D-4AC9-98A1-0A4AD688B549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99005-ED65-4553-819C-E99D5076E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6742F-0843-4E6C-AA23-14062E933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3595B-1012-4AFC-BFAF-2460283AD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8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5D2F4-2EE7-49F6-BE5D-55C4F3E35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443201-C9C0-421F-8C68-81F8450EC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7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A2652-1607-4732-A15F-A46F1B00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6F629-1A76-4880-BE3C-5CF4AB6D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7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85E1DD-34E0-430E-8A69-D8E8D30685F3}"/>
              </a:ext>
            </a:extLst>
          </p:cNvPr>
          <p:cNvSpPr/>
          <p:nvPr/>
        </p:nvSpPr>
        <p:spPr>
          <a:xfrm>
            <a:off x="4445705" y="354640"/>
            <a:ext cx="1980071" cy="1706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endParaRPr lang="en-US" altLang="ko-KR" dirty="0"/>
          </a:p>
          <a:p>
            <a:pPr algn="ctr"/>
            <a:r>
              <a:rPr lang="en-US" altLang="ko-KR" dirty="0" err="1"/>
              <a:t>Homwork</a:t>
            </a:r>
            <a:endParaRPr lang="en-US" altLang="ko-KR" dirty="0"/>
          </a:p>
          <a:p>
            <a:pPr algn="ctr"/>
            <a:r>
              <a:rPr lang="en-US" altLang="ko-KR" dirty="0"/>
              <a:t>README.md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1ED69C-1E0A-41FC-8FB6-0DD2D5917C46}"/>
              </a:ext>
            </a:extLst>
          </p:cNvPr>
          <p:cNvSpPr/>
          <p:nvPr/>
        </p:nvSpPr>
        <p:spPr>
          <a:xfrm>
            <a:off x="2917371" y="4136570"/>
            <a:ext cx="1757829" cy="1514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강의장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~/campus</a:t>
            </a:r>
          </a:p>
          <a:p>
            <a:pPr algn="ctr"/>
            <a:r>
              <a:rPr lang="en-US" altLang="ko-KR" dirty="0"/>
              <a:t>REAME.md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251A0B-3F4E-46A2-B338-75BC257E8AD3}"/>
              </a:ext>
            </a:extLst>
          </p:cNvPr>
          <p:cNvSpPr/>
          <p:nvPr/>
        </p:nvSpPr>
        <p:spPr>
          <a:xfrm>
            <a:off x="6967073" y="4263571"/>
            <a:ext cx="1757828" cy="151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</a:t>
            </a:r>
            <a:endParaRPr lang="en-US" altLang="ko-KR" dirty="0"/>
          </a:p>
          <a:p>
            <a:pPr algn="ctr"/>
            <a:r>
              <a:rPr lang="en-US" altLang="ko-KR" dirty="0"/>
              <a:t>Homework</a:t>
            </a:r>
          </a:p>
          <a:p>
            <a:pPr algn="ctr"/>
            <a:r>
              <a:rPr lang="en-US" altLang="ko-KR" dirty="0"/>
              <a:t>Readme.md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B06647-534B-4E2C-95D9-2BB52E96C6DB}"/>
              </a:ext>
            </a:extLst>
          </p:cNvPr>
          <p:cNvCxnSpPr>
            <a:cxnSpLocks/>
          </p:cNvCxnSpPr>
          <p:nvPr/>
        </p:nvCxnSpPr>
        <p:spPr>
          <a:xfrm flipH="1">
            <a:off x="3688389" y="2225097"/>
            <a:ext cx="883363" cy="18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29F9881-6C31-44AF-BE72-54CC6CF88147}"/>
              </a:ext>
            </a:extLst>
          </p:cNvPr>
          <p:cNvCxnSpPr>
            <a:cxnSpLocks/>
          </p:cNvCxnSpPr>
          <p:nvPr/>
        </p:nvCxnSpPr>
        <p:spPr>
          <a:xfrm flipH="1" flipV="1">
            <a:off x="6512908" y="2305566"/>
            <a:ext cx="931379" cy="176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BD1DE4-3D1A-4CE9-9255-37676D0EA5C8}"/>
              </a:ext>
            </a:extLst>
          </p:cNvPr>
          <p:cNvCxnSpPr>
            <a:cxnSpLocks/>
          </p:cNvCxnSpPr>
          <p:nvPr/>
        </p:nvCxnSpPr>
        <p:spPr>
          <a:xfrm>
            <a:off x="6675674" y="2055493"/>
            <a:ext cx="1099097" cy="208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78711D-0FCC-4640-A68C-BC5FEE54D5E0}"/>
              </a:ext>
            </a:extLst>
          </p:cNvPr>
          <p:cNvCxnSpPr>
            <a:cxnSpLocks/>
          </p:cNvCxnSpPr>
          <p:nvPr/>
        </p:nvCxnSpPr>
        <p:spPr>
          <a:xfrm flipV="1">
            <a:off x="3124199" y="1831493"/>
            <a:ext cx="1043732" cy="223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3E2B00-5FED-4FC5-A88E-EEA575011969}"/>
              </a:ext>
            </a:extLst>
          </p:cNvPr>
          <p:cNvSpPr txBox="1"/>
          <p:nvPr/>
        </p:nvSpPr>
        <p:spPr>
          <a:xfrm>
            <a:off x="3124199" y="2120900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974CB-1D58-4D6C-A6E3-FD83599B76DC}"/>
              </a:ext>
            </a:extLst>
          </p:cNvPr>
          <p:cNvSpPr txBox="1"/>
          <p:nvPr/>
        </p:nvSpPr>
        <p:spPr>
          <a:xfrm>
            <a:off x="3886198" y="2684725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EF5A6-7EF3-4F14-A644-581E31CD553F}"/>
              </a:ext>
            </a:extLst>
          </p:cNvPr>
          <p:cNvSpPr txBox="1"/>
          <p:nvPr/>
        </p:nvSpPr>
        <p:spPr>
          <a:xfrm>
            <a:off x="6246584" y="2641237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D0AAE-7AAB-428E-A3AE-E6C397F31339}"/>
              </a:ext>
            </a:extLst>
          </p:cNvPr>
          <p:cNvSpPr txBox="1"/>
          <p:nvPr/>
        </p:nvSpPr>
        <p:spPr>
          <a:xfrm>
            <a:off x="6762806" y="1981837"/>
            <a:ext cx="29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 dirty="0"/>
              <a:t>처음만</a:t>
            </a:r>
            <a:r>
              <a:rPr lang="en-US" altLang="ko-KR" dirty="0"/>
              <a:t>clone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42270-AFAC-4924-848C-90EAE337B4C7}"/>
              </a:ext>
            </a:extLst>
          </p:cNvPr>
          <p:cNvSpPr txBox="1"/>
          <p:nvPr/>
        </p:nvSpPr>
        <p:spPr>
          <a:xfrm>
            <a:off x="6867071" y="2225097"/>
            <a:ext cx="8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80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24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 s</dc:creator>
  <cp:lastModifiedBy>s s</cp:lastModifiedBy>
  <cp:revision>2</cp:revision>
  <dcterms:created xsi:type="dcterms:W3CDTF">2020-08-20T00:32:24Z</dcterms:created>
  <dcterms:modified xsi:type="dcterms:W3CDTF">2020-08-20T09:22:27Z</dcterms:modified>
</cp:coreProperties>
</file>