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0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7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8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0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D6EE-2AFB-421E-AB50-4FCA52F65AF3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CD2E-1C32-4826-AB92-C57C2E8BB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1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Supervised Learning of Multiplicative Semantic Word </a:t>
            </a:r>
            <a:r>
              <a:rPr lang="en-US" altLang="zh-CN" b="1" dirty="0" err="1">
                <a:latin typeface="+mn-lt"/>
              </a:rPr>
              <a:t>Embeddings</a:t>
            </a:r>
            <a:r>
              <a:rPr lang="en-US" altLang="zh-CN" b="1" dirty="0">
                <a:latin typeface="+mn-lt"/>
              </a:rPr>
              <a:t/>
            </a:r>
            <a:br>
              <a:rPr lang="en-US" altLang="zh-CN" b="1" dirty="0">
                <a:latin typeface="+mn-lt"/>
              </a:rPr>
            </a:br>
            <a:r>
              <a:rPr lang="en-US" altLang="zh-CN" b="1" dirty="0">
                <a:latin typeface="+mn-lt"/>
              </a:rPr>
              <a:t>from Semantic Entailment Data</a:t>
            </a:r>
            <a:r>
              <a:rPr lang="en-US" altLang="zh-CN" dirty="0" smtClean="0">
                <a:latin typeface="+mn-lt"/>
              </a:rPr>
              <a:t> </a:t>
            </a:r>
            <a:endParaRPr lang="zh-CN" altLang="en-US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zh-CN" dirty="0" smtClean="0"/>
              <a:t>Ao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64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Introduction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Natural Language Processing (NLP) tasks rely on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“king” – “man” + “woman” = “queen”</a:t>
            </a:r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ord2vec, </a:t>
            </a:r>
            <a:r>
              <a:rPr lang="en-US" altLang="zh-CN" dirty="0" err="1" smtClean="0"/>
              <a:t>GloVe</a:t>
            </a:r>
            <a:r>
              <a:rPr lang="en-US" altLang="zh-CN" dirty="0" smtClean="0"/>
              <a:t>, etc.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nsupervised</a:t>
            </a:r>
          </a:p>
          <a:p>
            <a:pPr lvl="1"/>
            <a:r>
              <a:rPr lang="en-US" altLang="zh-CN" dirty="0" smtClean="0"/>
              <a:t>Syntactic: co-occurrence</a:t>
            </a:r>
          </a:p>
          <a:p>
            <a:r>
              <a:rPr lang="en-US" altLang="zh-CN" dirty="0" smtClean="0"/>
              <a:t>“like” ≈ “not like”?</a:t>
            </a:r>
          </a:p>
          <a:p>
            <a:pPr lvl="1"/>
            <a:r>
              <a:rPr lang="en-US" altLang="zh-CN" dirty="0" smtClean="0"/>
              <a:t>Topic oriented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88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Goal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abstract meaning to word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r>
              <a:rPr lang="en-US" altLang="zh-CN" dirty="0" smtClean="0"/>
              <a:t>Improve the performance on semantic entailment task</a:t>
            </a:r>
          </a:p>
          <a:p>
            <a:endParaRPr lang="en-US" altLang="zh-CN" dirty="0"/>
          </a:p>
          <a:p>
            <a:r>
              <a:rPr lang="en-US" altLang="zh-CN" dirty="0" smtClean="0"/>
              <a:t>Why multiplicative?</a:t>
            </a:r>
          </a:p>
          <a:p>
            <a:pPr lvl="1"/>
            <a:r>
              <a:rPr lang="en-US" altLang="zh-CN" dirty="0" smtClean="0"/>
              <a:t>Ideally,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of negation and degree modifier would be constant vectors, e.g.</a:t>
            </a:r>
          </a:p>
          <a:p>
            <a:pPr lvl="2"/>
            <a:r>
              <a:rPr lang="en-US" altLang="zh-CN" dirty="0" smtClean="0"/>
              <a:t>“not” * “like” = “dislike” ≠ “like”</a:t>
            </a:r>
          </a:p>
        </p:txBody>
      </p:sp>
    </p:spTree>
    <p:extLst>
      <p:ext uri="{BB962C8B-B14F-4D97-AF65-F5344CB8AC3E}">
        <p14:creationId xmlns:p14="http://schemas.microsoft.com/office/powerpoint/2010/main" val="274811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Dataset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Stanford Natural Language Inference (SNLI) corpus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570k human-written English sentence </a:t>
            </a:r>
            <a:r>
              <a:rPr lang="en-US" altLang="zh-CN" dirty="0" smtClean="0"/>
              <a:t>pairs</a:t>
            </a:r>
          </a:p>
          <a:p>
            <a:pPr lvl="1"/>
            <a:r>
              <a:rPr lang="en-US" altLang="zh-CN" dirty="0" smtClean="0"/>
              <a:t>Manually labeled: entailment, contradiction, neutral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 SNLI?</a:t>
            </a:r>
          </a:p>
          <a:p>
            <a:pPr lvl="1"/>
            <a:r>
              <a:rPr lang="en-US" altLang="zh-CN" dirty="0" smtClean="0"/>
              <a:t>High quality</a:t>
            </a:r>
          </a:p>
          <a:p>
            <a:pPr lvl="1"/>
            <a:r>
              <a:rPr lang="en-US" altLang="zh-CN" dirty="0" smtClean="0"/>
              <a:t>Semantics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793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Model 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33" y="1825625"/>
            <a:ext cx="4250534" cy="4351338"/>
          </a:xfrm>
        </p:spPr>
      </p:pic>
    </p:spTree>
    <p:extLst>
      <p:ext uri="{BB962C8B-B14F-4D97-AF65-F5344CB8AC3E}">
        <p14:creationId xmlns:p14="http://schemas.microsoft.com/office/powerpoint/2010/main" val="110086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Performance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67741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937"/>
                <a:gridCol w="2107474"/>
                <a:gridCol w="2072640"/>
                <a:gridCol w="21575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LSTM_sent_encoder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300/2048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80.7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GRU_sent_encoder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300/2048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81.8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BiGRU-last_sent_encoder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300/4096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80.9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BiLSTM-mean_sent_encoder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300/4096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79.0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BiLSTM-max_sent_encoder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300/4096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85.0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84.5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Semantic</a:t>
                      </a:r>
                      <a:r>
                        <a:rPr lang="en-US" altLang="zh-CN" baseline="0" dirty="0" err="1" smtClean="0"/>
                        <a:t>_word_embedding</a:t>
                      </a:r>
                      <a:r>
                        <a:rPr lang="en-US" altLang="zh-CN" baseline="0" dirty="0" smtClean="0"/>
                        <a:t>(my work)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100/200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81.1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4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Conclusions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Strength:</a:t>
            </a:r>
          </a:p>
          <a:p>
            <a:pPr lvl="1"/>
            <a:r>
              <a:rPr lang="en-US" altLang="zh-CN" dirty="0" smtClean="0"/>
              <a:t>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semantically improved</a:t>
            </a:r>
          </a:p>
          <a:p>
            <a:pPr lvl="1"/>
            <a:r>
              <a:rPr lang="en-US" altLang="zh-CN" dirty="0" smtClean="0"/>
              <a:t>Combine syntactic and semantic information</a:t>
            </a:r>
          </a:p>
          <a:p>
            <a:r>
              <a:rPr lang="en-US" altLang="zh-CN" dirty="0" smtClean="0"/>
              <a:t>Limitation:</a:t>
            </a:r>
          </a:p>
          <a:p>
            <a:pPr lvl="1"/>
            <a:r>
              <a:rPr lang="en-US" altLang="zh-CN" dirty="0" smtClean="0"/>
              <a:t>Slower than unsupervised word embedding training</a:t>
            </a:r>
          </a:p>
          <a:p>
            <a:pPr lvl="1"/>
            <a:r>
              <a:rPr lang="en-US" altLang="zh-CN" dirty="0" smtClean="0"/>
              <a:t>Corpus is limited comparing to unsupervised training</a:t>
            </a:r>
          </a:p>
          <a:p>
            <a:r>
              <a:rPr lang="en-US" altLang="zh-CN" dirty="0" smtClean="0"/>
              <a:t>Future Works:</a:t>
            </a:r>
          </a:p>
          <a:p>
            <a:pPr lvl="1"/>
            <a:r>
              <a:rPr lang="en-US" altLang="zh-CN" dirty="0" smtClean="0"/>
              <a:t>Transfer to other tasks</a:t>
            </a:r>
          </a:p>
          <a:p>
            <a:pPr lvl="1"/>
            <a:r>
              <a:rPr lang="en-US" altLang="zh-CN" dirty="0" smtClean="0"/>
              <a:t>Training with higher number of dimension (require computational resources)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864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References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400" dirty="0" err="1"/>
              <a:t>Yoshua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Bengio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Rejean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Ducharme</a:t>
            </a:r>
            <a:r>
              <a:rPr lang="en-US" altLang="zh-CN" sz="1400" dirty="0"/>
              <a:t>, Pascal Vincent, and </a:t>
            </a:r>
            <a:r>
              <a:rPr lang="en-US" altLang="zh-CN" sz="1400" dirty="0" smtClean="0"/>
              <a:t>Christian </a:t>
            </a:r>
            <a:r>
              <a:rPr lang="en-US" altLang="zh-CN" sz="1400" dirty="0" err="1"/>
              <a:t>Jauvin</a:t>
            </a:r>
            <a:r>
              <a:rPr lang="en-US" altLang="zh-CN" sz="1400" dirty="0"/>
              <a:t>. A neural probabilistic language model. </a:t>
            </a:r>
            <a:r>
              <a:rPr lang="en-US" altLang="zh-CN" sz="1400" i="1" dirty="0" smtClean="0"/>
              <a:t>Journal of </a:t>
            </a:r>
            <a:r>
              <a:rPr lang="en-US" altLang="zh-CN" sz="1400" i="1" dirty="0"/>
              <a:t>machine learning research</a:t>
            </a:r>
            <a:r>
              <a:rPr lang="en-US" altLang="zh-CN" sz="1400" dirty="0"/>
              <a:t>, 3(Feb):1137–1155, 2003.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/>
              <a:t>Ronan </a:t>
            </a:r>
            <a:r>
              <a:rPr lang="en-US" altLang="zh-CN" sz="1400" dirty="0" err="1"/>
              <a:t>Collobert</a:t>
            </a:r>
            <a:r>
              <a:rPr lang="en-US" altLang="zh-CN" sz="1400" dirty="0"/>
              <a:t>, Jason Weston, Leon </a:t>
            </a:r>
            <a:r>
              <a:rPr lang="en-US" altLang="zh-CN" sz="1400" dirty="0" err="1"/>
              <a:t>Bottou</a:t>
            </a:r>
            <a:r>
              <a:rPr lang="en-US" altLang="zh-CN" sz="1400" dirty="0"/>
              <a:t>, Michael </a:t>
            </a:r>
            <a:r>
              <a:rPr lang="en-US" altLang="zh-CN" sz="1400" dirty="0" err="1" smtClean="0"/>
              <a:t>Karlen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Koray</a:t>
            </a:r>
            <a:r>
              <a:rPr lang="en-US" altLang="zh-CN" sz="1400" dirty="0"/>
              <a:t> </a:t>
            </a:r>
            <a:r>
              <a:rPr lang="en-US" altLang="zh-CN" sz="1400" dirty="0" err="1"/>
              <a:t>Kavukcuoglu</a:t>
            </a:r>
            <a:r>
              <a:rPr lang="en-US" altLang="zh-CN" sz="1400" dirty="0"/>
              <a:t>, and Pavel </a:t>
            </a:r>
            <a:r>
              <a:rPr lang="en-US" altLang="zh-CN" sz="1400" dirty="0" err="1"/>
              <a:t>Kuksa</a:t>
            </a:r>
            <a:r>
              <a:rPr lang="en-US" altLang="zh-CN" sz="1400" dirty="0"/>
              <a:t>. Natural </a:t>
            </a:r>
            <a:r>
              <a:rPr lang="en-US" altLang="zh-CN" sz="1400" dirty="0" smtClean="0"/>
              <a:t>lan</a:t>
            </a:r>
            <a:r>
              <a:rPr lang="en-US" altLang="zh-CN" sz="1400" dirty="0"/>
              <a:t>guage processing (almost) from scratch. </a:t>
            </a:r>
            <a:r>
              <a:rPr lang="en-US" altLang="zh-CN" sz="1400" i="1" dirty="0"/>
              <a:t>Journal of </a:t>
            </a:r>
            <a:r>
              <a:rPr lang="en-US" altLang="zh-CN" sz="1400" i="1" dirty="0" smtClean="0"/>
              <a:t>Machine Learning </a:t>
            </a:r>
            <a:r>
              <a:rPr lang="en-US" altLang="zh-CN" sz="1400" i="1" dirty="0"/>
              <a:t>Research</a:t>
            </a:r>
            <a:r>
              <a:rPr lang="en-US" altLang="zh-CN" sz="1400" dirty="0"/>
              <a:t>, 12(Aug):2493–2537, 2011.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/>
              <a:t>Tomas </a:t>
            </a:r>
            <a:r>
              <a:rPr lang="en-US" altLang="zh-CN" sz="1400" dirty="0" err="1"/>
              <a:t>Mikolov</a:t>
            </a:r>
            <a:r>
              <a:rPr lang="en-US" altLang="zh-CN" sz="1400" dirty="0"/>
              <a:t>, Ilya </a:t>
            </a:r>
            <a:r>
              <a:rPr lang="en-US" altLang="zh-CN" sz="1400" dirty="0" err="1"/>
              <a:t>Sutskever</a:t>
            </a:r>
            <a:r>
              <a:rPr lang="en-US" altLang="zh-CN" sz="1400" dirty="0"/>
              <a:t>, Kai Chen, Greg S </a:t>
            </a:r>
            <a:r>
              <a:rPr lang="en-US" altLang="zh-CN" sz="1400" dirty="0" err="1" smtClean="0"/>
              <a:t>Corrado</a:t>
            </a:r>
            <a:r>
              <a:rPr lang="en-US" altLang="zh-CN" sz="1400" dirty="0" smtClean="0"/>
              <a:t>, and </a:t>
            </a:r>
            <a:r>
              <a:rPr lang="en-US" altLang="zh-CN" sz="1400" dirty="0"/>
              <a:t>Jeff Dean. Distributed representations of words </a:t>
            </a:r>
            <a:r>
              <a:rPr lang="en-US" altLang="zh-CN" sz="1400" dirty="0" smtClean="0"/>
              <a:t>and phrases </a:t>
            </a:r>
            <a:r>
              <a:rPr lang="en-US" altLang="zh-CN" sz="1400" dirty="0"/>
              <a:t>and their compositionality. In </a:t>
            </a:r>
            <a:r>
              <a:rPr lang="en-US" altLang="zh-CN" sz="1400" i="1" dirty="0"/>
              <a:t>Advances in neural information processing systems</a:t>
            </a:r>
            <a:r>
              <a:rPr lang="en-US" altLang="zh-CN" sz="1400" dirty="0"/>
              <a:t>, pages 3111–3119, 2013.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/>
              <a:t>Jeffrey Pennington, Richard </a:t>
            </a:r>
            <a:r>
              <a:rPr lang="en-US" altLang="zh-CN" sz="1400" dirty="0" err="1"/>
              <a:t>Socher</a:t>
            </a:r>
            <a:r>
              <a:rPr lang="en-US" altLang="zh-CN" sz="1400" dirty="0"/>
              <a:t>, and Christopher Manning. Glove: Global vectors for word representation. In </a:t>
            </a:r>
            <a:r>
              <a:rPr lang="en-US" altLang="zh-CN" sz="1400" i="1" dirty="0"/>
              <a:t>Proceedings of the 2014 conference on empirical methods in natural language processing (EMNLP)</a:t>
            </a:r>
            <a:r>
              <a:rPr lang="en-US" altLang="zh-CN" sz="1400" dirty="0"/>
              <a:t>, pages 1532–1543, 2014.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/>
              <a:t>Alexis </a:t>
            </a:r>
            <a:r>
              <a:rPr lang="en-US" altLang="zh-CN" sz="1400" dirty="0" err="1"/>
              <a:t>Conneau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Douwe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Kiela</a:t>
            </a:r>
            <a:r>
              <a:rPr lang="en-US" altLang="zh-CN" sz="1400" dirty="0"/>
              <a:t>, Holger </a:t>
            </a:r>
            <a:r>
              <a:rPr lang="en-US" altLang="zh-CN" sz="1400" dirty="0" err="1"/>
              <a:t>Schwenk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Loic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Barrault</a:t>
            </a:r>
            <a:r>
              <a:rPr lang="en-US" altLang="zh-CN" sz="1400" dirty="0"/>
              <a:t>, and Antoine </a:t>
            </a:r>
            <a:r>
              <a:rPr lang="en-US" altLang="zh-CN" sz="1400" dirty="0" err="1"/>
              <a:t>Bordes</a:t>
            </a:r>
            <a:r>
              <a:rPr lang="en-US" altLang="zh-CN" sz="1400" dirty="0"/>
              <a:t>. Supervised learning of </a:t>
            </a:r>
            <a:r>
              <a:rPr lang="en-US" altLang="zh-CN" sz="1400" dirty="0" smtClean="0"/>
              <a:t>universal sentence </a:t>
            </a:r>
            <a:r>
              <a:rPr lang="en-US" altLang="zh-CN" sz="1400" dirty="0"/>
              <a:t>representations from natural language inference </a:t>
            </a:r>
            <a:r>
              <a:rPr lang="en-US" altLang="zh-CN" sz="1400" dirty="0" smtClean="0"/>
              <a:t>data. </a:t>
            </a:r>
            <a:r>
              <a:rPr lang="en-US" altLang="zh-CN" sz="1400" i="1" dirty="0" err="1" smtClean="0"/>
              <a:t>arXiv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preprint arXiv:1705.02364</a:t>
            </a:r>
            <a:r>
              <a:rPr lang="en-US" altLang="zh-CN" sz="1400" dirty="0"/>
              <a:t>, 2017.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/>
              <a:t>Scott </a:t>
            </a:r>
            <a:r>
              <a:rPr lang="en-US" altLang="zh-CN" sz="1400" dirty="0" err="1"/>
              <a:t>Deerwester</a:t>
            </a:r>
            <a:r>
              <a:rPr lang="en-US" altLang="zh-CN" sz="1400" dirty="0"/>
              <a:t>, Susan T </a:t>
            </a:r>
            <a:r>
              <a:rPr lang="en-US" altLang="zh-CN" sz="1400" dirty="0" err="1"/>
              <a:t>Dumais</a:t>
            </a:r>
            <a:r>
              <a:rPr lang="en-US" altLang="zh-CN" sz="1400" dirty="0"/>
              <a:t>, George W </a:t>
            </a:r>
            <a:r>
              <a:rPr lang="en-US" altLang="zh-CN" sz="1400" dirty="0" smtClean="0"/>
              <a:t>Furnas, Thomas </a:t>
            </a:r>
            <a:r>
              <a:rPr lang="en-US" altLang="zh-CN" sz="1400" dirty="0"/>
              <a:t>K </a:t>
            </a:r>
            <a:r>
              <a:rPr lang="en-US" altLang="zh-CN" sz="1400" dirty="0" err="1"/>
              <a:t>Landauer</a:t>
            </a:r>
            <a:r>
              <a:rPr lang="en-US" altLang="zh-CN" sz="1400" dirty="0"/>
              <a:t>, and Richard </a:t>
            </a:r>
            <a:r>
              <a:rPr lang="en-US" altLang="zh-CN" sz="1400" dirty="0" err="1"/>
              <a:t>Harshman</a:t>
            </a:r>
            <a:r>
              <a:rPr lang="en-US" altLang="zh-CN" sz="1400" dirty="0"/>
              <a:t>. Indexing </a:t>
            </a:r>
            <a:r>
              <a:rPr lang="en-US" altLang="zh-CN" sz="1400" dirty="0" smtClean="0"/>
              <a:t>by latent </a:t>
            </a:r>
            <a:r>
              <a:rPr lang="en-US" altLang="zh-CN" sz="1400" dirty="0"/>
              <a:t>semantic analysis. </a:t>
            </a:r>
            <a:r>
              <a:rPr lang="en-US" altLang="zh-CN" sz="1400" i="1" dirty="0"/>
              <a:t>Journal of the American society </a:t>
            </a:r>
            <a:r>
              <a:rPr lang="en-US" altLang="zh-CN" sz="1400" i="1" dirty="0" smtClean="0"/>
              <a:t>for information </a:t>
            </a:r>
            <a:r>
              <a:rPr lang="en-US" altLang="zh-CN" sz="1400" i="1" dirty="0"/>
              <a:t>science</a:t>
            </a:r>
            <a:r>
              <a:rPr lang="en-US" altLang="zh-CN" sz="1400" dirty="0"/>
              <a:t>, 41(6):391, 1990.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err="1"/>
              <a:t>Jia</a:t>
            </a:r>
            <a:r>
              <a:rPr lang="en-US" altLang="zh-CN" sz="1400" dirty="0"/>
              <a:t> Deng, Wei Dong, Richard </a:t>
            </a:r>
            <a:r>
              <a:rPr lang="en-US" altLang="zh-CN" sz="1400" dirty="0" err="1"/>
              <a:t>Socher</a:t>
            </a:r>
            <a:r>
              <a:rPr lang="en-US" altLang="zh-CN" sz="1400" dirty="0"/>
              <a:t>, Li-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 Li, Kai </a:t>
            </a:r>
            <a:r>
              <a:rPr lang="en-US" altLang="zh-CN" sz="1400" dirty="0" smtClean="0"/>
              <a:t>Li, and </a:t>
            </a:r>
            <a:r>
              <a:rPr lang="en-US" altLang="zh-CN" sz="1400" dirty="0"/>
              <a:t>Li </a:t>
            </a:r>
            <a:r>
              <a:rPr lang="en-US" altLang="zh-CN" sz="1400" dirty="0" err="1"/>
              <a:t>Fei-Fei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Imagenet</a:t>
            </a:r>
            <a:r>
              <a:rPr lang="en-US" altLang="zh-CN" sz="1400" dirty="0"/>
              <a:t>: A large-scale hierarchical </a:t>
            </a:r>
            <a:r>
              <a:rPr lang="en-US" altLang="zh-CN" sz="1400" dirty="0" smtClean="0"/>
              <a:t>image database</a:t>
            </a:r>
            <a:r>
              <a:rPr lang="en-US" altLang="zh-CN" sz="1400" dirty="0"/>
              <a:t>. In </a:t>
            </a:r>
            <a:r>
              <a:rPr lang="en-US" altLang="zh-CN" sz="1400" i="1" dirty="0"/>
              <a:t>Computer Vision and Pattern Recognition, </a:t>
            </a:r>
            <a:r>
              <a:rPr lang="en-US" altLang="zh-CN" sz="1400" i="1" dirty="0" smtClean="0"/>
              <a:t>2009. CVPR </a:t>
            </a:r>
            <a:r>
              <a:rPr lang="en-US" altLang="zh-CN" sz="1400" i="1" dirty="0"/>
              <a:t>2009. IEEE Conference on</a:t>
            </a:r>
            <a:r>
              <a:rPr lang="en-US" altLang="zh-CN" sz="1400" dirty="0"/>
              <a:t>, pages 248–255. </a:t>
            </a:r>
            <a:r>
              <a:rPr lang="en-US" altLang="zh-CN" sz="1400" dirty="0" smtClean="0"/>
              <a:t>IEEE, 2009</a:t>
            </a:r>
            <a:r>
              <a:rPr lang="en-US" altLang="zh-CN" sz="1400" dirty="0"/>
              <a:t>.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/>
              <a:t>Samuel R Bowman, Gabor </a:t>
            </a:r>
            <a:r>
              <a:rPr lang="en-US" altLang="zh-CN" sz="1400" dirty="0" err="1"/>
              <a:t>Angeli</a:t>
            </a:r>
            <a:r>
              <a:rPr lang="en-US" altLang="zh-CN" sz="1400" dirty="0"/>
              <a:t>, Christopher Potts, </a:t>
            </a:r>
            <a:r>
              <a:rPr lang="en-US" altLang="zh-CN" sz="1400" dirty="0" smtClean="0"/>
              <a:t>and Christopher </a:t>
            </a:r>
            <a:r>
              <a:rPr lang="en-US" altLang="zh-CN" sz="1400" dirty="0"/>
              <a:t>D Manning. A large annotated corpus for </a:t>
            </a:r>
            <a:r>
              <a:rPr lang="en-US" altLang="zh-CN" sz="1400" dirty="0" smtClean="0"/>
              <a:t>learning natural </a:t>
            </a:r>
            <a:r>
              <a:rPr lang="en-US" altLang="zh-CN" sz="1400" dirty="0"/>
              <a:t>language inference. </a:t>
            </a:r>
            <a:r>
              <a:rPr lang="en-US" altLang="zh-CN" sz="1400" i="1" dirty="0" err="1"/>
              <a:t>arXiv</a:t>
            </a:r>
            <a:r>
              <a:rPr lang="en-US" altLang="zh-CN" sz="1400" i="1" dirty="0"/>
              <a:t> preprint </a:t>
            </a:r>
            <a:r>
              <a:rPr lang="en-US" altLang="zh-CN" sz="1400" i="1" dirty="0" smtClean="0"/>
              <a:t>arXiv:1508.05326</a:t>
            </a:r>
            <a:r>
              <a:rPr lang="en-US" altLang="zh-CN" sz="1400" dirty="0" smtClean="0"/>
              <a:t>, 2015</a:t>
            </a:r>
            <a:r>
              <a:rPr lang="en-US" altLang="zh-CN" sz="1400" dirty="0"/>
              <a:t>.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err="1"/>
              <a:t>Juri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Ganitkevitch</a:t>
            </a:r>
            <a:r>
              <a:rPr lang="en-US" altLang="zh-CN" sz="1400" dirty="0"/>
              <a:t>, Benjamin Van </a:t>
            </a:r>
            <a:r>
              <a:rPr lang="en-US" altLang="zh-CN" sz="1400" dirty="0" err="1"/>
              <a:t>Durme</a:t>
            </a:r>
            <a:r>
              <a:rPr lang="en-US" altLang="zh-CN" sz="1400" dirty="0"/>
              <a:t>, and Chris </a:t>
            </a:r>
            <a:r>
              <a:rPr lang="en-US" altLang="zh-CN" sz="1400" dirty="0" err="1"/>
              <a:t>CallisonBurch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Ppdb</a:t>
            </a:r>
            <a:r>
              <a:rPr lang="en-US" altLang="zh-CN" sz="1400" dirty="0"/>
              <a:t>: The paraphrase database. In </a:t>
            </a:r>
            <a:r>
              <a:rPr lang="en-US" altLang="zh-CN" sz="1400" i="1" dirty="0"/>
              <a:t>HLT-NAACL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pages 758–764</a:t>
            </a:r>
            <a:r>
              <a:rPr lang="en-US" altLang="zh-CN" sz="1400" dirty="0"/>
              <a:t>, 2013.</a:t>
            </a:r>
            <a:r>
              <a:rPr lang="en-US" altLang="zh-CN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87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540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Supervised Learning of Multiplicative Semantic Word Embeddings from Semantic Entailment Data </vt:lpstr>
      <vt:lpstr>Introduction</vt:lpstr>
      <vt:lpstr>Goal</vt:lpstr>
      <vt:lpstr>Dataset</vt:lpstr>
      <vt:lpstr>Model </vt:lpstr>
      <vt:lpstr>Performance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of Multiplicative Semantic Word Embeddings from Semantic Entailment Data </dc:title>
  <dc:creator>Ao Liu</dc:creator>
  <cp:lastModifiedBy>Ao Liu</cp:lastModifiedBy>
  <cp:revision>18</cp:revision>
  <dcterms:created xsi:type="dcterms:W3CDTF">2017-12-12T04:22:32Z</dcterms:created>
  <dcterms:modified xsi:type="dcterms:W3CDTF">2017-12-12T08:59:55Z</dcterms:modified>
</cp:coreProperties>
</file>