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L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347"/>
    <a:srgbClr val="105836"/>
    <a:srgbClr val="FFC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72FF-22F9-4281-A64A-302877D37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267BB-9847-49DE-B04D-0756570BA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DB11-8E4F-44D1-A3BB-2DF745F0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3A0A-C4AC-4415-9FCA-F15A28E7EC0D}" type="datetimeFigureOut">
              <a:rPr lang="en-LC" smtClean="0"/>
              <a:t>11/11/2021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8844-2626-4BFE-A72E-20A01E12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E197-2D72-444A-A8F8-65C86FE9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EA07-D305-4D91-8E21-B9E258C87A9B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394660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6A5D-ADE7-4195-9549-2E035F2E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54B15-2995-4757-9D07-1017679B1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20A24-0EC0-478B-9D50-1480F2A1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3A0A-C4AC-4415-9FCA-F15A28E7EC0D}" type="datetimeFigureOut">
              <a:rPr lang="en-LC" smtClean="0"/>
              <a:t>11/11/2021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175CA-4B18-4966-AA77-21A3624E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F3C7-1FD9-45D1-AA5D-00891FEE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EA07-D305-4D91-8E21-B9E258C87A9B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29284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5B6B0-EF57-4C4E-8712-F504C190B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B5F25-9BA9-4103-80E0-B1B66966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2E708-5E16-4BC2-83B0-5DD2C4DF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3A0A-C4AC-4415-9FCA-F15A28E7EC0D}" type="datetimeFigureOut">
              <a:rPr lang="en-LC" smtClean="0"/>
              <a:t>11/11/2021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A2263-24C0-4E08-B819-8D3E3416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7F36-E9AD-4D74-AE66-0FA8071A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EA07-D305-4D91-8E21-B9E258C87A9B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197775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598B-9874-4B74-A4C4-48D52427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990FB-87E4-40BA-A7F0-F65EFFD2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7390-041F-4125-BC34-20670D2B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3A0A-C4AC-4415-9FCA-F15A28E7EC0D}" type="datetimeFigureOut">
              <a:rPr lang="en-LC" smtClean="0"/>
              <a:t>11/11/2021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97E7-B638-42F3-BAA4-29353520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4A5BB-C30B-4C2F-8962-C61743B3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EA07-D305-4D91-8E21-B9E258C87A9B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1411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6E74-B6F4-4781-A24F-7FB04BA9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9412-4A56-455B-AA80-E902C33E4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4986-7362-4B47-8CF8-196D68FC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3A0A-C4AC-4415-9FCA-F15A28E7EC0D}" type="datetimeFigureOut">
              <a:rPr lang="en-LC" smtClean="0"/>
              <a:t>11/11/2021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6383-EA05-4A4F-A67E-C10A5337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93AD-5C4E-4430-BD59-B1BB774C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EA07-D305-4D91-8E21-B9E258C87A9B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196144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987E-91C9-4799-8B2B-8D62A071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D522-804F-4FED-A38F-621B69304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3ABFC-52FB-4BBA-AC99-6794F51DF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5FC73-CFB9-402A-B006-90C2605F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3A0A-C4AC-4415-9FCA-F15A28E7EC0D}" type="datetimeFigureOut">
              <a:rPr lang="en-LC" smtClean="0"/>
              <a:t>11/11/2021</a:t>
            </a:fld>
            <a:endParaRPr lang="en-L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0CA8F-8CEB-4E92-97BD-8D51FF2D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74B25-9228-4780-B8C3-9ABFD3E9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EA07-D305-4D91-8E21-B9E258C87A9B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187368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2CCC-C488-4E44-9FC8-5C5E7AE9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4148-29A6-42A7-ABDD-F0607CDF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F8361-AB86-4138-ABBF-911287563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AB03F-6298-48C7-BBA9-D5209A280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E763D-B66A-41E2-AEA8-53A653664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8C7C5-FF9D-4FD9-815D-A7D67855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3A0A-C4AC-4415-9FCA-F15A28E7EC0D}" type="datetimeFigureOut">
              <a:rPr lang="en-LC" smtClean="0"/>
              <a:t>11/11/2021</a:t>
            </a:fld>
            <a:endParaRPr lang="en-L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9679B-D3F9-422E-BAEB-073A6C93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74AC9-735C-4DF6-ABB5-7B65F37C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EA07-D305-4D91-8E21-B9E258C87A9B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4926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119C-2FFB-425C-AF1A-E7B0D078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DEDE1-E8ED-41CC-9729-94B805AC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3A0A-C4AC-4415-9FCA-F15A28E7EC0D}" type="datetimeFigureOut">
              <a:rPr lang="en-LC" smtClean="0"/>
              <a:t>11/11/2021</a:t>
            </a:fld>
            <a:endParaRPr lang="en-L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6667F-311B-4438-B4DC-17BE5BDB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82DFF-8785-4A02-A46E-B72E1A06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EA07-D305-4D91-8E21-B9E258C87A9B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414225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3FD02-CEBC-4F38-9A7B-418A759B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3A0A-C4AC-4415-9FCA-F15A28E7EC0D}" type="datetimeFigureOut">
              <a:rPr lang="en-LC" smtClean="0"/>
              <a:t>11/11/2021</a:t>
            </a:fld>
            <a:endParaRPr lang="en-L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1DC6D-2DEE-4B57-B69A-6EF1D544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EE737-485C-4E83-B445-A73894A2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EA07-D305-4D91-8E21-B9E258C87A9B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402309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1AF6-F50B-4AFD-803A-0C62299F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9B8B-B586-400E-92FA-A692646C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6B86-57F9-4A43-8B09-7AA3503DC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05F4F-07BB-45B0-A2BD-168D0458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3A0A-C4AC-4415-9FCA-F15A28E7EC0D}" type="datetimeFigureOut">
              <a:rPr lang="en-LC" smtClean="0"/>
              <a:t>11/11/2021</a:t>
            </a:fld>
            <a:endParaRPr lang="en-L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A8D13-9554-4768-BED2-02A4513A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CB68F-ED18-44C1-BDEC-F31F18E8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EA07-D305-4D91-8E21-B9E258C87A9B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428173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B82-33B4-4161-9457-25119614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2F32C-5CB9-48F5-84C1-0D9E48716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6BD68-CF6B-4B69-BF94-68DC859A6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E5E60-CCB3-4DA2-9B6E-FFC031E1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3A0A-C4AC-4415-9FCA-F15A28E7EC0D}" type="datetimeFigureOut">
              <a:rPr lang="en-LC" smtClean="0"/>
              <a:t>11/11/2021</a:t>
            </a:fld>
            <a:endParaRPr lang="en-L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36181-BC86-4AA3-BF64-24887CFD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5F858-B939-4B55-A964-4B2C122B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EA07-D305-4D91-8E21-B9E258C87A9B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383278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3FC9B-CD21-43AA-8F1B-B95E1C17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F4A5C-33B3-4ADC-9F5A-8F7B79489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2D50-6190-4B8E-A2B4-8191AD390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3A0A-C4AC-4415-9FCA-F15A28E7EC0D}" type="datetimeFigureOut">
              <a:rPr lang="en-LC" smtClean="0"/>
              <a:t>11/11/2021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FB168-AD9D-4D5C-A409-A631396F4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8280-9769-408A-8F5F-1E04A407D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2EA07-D305-4D91-8E21-B9E258C87A9B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131908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57347"/>
            </a:gs>
            <a:gs pos="74000">
              <a:srgbClr val="105836"/>
            </a:gs>
            <a:gs pos="83000">
              <a:srgbClr val="105836"/>
            </a:gs>
            <a:gs pos="100000">
              <a:srgbClr val="105836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07AEE91-8412-4018-89A3-CB9CB645EDC8}"/>
              </a:ext>
            </a:extLst>
          </p:cNvPr>
          <p:cNvSpPr txBox="1">
            <a:spLocks/>
          </p:cNvSpPr>
          <p:nvPr/>
        </p:nvSpPr>
        <p:spPr>
          <a:xfrm>
            <a:off x="1232169" y="4636757"/>
            <a:ext cx="9727659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spc="600" dirty="0">
                <a:solidFill>
                  <a:schemeClr val="bg1"/>
                </a:solidFill>
                <a:effectLst>
                  <a:reflection blurRad="6350" stA="11000" endPos="45500" dir="5400000" sy="-100000" algn="bl" rotWithShape="0"/>
                </a:effectLst>
                <a:latin typeface="Montserrat Black" panose="00000A00000000000000" pitchFamily="50" charset="0"/>
              </a:rPr>
              <a:t>TASTY KITCHEN</a:t>
            </a:r>
            <a:endParaRPr lang="en-LC" sz="5400" spc="600" dirty="0">
              <a:solidFill>
                <a:schemeClr val="bg1"/>
              </a:solidFill>
              <a:effectLst>
                <a:reflection blurRad="6350" stA="11000" endPos="45500" dir="5400000" sy="-100000" algn="bl" rotWithShape="0"/>
              </a:effectLst>
              <a:latin typeface="Montserrat Black" panose="00000A00000000000000" pitchFamily="50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9C24248-8379-4C93-AB48-DDDAFFE88C54}"/>
              </a:ext>
            </a:extLst>
          </p:cNvPr>
          <p:cNvSpPr txBox="1">
            <a:spLocks/>
          </p:cNvSpPr>
          <p:nvPr/>
        </p:nvSpPr>
        <p:spPr>
          <a:xfrm>
            <a:off x="3693152" y="5410890"/>
            <a:ext cx="4805691" cy="782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rgbClr val="FFCA2C"/>
                </a:solidFill>
                <a:latin typeface="Darklight" panose="02000303000000000000" pitchFamily="50" charset="0"/>
              </a:rPr>
              <a:t>Your everyday choice</a:t>
            </a:r>
            <a:endParaRPr lang="en-LC" sz="4800" dirty="0">
              <a:solidFill>
                <a:srgbClr val="FFCA2C"/>
              </a:solidFill>
              <a:latin typeface="Darklight" panose="02000303000000000000" pitchFamily="50" charset="0"/>
            </a:endParaRPr>
          </a:p>
        </p:txBody>
      </p:sp>
      <p:pic>
        <p:nvPicPr>
          <p:cNvPr id="4" name="Graphic 3" descr="Tongue with solid fill">
            <a:extLst>
              <a:ext uri="{FF2B5EF4-FFF2-40B4-BE49-F238E27FC236}">
                <a16:creationId xmlns:a16="http://schemas.microsoft.com/office/drawing/2014/main" id="{643DFCED-B967-4332-B3BC-9AC8F2E9B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9699" y="1197095"/>
            <a:ext cx="3052595" cy="3052595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908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57347"/>
            </a:gs>
            <a:gs pos="74000">
              <a:srgbClr val="157347"/>
            </a:gs>
            <a:gs pos="83000">
              <a:srgbClr val="157347"/>
            </a:gs>
            <a:gs pos="100000">
              <a:srgbClr val="157347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ongue with solid fill">
            <a:extLst>
              <a:ext uri="{FF2B5EF4-FFF2-40B4-BE49-F238E27FC236}">
                <a16:creationId xmlns:a16="http://schemas.microsoft.com/office/drawing/2014/main" id="{643DFCED-B967-4332-B3BC-9AC8F2E9B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9454" y="682454"/>
            <a:ext cx="5493092" cy="549309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594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Darklight</vt:lpstr>
      <vt:lpstr>Montserrat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TASTY KITCHEN</dc:title>
  <dc:creator>Daniel</dc:creator>
  <cp:lastModifiedBy>Daniel</cp:lastModifiedBy>
  <cp:revision>28</cp:revision>
  <dcterms:created xsi:type="dcterms:W3CDTF">2021-11-11T20:48:05Z</dcterms:created>
  <dcterms:modified xsi:type="dcterms:W3CDTF">2021-11-11T21:32:28Z</dcterms:modified>
</cp:coreProperties>
</file>