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Predicting University Admission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Final Project - COMP 381</a:t>
            </a:r>
          </a:p>
          <a:p>
            <a:pPr/>
            <a:r>
              <a:t>Ismail El Sayad, Sahijdeep Waraich, Adakole Jumbo-Ochigbo, Gurveer Chahal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LDA: Best accuracy (98.7%)</a:t>
            </a:r>
          </a:p>
          <a:p>
            <a:pPr/>
            <a:r>
              <a:t>Logistic Regression: Slightly lower</a:t>
            </a:r>
          </a:p>
          <a:p>
            <a:pPr/>
            <a:r>
              <a:t>KNN: Still good but lower performance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Small dataset size</a:t>
            </a:r>
          </a:p>
          <a:p>
            <a:pPr/>
            <a:r>
              <a:t>Class imbalance (Waitlisted)</a:t>
            </a:r>
          </a:p>
          <a:p>
            <a:pPr/>
            <a:r>
              <a:t>Future: Try Decision Trees, SVM, or Ensembles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ML effectively predicts admission outcomes</a:t>
            </a:r>
          </a:p>
          <a:p>
            <a:pPr/>
            <a:r>
              <a:t>Feature engineering improved model performance</a:t>
            </a:r>
          </a:p>
          <a:p>
            <a:pPr/>
            <a:r>
              <a:t>Real-world application in education analytics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Kumar, A. (2023). Student admission dataset. Kaggle</a:t>
            </a:r>
          </a:p>
          <a:p>
            <a:pPr/>
            <a:r>
              <a:t>Hunter, J. D. (2007). Matplotlib article</a:t>
            </a:r>
          </a:p>
          <a:p>
            <a:pPr/>
            <a:r>
              <a:t>Matplotlib (2023). Bar chart documentation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Thank you! 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Admission decisions are stressful and complex.</a:t>
            </a:r>
          </a:p>
          <a:p>
            <a:pPr/>
            <a:r>
              <a:t>Models can support students and schools with decision-making.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Sourced from Kaggle (Aman Kumar, 2023)</a:t>
            </a:r>
          </a:p>
          <a:p>
            <a:pPr/>
            <a:r>
              <a:t>75 records, includes GPA, SAT Score, Extracurriculars</a:t>
            </a:r>
          </a:p>
          <a:p>
            <a:pPr/>
            <a:r>
              <a:t>Engineered metrics: Academic Score, SAT Percentile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GPA Category: Low, Medium, High</a:t>
            </a:r>
          </a:p>
          <a:p>
            <a:pPr/>
            <a:r>
              <a:t>Activity Level: Low, Moderate, High</a:t>
            </a:r>
          </a:p>
          <a:p>
            <a:pPr/>
            <a:r>
              <a:t>Academic Score = (GPA * SAT Score) / 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Algorithms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Logistic Regression</a:t>
            </a:r>
          </a:p>
          <a:p>
            <a:pPr/>
            <a:r>
              <a:t>Linear Discriminant Analysis (LDA)</a:t>
            </a:r>
          </a:p>
          <a:p>
            <a:pPr/>
            <a:r>
              <a:t>K-Nearest Neighbors (KNN)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Accuracy, Precision, Recall, F1 Score</a:t>
            </a:r>
          </a:p>
          <a:p>
            <a:pPr/>
            <a:r>
              <a:t>Confusion Matrix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Confusion Matrix - LDA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High accuracy with minimal misclassifications</a:t>
            </a:r>
          </a:p>
          <a:p>
            <a:pPr/>
            <a:r>
              <a:t>Best performance across all classes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Comparison (Bar Chart)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Visual comparison of Accuracy, Precision, Recall, F1 Score</a:t>
            </a:r>
          </a:p>
          <a:p>
            <a:pPr/>
            <a:r>
              <a:t>LDA leads, followed by Logistic Regression and KNN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Correlation Heatmap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GPA, SAT Score, and Academic Score highly correlated with admission status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