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Good Afternoon to everyone. For my challenge, I decided to predict basketball games.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The conclusion is that there are some nice results but it still some values that we have to count to make a good prediction, another interested values will be the points, the average height of players and number of international players, to get better results and predict in a better way. but also you don’t forget that is a sport everything can happend in a sport. NBA says where amazing happens so. This is why we played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So, why predict future? Because is </a:t>
            </a:r>
            <a:r>
              <a:rPr lang="es"/>
              <a:t>essential</a:t>
            </a:r>
            <a:r>
              <a:rPr lang="es"/>
              <a:t> for us. For many years, humanity tried to predict different aspects of the world, to understand it and react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Ok, but why in basketball. Well for many Technical Directors. predict games is very useful to create </a:t>
            </a:r>
            <a:r>
              <a:rPr lang="es"/>
              <a:t>different</a:t>
            </a:r>
            <a:r>
              <a:rPr lang="es"/>
              <a:t> trainings, depending of the results of the prediction. And also to win money in sports betting.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but how, how we can predict games. lets see what we have. A bunch of data and a computer.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Merging</a:t>
            </a:r>
            <a:r>
              <a:rPr lang="es"/>
              <a:t> this we have a branch of the Artificial Intelligence that is </a:t>
            </a:r>
            <a:r>
              <a:rPr lang="es"/>
              <a:t>Computational</a:t>
            </a:r>
            <a:r>
              <a:rPr lang="es"/>
              <a:t> Intelligence.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CI is responsible of getting a huge data, </a:t>
            </a:r>
            <a:r>
              <a:rPr lang="es"/>
              <a:t>process</a:t>
            </a:r>
            <a:r>
              <a:rPr lang="es"/>
              <a:t> it and make predictions and/or results.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After we see all data, we retrieved some important values that was decided is the best option to predict the games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and we have: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	The position in the season that is playoffs season 2017 in this case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The budget of the team for this season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Last ten games of the team, if won or not.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If the team plays as local or not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Las five games against the rival.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And the position of the last season.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And Also the values of each one. We will see how use these values in the algorithm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The function that is used is a classic algorithm in Artificial Intelligence. The search system with adversary.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We see “function”, 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</a:rPr>
              <a:t>The porcentage of the team to get the victory. 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</a:rPr>
              <a:t>I as the characteristic that is evaluated. 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</a:rPr>
              <a:t>Probability of i 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</a:rPr>
              <a:t>and value of i. This value is the value that we see before.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</a:rPr>
              <a:t>Also for each characteritic we see more less the same thing. The probability that is team A dividing by teamA plus team b times the value.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</a:rPr>
              <a:t>At the end we compare the probabilities and we see who will win.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 the first Test I get data of the playoffs of this season. More exactly the first round of the playoffs. Dates between April 27 and 28.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So we run with the first test and let see.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So these are the games, and the result. 6 games 5 were successful and one not. That is the game between Wizards and Hawks.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Lets see test 2.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 test 2 are the games between may 1 and 2. Ok I run it and.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For the 4 games 3 were succesful and 1 fail.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Taken this we see that the algorithm fails 1 time. But predictions can be make it. So.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 the prediction of may 3 and 4 the teams that will won are.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Predict basketball games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Daniel Adalaid Carranza Alvarez - A01270898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Why predict the future?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Why in basketball?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00" y="362925"/>
            <a:ext cx="3194516" cy="19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987" y="2975525"/>
            <a:ext cx="2972033" cy="19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How?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Artificial Intelligence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Computational Intelligence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50" y="0"/>
            <a:ext cx="3234649" cy="18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972575"/>
            <a:ext cx="1695100" cy="169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000" y="3386875"/>
            <a:ext cx="2680999" cy="175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Data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417"/>
            <a:ext cx="9144001" cy="355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Data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The position in the season.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The budget of the team in the season.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Last ten games of the team.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Team is Local.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Last five games against the rival.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The position of the last season.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Algorithm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Function = Sumatory(Probability(i) * Value(i))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Probability = (TeamA(i)/(TeamA(i) + TeamB(i)))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Compare the probabilities.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Demo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222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Demo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0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Prediction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35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