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6D98-93D9-4A3E-A77B-E29B3294351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8EC4F4D-3A69-4AF9-8EBF-72463F10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4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6D98-93D9-4A3E-A77B-E29B3294351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4F4D-3A69-4AF9-8EBF-72463F10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4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6D98-93D9-4A3E-A77B-E29B3294351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4F4D-3A69-4AF9-8EBF-72463F10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6D98-93D9-4A3E-A77B-E29B3294351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4F4D-3A69-4AF9-8EBF-72463F10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6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44A6D98-93D9-4A3E-A77B-E29B3294351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8EC4F4D-3A69-4AF9-8EBF-72463F10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3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6D98-93D9-4A3E-A77B-E29B3294351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4F4D-3A69-4AF9-8EBF-72463F10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4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6D98-93D9-4A3E-A77B-E29B3294351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4F4D-3A69-4AF9-8EBF-72463F10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9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6D98-93D9-4A3E-A77B-E29B3294351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4F4D-3A69-4AF9-8EBF-72463F10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8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6D98-93D9-4A3E-A77B-E29B3294351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4F4D-3A69-4AF9-8EBF-72463F10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1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6D98-93D9-4A3E-A77B-E29B3294351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4F4D-3A69-4AF9-8EBF-72463F10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5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6D98-93D9-4A3E-A77B-E29B32943511}" type="datetimeFigureOut">
              <a:rPr lang="en-US" smtClean="0"/>
              <a:t>4/25/2018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4F4D-3A69-4AF9-8EBF-72463F10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8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44A6D98-93D9-4A3E-A77B-E29B3294351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8EC4F4D-3A69-4AF9-8EBF-72463F10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5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/>
              <a:t>Realización</a:t>
            </a:r>
            <a:r>
              <a:rPr lang="en-US" sz="4000" dirty="0"/>
              <a:t> de un </a:t>
            </a:r>
            <a:r>
              <a:rPr lang="en-US" sz="4000" dirty="0" err="1"/>
              <a:t>protocolo</a:t>
            </a:r>
            <a:r>
              <a:rPr lang="en-US" sz="4000" dirty="0"/>
              <a:t> de </a:t>
            </a:r>
            <a:r>
              <a:rPr lang="en-US" sz="4000" dirty="0" err="1"/>
              <a:t>autenticación</a:t>
            </a:r>
            <a:r>
              <a:rPr lang="en-US" sz="4000" dirty="0"/>
              <a:t> para el </a:t>
            </a:r>
            <a:r>
              <a:rPr lang="en-US" sz="4000" dirty="0" err="1"/>
              <a:t>mejoramiento</a:t>
            </a:r>
            <a:r>
              <a:rPr lang="en-US" sz="4000" dirty="0"/>
              <a:t> de la </a:t>
            </a:r>
            <a:r>
              <a:rPr lang="en-US" sz="4000" dirty="0" err="1"/>
              <a:t>privacidad</a:t>
            </a:r>
            <a:r>
              <a:rPr lang="en-US" sz="4000" dirty="0"/>
              <a:t> del </a:t>
            </a:r>
            <a:r>
              <a:rPr lang="en-US" sz="4000" dirty="0" err="1"/>
              <a:t>usuario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Adalaid Carranza Alvarez – A01270898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4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pic>
        <p:nvPicPr>
          <p:cNvPr id="4" name="Picture 3" descr="C:\Users\A01270898\Desktop\fotos\nonetwork\ticketFak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726" y="343865"/>
            <a:ext cx="5791835" cy="215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01270898\Desktop\fotos\nonetwork\fakesucces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666" y="2716834"/>
            <a:ext cx="5791835" cy="1071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A01270898\Desktop\fotos\nonetwork\doormanCapturing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725" y="4001413"/>
            <a:ext cx="5791835" cy="2023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392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Referencias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6414"/>
          <a:stretch/>
        </p:blipFill>
        <p:spPr>
          <a:xfrm>
            <a:off x="2596243" y="2093976"/>
            <a:ext cx="6172200" cy="41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1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0018" y="2345700"/>
            <a:ext cx="4373521" cy="1609344"/>
          </a:xfrm>
        </p:spPr>
        <p:txBody>
          <a:bodyPr/>
          <a:lstStyle/>
          <a:p>
            <a:r>
              <a:rPr lang="en-US" dirty="0" err="1" smtClean="0"/>
              <a:t>Muchas</a:t>
            </a:r>
            <a:r>
              <a:rPr lang="en-US" dirty="0" smtClean="0"/>
              <a:t> 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1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Contexto</a:t>
            </a:r>
            <a:endParaRPr lang="en-US" dirty="0" smtClean="0"/>
          </a:p>
          <a:p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err="1" smtClean="0"/>
              <a:t>Justificación</a:t>
            </a:r>
            <a:endParaRPr lang="en-US" dirty="0" smtClean="0"/>
          </a:p>
          <a:p>
            <a:r>
              <a:rPr lang="en-US" dirty="0" err="1" smtClean="0"/>
              <a:t>Solución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r>
              <a:rPr lang="en-US" dirty="0" err="1" smtClean="0"/>
              <a:t>Resultados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Resultado de imagen para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5" y="331946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71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Identidad</a:t>
            </a:r>
            <a:endParaRPr lang="en-US" dirty="0" smtClean="0"/>
          </a:p>
          <a:p>
            <a:r>
              <a:rPr lang="en-US" dirty="0" err="1" smtClean="0"/>
              <a:t>Identificación</a:t>
            </a:r>
            <a:endParaRPr lang="en-US" dirty="0" smtClean="0"/>
          </a:p>
          <a:p>
            <a:r>
              <a:rPr lang="en-US" dirty="0" err="1" smtClean="0"/>
              <a:t>Autenticación</a:t>
            </a:r>
            <a:endParaRPr lang="en-US" dirty="0" smtClean="0"/>
          </a:p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autenticación</a:t>
            </a:r>
            <a:endParaRPr lang="en-US" dirty="0"/>
          </a:p>
          <a:p>
            <a:pPr lvl="1"/>
            <a:r>
              <a:rPr lang="en-US" dirty="0" err="1"/>
              <a:t>Centralizados</a:t>
            </a:r>
            <a:endParaRPr lang="en-US" dirty="0"/>
          </a:p>
          <a:p>
            <a:pPr lvl="2"/>
            <a:r>
              <a:rPr lang="en-US" dirty="0"/>
              <a:t>C.A.S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Distribuidos</a:t>
            </a:r>
            <a:endParaRPr lang="en-US" dirty="0"/>
          </a:p>
          <a:p>
            <a:pPr lvl="2"/>
            <a:r>
              <a:rPr lang="en-US" dirty="0" err="1" smtClean="0"/>
              <a:t>Blockchain</a:t>
            </a:r>
            <a:r>
              <a:rPr lang="en-US" dirty="0" smtClean="0"/>
              <a:t>.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2" descr="Resultado de imagen para centralized authentication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755" y="2064479"/>
            <a:ext cx="2028493" cy="100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223" y="4357687"/>
            <a:ext cx="51530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2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Desventajas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centralizados</a:t>
            </a:r>
            <a:endParaRPr lang="en-US" dirty="0"/>
          </a:p>
          <a:p>
            <a:pPr lvl="1"/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autoridad</a:t>
            </a:r>
            <a:r>
              <a:rPr lang="en-US" dirty="0"/>
              <a:t> </a:t>
            </a:r>
            <a:r>
              <a:rPr lang="en-US" dirty="0" err="1"/>
              <a:t>certificadora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punto</a:t>
            </a:r>
            <a:r>
              <a:rPr lang="en-US" dirty="0"/>
              <a:t> para </a:t>
            </a:r>
            <a:r>
              <a:rPr lang="en-US" dirty="0" err="1"/>
              <a:t>atacar</a:t>
            </a:r>
            <a:r>
              <a:rPr lang="en-US" dirty="0"/>
              <a:t>.</a:t>
            </a:r>
          </a:p>
          <a:p>
            <a:r>
              <a:rPr lang="en-US" dirty="0" err="1"/>
              <a:t>Desventajas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distribuidos</a:t>
            </a:r>
            <a:endParaRPr lang="en-US" dirty="0"/>
          </a:p>
          <a:p>
            <a:pPr lvl="1"/>
            <a:r>
              <a:rPr lang="en-US" dirty="0"/>
              <a:t>El </a:t>
            </a:r>
            <a:r>
              <a:rPr lang="en-US" dirty="0" err="1"/>
              <a:t>Usuario</a:t>
            </a:r>
            <a:r>
              <a:rPr lang="en-US" dirty="0"/>
              <a:t> 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identificado</a:t>
            </a:r>
            <a:endParaRPr lang="en-US" dirty="0"/>
          </a:p>
          <a:p>
            <a:pPr lvl="1"/>
            <a:r>
              <a:rPr lang="en-US" dirty="0" err="1"/>
              <a:t>Desconocimiento</a:t>
            </a:r>
            <a:r>
              <a:rPr lang="en-US" dirty="0"/>
              <a:t> de la </a:t>
            </a:r>
            <a:r>
              <a:rPr lang="en-US" dirty="0" err="1"/>
              <a:t>identidad</a:t>
            </a:r>
            <a:r>
              <a:rPr lang="en-US" dirty="0"/>
              <a:t> real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91" y="1784554"/>
            <a:ext cx="4049209" cy="2118901"/>
          </a:xfrm>
          <a:prstGeom prst="rect">
            <a:avLst/>
          </a:prstGeom>
        </p:spPr>
      </p:pic>
      <p:pic>
        <p:nvPicPr>
          <p:cNvPr id="5" name="Picture 2" descr="Resultado de imagen para identificacion de usuar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" y="431636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7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autenticación</a:t>
            </a:r>
            <a:r>
              <a:rPr lang="en-US" dirty="0" smtClean="0"/>
              <a:t> </a:t>
            </a:r>
            <a:r>
              <a:rPr lang="en-US" dirty="0" err="1" smtClean="0"/>
              <a:t>segura</a:t>
            </a:r>
            <a:endParaRPr lang="en-US" dirty="0" smtClean="0"/>
          </a:p>
          <a:p>
            <a:r>
              <a:rPr lang="en-US" dirty="0" smtClean="0"/>
              <a:t>Con </a:t>
            </a:r>
            <a:r>
              <a:rPr lang="en-US" dirty="0" err="1" smtClean="0"/>
              <a:t>identificación</a:t>
            </a:r>
            <a:r>
              <a:rPr lang="en-US" dirty="0" smtClean="0"/>
              <a:t> de </a:t>
            </a:r>
            <a:r>
              <a:rPr lang="en-US" dirty="0" err="1" smtClean="0"/>
              <a:t>usuarios</a:t>
            </a:r>
            <a:endParaRPr lang="en-US" dirty="0" smtClean="0"/>
          </a:p>
          <a:p>
            <a:r>
              <a:rPr lang="en-US" dirty="0" err="1" smtClean="0"/>
              <a:t>Cierto</a:t>
            </a:r>
            <a:r>
              <a:rPr lang="en-US" dirty="0" smtClean="0"/>
              <a:t> </a:t>
            </a:r>
            <a:r>
              <a:rPr lang="en-US" dirty="0" err="1" smtClean="0"/>
              <a:t>anonimato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Resultado de imagen para cor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20342"/>
            <a:ext cx="4360793" cy="19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315" y="1637314"/>
            <a:ext cx="6203686" cy="40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Solución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" t="4705" r="26808" b="3373"/>
          <a:stretch/>
        </p:blipFill>
        <p:spPr>
          <a:xfrm>
            <a:off x="3915783" y="484632"/>
            <a:ext cx="6196404" cy="63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9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2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pic>
        <p:nvPicPr>
          <p:cNvPr id="4" name="Picture 3" descr="C:\Users\A01270898\Desktop\fotos\success\loginca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20" y="1652617"/>
            <a:ext cx="3448364" cy="2586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01270898\Desktop\fotos\success\cassuccess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820" y="7019"/>
            <a:ext cx="4824492" cy="109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A01270898\Desktop\fotos\success\successB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655" y="1108862"/>
            <a:ext cx="477492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A01270898\Desktop\fotos\success\ticketA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730" y="2300671"/>
            <a:ext cx="3223802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A01270898\Desktop\fotos\success\ticketB.PNG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52"/>
          <a:stretch/>
        </p:blipFill>
        <p:spPr bwMode="auto">
          <a:xfrm>
            <a:off x="7292578" y="2298242"/>
            <a:ext cx="3614570" cy="19506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C:\Users\A01270898\Desktop\fotos\success\runNode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8" y="4532866"/>
            <a:ext cx="3644488" cy="171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A01270898\Desktop\fotos\success\runnodeb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816" y="4532866"/>
            <a:ext cx="3792964" cy="171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A01270898\Desktop\fotos\success\iou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159" y="484632"/>
            <a:ext cx="2714625" cy="14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A01270898\Desktop\fotos\success\ioucreated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2" r="33400"/>
          <a:stretch/>
        </p:blipFill>
        <p:spPr bwMode="auto">
          <a:xfrm>
            <a:off x="8245792" y="4692283"/>
            <a:ext cx="2527935" cy="10763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4754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52419" y="1758874"/>
            <a:ext cx="2886094" cy="4039497"/>
          </a:xfrm>
          <a:prstGeom prst="rect">
            <a:avLst/>
          </a:prstGeom>
        </p:spPr>
      </p:pic>
      <p:pic>
        <p:nvPicPr>
          <p:cNvPr id="5" name="Picture 4" descr="C:\Users\A01270898\Desktop\fotos\nologin\cachingmaliciou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418" y="1758874"/>
            <a:ext cx="2920646" cy="4039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354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237</TotalTime>
  <Words>98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Rockwell</vt:lpstr>
      <vt:lpstr>Rockwell Condensed</vt:lpstr>
      <vt:lpstr>Wingdings</vt:lpstr>
      <vt:lpstr>Wood Type</vt:lpstr>
      <vt:lpstr>Realización de un protocolo de autenticación para el mejoramiento de la privacidad del usuario</vt:lpstr>
      <vt:lpstr>Agenda</vt:lpstr>
      <vt:lpstr>Contexto</vt:lpstr>
      <vt:lpstr>El problema</vt:lpstr>
      <vt:lpstr>Porque es importante</vt:lpstr>
      <vt:lpstr>Solución</vt:lpstr>
      <vt:lpstr>Demo</vt:lpstr>
      <vt:lpstr>Resultados</vt:lpstr>
      <vt:lpstr>Resultados</vt:lpstr>
      <vt:lpstr>Resultados</vt:lpstr>
      <vt:lpstr>Referencias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Realización de un protocolo de autenticación para el mejoramiento de la privacidad del usuario</dc:title>
  <dc:creator>Daniel Adalaid Carranza</dc:creator>
  <cp:lastModifiedBy>Daniel Adalaid Carranza</cp:lastModifiedBy>
  <cp:revision>7</cp:revision>
  <dcterms:created xsi:type="dcterms:W3CDTF">2018-04-25T21:19:26Z</dcterms:created>
  <dcterms:modified xsi:type="dcterms:W3CDTF">2018-04-26T03:32:04Z</dcterms:modified>
</cp:coreProperties>
</file>