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30" d="100"/>
          <a:sy n="30" d="100"/>
        </p:scale>
        <p:origin x="348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2F73-DFA6-431A-80B9-9297A17AA6C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6CB73DF-2CAD-4718-941F-C44312DB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8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2F73-DFA6-431A-80B9-9297A17AA6C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73DF-2CAD-4718-941F-C44312DB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2F73-DFA6-431A-80B9-9297A17AA6C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73DF-2CAD-4718-941F-C44312DB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6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2F73-DFA6-431A-80B9-9297A17AA6C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73DF-2CAD-4718-941F-C44312DB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5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C8B2F73-DFA6-431A-80B9-9297A17AA6C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6CB73DF-2CAD-4718-941F-C44312DB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6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2F73-DFA6-431A-80B9-9297A17AA6C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73DF-2CAD-4718-941F-C44312DB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0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2F73-DFA6-431A-80B9-9297A17AA6C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73DF-2CAD-4718-941F-C44312DB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2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2F73-DFA6-431A-80B9-9297A17AA6C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73DF-2CAD-4718-941F-C44312DB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7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2F73-DFA6-431A-80B9-9297A17AA6C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73DF-2CAD-4718-941F-C44312DB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5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2F73-DFA6-431A-80B9-9297A17AA6C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73DF-2CAD-4718-941F-C44312DB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1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2F73-DFA6-431A-80B9-9297A17AA6C9}" type="datetimeFigureOut">
              <a:rPr lang="en-US" smtClean="0"/>
              <a:t>10/30/2017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73DF-2CAD-4718-941F-C44312DB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9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C8B2F73-DFA6-431A-80B9-9297A17AA6C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6CB73DF-2CAD-4718-941F-C44312DB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9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19076"/>
            <a:ext cx="9144000" cy="3006623"/>
          </a:xfrm>
        </p:spPr>
        <p:txBody>
          <a:bodyPr>
            <a:normAutofit/>
          </a:bodyPr>
          <a:lstStyle/>
          <a:p>
            <a:r>
              <a:rPr lang="es-ES" sz="4000" smtClean="0"/>
              <a:t>protocolo </a:t>
            </a:r>
            <a:r>
              <a:rPr lang="es-ES" sz="4000" dirty="0" smtClean="0"/>
              <a:t>de autenticación de transacciones con identificación de usuarios.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53334"/>
            <a:ext cx="9144000" cy="676347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Adalaid</a:t>
            </a:r>
            <a:r>
              <a:rPr lang="en-US" dirty="0"/>
              <a:t> Carranza Alvarez – A01270898</a:t>
            </a:r>
          </a:p>
        </p:txBody>
      </p:sp>
    </p:spTree>
    <p:extLst>
      <p:ext uri="{BB962C8B-B14F-4D97-AF65-F5344CB8AC3E}">
        <p14:creationId xmlns:p14="http://schemas.microsoft.com/office/powerpoint/2010/main" val="214326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Antecedentes</a:t>
            </a:r>
          </a:p>
          <a:p>
            <a:r>
              <a:rPr lang="es-MX" dirty="0"/>
              <a:t>Planteamiento</a:t>
            </a:r>
            <a:r>
              <a:rPr lang="en-US" dirty="0"/>
              <a:t> del </a:t>
            </a:r>
            <a:r>
              <a:rPr lang="es-MX" dirty="0"/>
              <a:t>problema</a:t>
            </a:r>
          </a:p>
          <a:p>
            <a:r>
              <a:rPr lang="es-MX" dirty="0"/>
              <a:t>Justificación</a:t>
            </a:r>
          </a:p>
          <a:p>
            <a:r>
              <a:rPr lang="es-MX" dirty="0"/>
              <a:t>Contribuciones</a:t>
            </a:r>
            <a:r>
              <a:rPr lang="en-US" dirty="0"/>
              <a:t> </a:t>
            </a:r>
            <a:r>
              <a:rPr lang="es-MX" dirty="0"/>
              <a:t>esperadas</a:t>
            </a:r>
          </a:p>
          <a:p>
            <a:r>
              <a:rPr lang="es-MX" dirty="0"/>
              <a:t>Metodología</a:t>
            </a:r>
          </a:p>
        </p:txBody>
      </p:sp>
      <p:pic>
        <p:nvPicPr>
          <p:cNvPr id="1026" name="Picture 2" descr="Resultado de imagen para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5" y="331946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Antecedentes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28607" cy="3286702"/>
          </a:xfrm>
        </p:spPr>
        <p:txBody>
          <a:bodyPr>
            <a:normAutofit/>
          </a:bodyPr>
          <a:lstStyle/>
          <a:p>
            <a:r>
              <a:rPr lang="es-MX" dirty="0" smtClean="0"/>
              <a:t>Autenticación</a:t>
            </a:r>
          </a:p>
          <a:p>
            <a:r>
              <a:rPr lang="es-MX" dirty="0" smtClean="0"/>
              <a:t>Identificación</a:t>
            </a:r>
          </a:p>
          <a:p>
            <a:r>
              <a:rPr lang="es-MX" dirty="0" smtClean="0"/>
              <a:t>Identidad</a:t>
            </a:r>
          </a:p>
          <a:p>
            <a:r>
              <a:rPr lang="es-MX" dirty="0" smtClean="0"/>
              <a:t>Sistemas Centralizados</a:t>
            </a:r>
          </a:p>
          <a:p>
            <a:pPr lvl="1"/>
            <a:r>
              <a:rPr lang="es-MX" dirty="0" smtClean="0"/>
              <a:t>C.A.S.</a:t>
            </a:r>
          </a:p>
          <a:p>
            <a:r>
              <a:rPr lang="es-MX" dirty="0" smtClean="0"/>
              <a:t>Sistemas Distribuidos</a:t>
            </a:r>
            <a:endParaRPr lang="es-MX" dirty="0"/>
          </a:p>
          <a:p>
            <a:pPr lvl="1"/>
            <a:r>
              <a:rPr lang="es-MX" dirty="0" err="1" smtClean="0"/>
              <a:t>Blockchain</a:t>
            </a:r>
            <a:endParaRPr lang="es-MX" dirty="0"/>
          </a:p>
        </p:txBody>
      </p:sp>
      <p:pic>
        <p:nvPicPr>
          <p:cNvPr id="2054" name="Picture 6" descr="Resultado de imagen para blockcha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664" y="0"/>
            <a:ext cx="4643335" cy="27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Autenticac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74" y="4936067"/>
            <a:ext cx="3603625" cy="19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C.A.S. Authent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381" y="3346431"/>
            <a:ext cx="15525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4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6512" y="2025130"/>
            <a:ext cx="5181600" cy="4351338"/>
          </a:xfrm>
        </p:spPr>
        <p:txBody>
          <a:bodyPr/>
          <a:lstStyle/>
          <a:p>
            <a:r>
              <a:rPr lang="es-MX" dirty="0" smtClean="0"/>
              <a:t>Protocolos Centralizados</a:t>
            </a:r>
            <a:endParaRPr lang="es-MX" dirty="0"/>
          </a:p>
          <a:p>
            <a:pPr lvl="1"/>
            <a:r>
              <a:rPr lang="es-MX" dirty="0"/>
              <a:t>Autoridad Total Certificadora</a:t>
            </a:r>
          </a:p>
          <a:p>
            <a:pPr lvl="1"/>
            <a:r>
              <a:rPr lang="es-MX" dirty="0"/>
              <a:t>Un único punto de ataque</a:t>
            </a:r>
          </a:p>
          <a:p>
            <a:r>
              <a:rPr lang="es-MX" dirty="0" smtClean="0"/>
              <a:t>Protocolos Distribuidos</a:t>
            </a:r>
            <a:endParaRPr lang="es-MX" dirty="0"/>
          </a:p>
          <a:p>
            <a:pPr lvl="1"/>
            <a:r>
              <a:rPr lang="es-MX" dirty="0" smtClean="0"/>
              <a:t>El usuario no se identifica.</a:t>
            </a:r>
          </a:p>
          <a:p>
            <a:pPr lvl="1"/>
            <a:r>
              <a:rPr lang="es-MX" dirty="0" smtClean="0"/>
              <a:t>Desconocimiento de la identidad de los usuarios.</a:t>
            </a:r>
            <a:endParaRPr lang="es-MX" dirty="0"/>
          </a:p>
          <a:p>
            <a:pPr lvl="1"/>
            <a:endParaRPr lang="es-MX" dirty="0"/>
          </a:p>
        </p:txBody>
      </p:sp>
      <p:pic>
        <p:nvPicPr>
          <p:cNvPr id="1030" name="Picture 6" descr="Resultado de imagen para denial of serv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86" y="4363811"/>
            <a:ext cx="4434114" cy="249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Anonima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996" y="0"/>
            <a:ext cx="3181004" cy="212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98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MX" dirty="0"/>
              <a:t>Centralizados</a:t>
            </a:r>
          </a:p>
          <a:p>
            <a:pPr lvl="1"/>
            <a:r>
              <a:rPr lang="es-MX" dirty="0"/>
              <a:t>Identifico al usuario de manera </a:t>
            </a:r>
            <a:r>
              <a:rPr lang="es-MX" dirty="0" smtClean="0"/>
              <a:t>total.</a:t>
            </a:r>
            <a:endParaRPr lang="es-MX" dirty="0"/>
          </a:p>
          <a:p>
            <a:r>
              <a:rPr lang="es-MX" dirty="0"/>
              <a:t>Distribuidos</a:t>
            </a:r>
          </a:p>
          <a:p>
            <a:pPr lvl="1"/>
            <a:r>
              <a:rPr lang="es-MX" dirty="0"/>
              <a:t>La autoridad no es solo una entidad.</a:t>
            </a:r>
          </a:p>
          <a:p>
            <a:pPr lvl="1"/>
            <a:r>
              <a:rPr lang="es-MX" dirty="0" smtClean="0"/>
              <a:t>Anónimo </a:t>
            </a:r>
            <a:r>
              <a:rPr lang="es-MX" dirty="0"/>
              <a:t>ante otros usuarios.</a:t>
            </a:r>
          </a:p>
          <a:p>
            <a:pPr lvl="1"/>
            <a:endParaRPr lang="es-MX" dirty="0"/>
          </a:p>
        </p:txBody>
      </p:sp>
      <p:sp>
        <p:nvSpPr>
          <p:cNvPr id="5" name="AutoShape 6" descr="Resultado de imagen para ethereum"/>
          <p:cNvSpPr>
            <a:spLocks noChangeAspect="1" noChangeArrowheads="1"/>
          </p:cNvSpPr>
          <p:nvPr/>
        </p:nvSpPr>
        <p:spPr bwMode="auto">
          <a:xfrm>
            <a:off x="1527175" y="2455046"/>
            <a:ext cx="2626814" cy="262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Picture 4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359" y="2863107"/>
            <a:ext cx="5906641" cy="399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5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Contribuciones Esperadas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MX" dirty="0"/>
              <a:t>Protocolo de autenticación</a:t>
            </a:r>
          </a:p>
          <a:p>
            <a:pPr lvl="1"/>
            <a:r>
              <a:rPr lang="es-MX" dirty="0"/>
              <a:t>Pueda ser </a:t>
            </a:r>
            <a:r>
              <a:rPr lang="es-MX" dirty="0" smtClean="0"/>
              <a:t>identificado al momento de acceder a los servicios.</a:t>
            </a:r>
            <a:endParaRPr lang="es-MX" dirty="0"/>
          </a:p>
          <a:p>
            <a:pPr lvl="1"/>
            <a:r>
              <a:rPr lang="es-MX" dirty="0"/>
              <a:t>Pueda ser </a:t>
            </a:r>
            <a:r>
              <a:rPr lang="es-MX" dirty="0" smtClean="0"/>
              <a:t>anónimo al momento de sus transacciones.</a:t>
            </a:r>
            <a:endParaRPr lang="es-MX" dirty="0"/>
          </a:p>
        </p:txBody>
      </p:sp>
      <p:pic>
        <p:nvPicPr>
          <p:cNvPr id="3074" name="Picture 2" descr="Resultado de imagen para digital ident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48" y="3800212"/>
            <a:ext cx="6583752" cy="30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4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</a:p>
        </p:txBody>
      </p:sp>
      <p:pic>
        <p:nvPicPr>
          <p:cNvPr id="4100" name="Picture 4" descr="Resultado de imagen para discipline ag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06" y="2097223"/>
            <a:ext cx="54768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CMM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055" y="1842475"/>
            <a:ext cx="52578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43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561752"/>
              </p:ext>
            </p:extLst>
          </p:nvPr>
        </p:nvGraphicFramePr>
        <p:xfrm>
          <a:off x="3898900" y="1587731"/>
          <a:ext cx="4340225" cy="5033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4388076" imgH="6185535" progId="Word.Document.12">
                  <p:embed/>
                </p:oleObj>
              </mc:Choice>
              <mc:Fallback>
                <p:oleObj name="Document" r:id="rId3" imgW="4388076" imgH="61855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8900" y="1587731"/>
                        <a:ext cx="4340225" cy="5033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25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116</TotalTime>
  <Words>115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Document</vt:lpstr>
      <vt:lpstr>protocolo de autenticación de transacciones con identificación de usuarios.</vt:lpstr>
      <vt:lpstr>Agenda</vt:lpstr>
      <vt:lpstr>Antecedentes</vt:lpstr>
      <vt:lpstr>Planteamiento del problema</vt:lpstr>
      <vt:lpstr>Justificación</vt:lpstr>
      <vt:lpstr>Contribuciones Esperadas</vt:lpstr>
      <vt:lpstr>Metodología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de autenticación para el mejoramiento de la privacidad del usuario</dc:title>
  <dc:creator>Anahi Méndez Vega</dc:creator>
  <cp:lastModifiedBy>alumno</cp:lastModifiedBy>
  <cp:revision>11</cp:revision>
  <dcterms:created xsi:type="dcterms:W3CDTF">2017-08-24T02:37:50Z</dcterms:created>
  <dcterms:modified xsi:type="dcterms:W3CDTF">2017-10-30T21:39:08Z</dcterms:modified>
</cp:coreProperties>
</file>