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2E2-219E-4B10-BEDA-180103E4B4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3A0FB2E-471F-4775-8D4C-983D64FB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7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2E2-219E-4B10-BEDA-180103E4B4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B2E-471F-4775-8D4C-983D64FB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2E2-219E-4B10-BEDA-180103E4B4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B2E-471F-4775-8D4C-983D64FB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3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2E2-219E-4B10-BEDA-180103E4B4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B2E-471F-4775-8D4C-983D64FB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6C132E2-219E-4B10-BEDA-180103E4B4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3A0FB2E-471F-4775-8D4C-983D64FB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2E2-219E-4B10-BEDA-180103E4B4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B2E-471F-4775-8D4C-983D64FB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2E2-219E-4B10-BEDA-180103E4B4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B2E-471F-4775-8D4C-983D64FB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2E2-219E-4B10-BEDA-180103E4B4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B2E-471F-4775-8D4C-983D64FB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2E2-219E-4B10-BEDA-180103E4B4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B2E-471F-4775-8D4C-983D64FB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2E2-219E-4B10-BEDA-180103E4B4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B2E-471F-4775-8D4C-983D64FB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2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2E2-219E-4B10-BEDA-180103E4B416}" type="datetimeFigureOut">
              <a:rPr lang="en-US" smtClean="0"/>
              <a:t>3/12/2018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B2E-471F-4775-8D4C-983D64FB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6C132E2-219E-4B10-BEDA-180103E4B41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3A0FB2E-471F-4775-8D4C-983D64FB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Realización</a:t>
            </a:r>
            <a:r>
              <a:rPr lang="en-US" sz="4000" dirty="0" smtClean="0"/>
              <a:t> de un </a:t>
            </a:r>
            <a:r>
              <a:rPr lang="en-US" sz="4000" dirty="0" err="1" smtClean="0"/>
              <a:t>protocolo</a:t>
            </a:r>
            <a:r>
              <a:rPr lang="en-US" sz="4000" dirty="0" smtClean="0"/>
              <a:t> de </a:t>
            </a:r>
            <a:r>
              <a:rPr lang="en-US" sz="4000" dirty="0" err="1" smtClean="0"/>
              <a:t>autenticación</a:t>
            </a:r>
            <a:r>
              <a:rPr lang="en-US" sz="4000" dirty="0" smtClean="0"/>
              <a:t> para el </a:t>
            </a:r>
            <a:r>
              <a:rPr lang="en-US" sz="4000" dirty="0" err="1" smtClean="0"/>
              <a:t>mejoramiento</a:t>
            </a:r>
            <a:r>
              <a:rPr lang="en-US" sz="4000" dirty="0" smtClean="0"/>
              <a:t> de la </a:t>
            </a:r>
            <a:r>
              <a:rPr lang="en-US" sz="4000" dirty="0" err="1" smtClean="0"/>
              <a:t>privacidad</a:t>
            </a:r>
            <a:r>
              <a:rPr lang="en-US" sz="4000" dirty="0" smtClean="0"/>
              <a:t> del </a:t>
            </a:r>
            <a:r>
              <a:rPr lang="en-US" sz="4000" dirty="0" err="1" smtClean="0"/>
              <a:t>usuario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Adalaid</a:t>
            </a:r>
            <a:r>
              <a:rPr lang="en-US" dirty="0" smtClean="0"/>
              <a:t> Carranza Alvarez – A01270898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Estado del Arte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Seguridad</a:t>
            </a:r>
            <a:r>
              <a:rPr lang="en-US" dirty="0" smtClean="0"/>
              <a:t> de la </a:t>
            </a:r>
            <a:r>
              <a:rPr lang="en-US" dirty="0" err="1" smtClean="0"/>
              <a:t>información</a:t>
            </a:r>
            <a:endParaRPr lang="en-US" dirty="0" smtClean="0"/>
          </a:p>
          <a:p>
            <a:r>
              <a:rPr lang="en-US" dirty="0" err="1" smtClean="0"/>
              <a:t>Autenticación</a:t>
            </a:r>
            <a:r>
              <a:rPr lang="en-US" dirty="0" smtClean="0"/>
              <a:t> e </a:t>
            </a:r>
            <a:r>
              <a:rPr lang="en-US" dirty="0" err="1" smtClean="0"/>
              <a:t>identificación</a:t>
            </a:r>
            <a:endParaRPr lang="en-US" dirty="0"/>
          </a:p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 smtClean="0"/>
              <a:t>Autenticación</a:t>
            </a:r>
            <a:endParaRPr lang="en-US" dirty="0" smtClean="0"/>
          </a:p>
          <a:p>
            <a:pPr lvl="1"/>
            <a:r>
              <a:rPr lang="en-US" dirty="0" err="1" smtClean="0"/>
              <a:t>Centralizados</a:t>
            </a:r>
            <a:endParaRPr lang="en-US" dirty="0" smtClean="0"/>
          </a:p>
          <a:p>
            <a:pPr lvl="2"/>
            <a:r>
              <a:rPr lang="en-US" dirty="0" smtClean="0"/>
              <a:t>C.A.S.</a:t>
            </a:r>
          </a:p>
          <a:p>
            <a:pPr lvl="2"/>
            <a:r>
              <a:rPr lang="en-US" dirty="0" smtClean="0"/>
              <a:t>P.K.A.</a:t>
            </a:r>
          </a:p>
          <a:p>
            <a:pPr lvl="2"/>
            <a:r>
              <a:rPr lang="en-US" dirty="0" smtClean="0"/>
              <a:t>Kerberos</a:t>
            </a:r>
          </a:p>
          <a:p>
            <a:pPr lvl="1"/>
            <a:r>
              <a:rPr lang="en-US" dirty="0" err="1" smtClean="0"/>
              <a:t>Distribuidos</a:t>
            </a:r>
            <a:endParaRPr lang="en-US" dirty="0" smtClean="0"/>
          </a:p>
          <a:p>
            <a:pPr lvl="2"/>
            <a:r>
              <a:rPr lang="en-US" dirty="0" err="1" smtClean="0"/>
              <a:t>OpenID</a:t>
            </a:r>
            <a:endParaRPr lang="en-US" dirty="0" smtClean="0"/>
          </a:p>
          <a:p>
            <a:pPr lvl="2"/>
            <a:r>
              <a:rPr lang="en-US" dirty="0" err="1" smtClean="0"/>
              <a:t>Blockchain</a:t>
            </a:r>
            <a:endParaRPr lang="en-US" dirty="0" smtClean="0"/>
          </a:p>
          <a:p>
            <a:pPr lvl="2"/>
            <a:r>
              <a:rPr lang="en-US" dirty="0" smtClean="0"/>
              <a:t>PGP</a:t>
            </a:r>
            <a:endParaRPr lang="en-US" dirty="0"/>
          </a:p>
        </p:txBody>
      </p:sp>
      <p:pic>
        <p:nvPicPr>
          <p:cNvPr id="1026" name="Picture 2" descr="Resultado de imagen para centralized authentication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755" y="2064479"/>
            <a:ext cx="2028493" cy="10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23" y="4357687"/>
            <a:ext cx="51530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Planteamiento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Desventajas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centralizados</a:t>
            </a:r>
            <a:endParaRPr lang="en-US" dirty="0" smtClean="0"/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/>
              <a:t>ú</a:t>
            </a:r>
            <a:r>
              <a:rPr lang="en-US" dirty="0" err="1" smtClean="0"/>
              <a:t>nica</a:t>
            </a:r>
            <a:r>
              <a:rPr lang="en-US" dirty="0" smtClean="0"/>
              <a:t> </a:t>
            </a:r>
            <a:r>
              <a:rPr lang="en-US" dirty="0" err="1" smtClean="0"/>
              <a:t>autoridad</a:t>
            </a:r>
            <a:r>
              <a:rPr lang="en-US" dirty="0" smtClean="0"/>
              <a:t> </a:t>
            </a:r>
            <a:r>
              <a:rPr lang="en-US" dirty="0" err="1" smtClean="0"/>
              <a:t>certificadora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Ú</a:t>
            </a:r>
            <a:r>
              <a:rPr lang="en-US" dirty="0" err="1" smtClean="0"/>
              <a:t>nico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para </a:t>
            </a:r>
            <a:r>
              <a:rPr lang="en-US" dirty="0" err="1" smtClean="0"/>
              <a:t>atacar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Desventajas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distribuidos</a:t>
            </a:r>
            <a:endParaRPr lang="en-US" dirty="0" smtClean="0"/>
          </a:p>
          <a:p>
            <a:pPr lvl="1"/>
            <a:r>
              <a:rPr lang="en-US" dirty="0" smtClean="0"/>
              <a:t>El Usuario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identificado</a:t>
            </a:r>
            <a:endParaRPr lang="en-US" dirty="0" smtClean="0"/>
          </a:p>
          <a:p>
            <a:pPr lvl="1"/>
            <a:r>
              <a:rPr lang="en-US" dirty="0" err="1" smtClean="0"/>
              <a:t>Desconocimiento</a:t>
            </a:r>
            <a:r>
              <a:rPr lang="en-US" dirty="0" smtClean="0"/>
              <a:t> de la </a:t>
            </a:r>
            <a:r>
              <a:rPr lang="en-US" dirty="0" err="1" smtClean="0"/>
              <a:t>identidad</a:t>
            </a:r>
            <a:r>
              <a:rPr lang="en-US" dirty="0" smtClean="0"/>
              <a:t> real </a:t>
            </a:r>
            <a:r>
              <a:rPr lang="en-US" dirty="0" smtClean="0"/>
              <a:t>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91" y="1784554"/>
            <a:ext cx="4049209" cy="2118901"/>
          </a:xfrm>
          <a:prstGeom prst="rect">
            <a:avLst/>
          </a:prstGeom>
        </p:spPr>
      </p:pic>
      <p:pic>
        <p:nvPicPr>
          <p:cNvPr id="2050" name="Picture 2" descr="Resultado de imagen para identificacion de usua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" y="431636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Propuesta</a:t>
            </a:r>
            <a:r>
              <a:rPr lang="en-US" dirty="0" smtClean="0"/>
              <a:t> de </a:t>
            </a:r>
            <a:r>
              <a:rPr lang="en-US" dirty="0" err="1" smtClean="0"/>
              <a:t>solución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/>
              <a:t>las </a:t>
            </a:r>
            <a:r>
              <a:rPr lang="en-US" dirty="0" err="1"/>
              <a:t>ventajas</a:t>
            </a:r>
            <a:r>
              <a:rPr lang="en-US" dirty="0"/>
              <a:t> de ambos </a:t>
            </a:r>
            <a:r>
              <a:rPr lang="en-US" dirty="0" err="1"/>
              <a:t>protocolos</a:t>
            </a:r>
            <a:r>
              <a:rPr lang="en-US" dirty="0"/>
              <a:t> para </a:t>
            </a:r>
            <a:r>
              <a:rPr lang="en-US" dirty="0" err="1" smtClean="0"/>
              <a:t>garantizar</a:t>
            </a:r>
            <a:r>
              <a:rPr lang="en-US" dirty="0" smtClean="0"/>
              <a:t> la </a:t>
            </a:r>
            <a:r>
              <a:rPr lang="en-US" dirty="0" err="1" smtClean="0"/>
              <a:t>confidencialidad</a:t>
            </a:r>
            <a:r>
              <a:rPr lang="en-US" dirty="0" smtClean="0"/>
              <a:t> y </a:t>
            </a:r>
            <a:r>
              <a:rPr lang="en-US" dirty="0" err="1" smtClean="0"/>
              <a:t>privacidad</a:t>
            </a:r>
            <a:r>
              <a:rPr lang="en-US" dirty="0" smtClean="0"/>
              <a:t> </a:t>
            </a:r>
            <a:r>
              <a:rPr lang="en-US" dirty="0" smtClean="0"/>
              <a:t>de la </a:t>
            </a:r>
            <a:r>
              <a:rPr lang="en-US" dirty="0" err="1" smtClean="0"/>
              <a:t>información</a:t>
            </a:r>
            <a:r>
              <a:rPr lang="en-US" dirty="0" smtClean="0"/>
              <a:t> del Usuario que </a:t>
            </a:r>
            <a:r>
              <a:rPr lang="en-US" dirty="0" err="1" smtClean="0"/>
              <a:t>desea</a:t>
            </a:r>
            <a:r>
              <a:rPr lang="en-US" dirty="0" smtClean="0"/>
              <a:t> </a:t>
            </a:r>
            <a:r>
              <a:rPr lang="en-US" dirty="0" err="1" smtClean="0"/>
              <a:t>autenticarse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Metodología</a:t>
            </a:r>
            <a:r>
              <a:rPr lang="en-US" dirty="0" smtClean="0"/>
              <a:t> de </a:t>
            </a:r>
            <a:r>
              <a:rPr lang="en-US" dirty="0" err="1" smtClean="0"/>
              <a:t>Evaluación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Simulación</a:t>
            </a:r>
            <a:r>
              <a:rPr lang="en-US" dirty="0" smtClean="0"/>
              <a:t> de 20 </a:t>
            </a:r>
            <a:r>
              <a:rPr lang="en-US" dirty="0" err="1" smtClean="0"/>
              <a:t>entidades</a:t>
            </a:r>
            <a:endParaRPr lang="en-US" dirty="0"/>
          </a:p>
          <a:p>
            <a:pPr lvl="1"/>
            <a:r>
              <a:rPr lang="en-US" dirty="0" smtClean="0"/>
              <a:t>10 </a:t>
            </a:r>
            <a:r>
              <a:rPr lang="en-US" dirty="0" err="1" smtClean="0"/>
              <a:t>autenticandose</a:t>
            </a:r>
            <a:r>
              <a:rPr lang="en-US" dirty="0" smtClean="0"/>
              <a:t> de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correcta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10 </a:t>
            </a:r>
            <a:r>
              <a:rPr lang="en-US" dirty="0" err="1" smtClean="0"/>
              <a:t>autenticandose</a:t>
            </a:r>
            <a:r>
              <a:rPr lang="en-US" dirty="0" smtClean="0"/>
              <a:t> de forma </a:t>
            </a:r>
            <a:r>
              <a:rPr lang="en-US" dirty="0" err="1" smtClean="0"/>
              <a:t>maliciosa</a:t>
            </a:r>
            <a:r>
              <a:rPr lang="en-US" dirty="0" smtClean="0"/>
              <a:t> (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identidad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a la </a:t>
            </a:r>
            <a:r>
              <a:rPr lang="en-US" dirty="0" err="1" smtClean="0"/>
              <a:t>suya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3074" name="Picture 2" descr="Resultado de imagen para distribuido y centraliz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17" y="345112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6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Avances</a:t>
            </a:r>
            <a:r>
              <a:rPr lang="en-US" dirty="0" smtClean="0"/>
              <a:t> y </a:t>
            </a:r>
            <a:r>
              <a:rPr lang="en-US" dirty="0" err="1" smtClean="0"/>
              <a:t>problemas</a:t>
            </a:r>
            <a:r>
              <a:rPr lang="en-US" dirty="0" smtClean="0"/>
              <a:t> hasta el </a:t>
            </a:r>
            <a:r>
              <a:rPr lang="en-US" dirty="0" err="1" smtClean="0"/>
              <a:t>momento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Curva</a:t>
            </a:r>
            <a:r>
              <a:rPr lang="en-US" dirty="0" smtClean="0"/>
              <a:t> de </a:t>
            </a:r>
            <a:r>
              <a:rPr lang="en-US" dirty="0" err="1" smtClean="0"/>
              <a:t>aprendizaje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Configuración</a:t>
            </a:r>
            <a:r>
              <a:rPr lang="en-US" dirty="0" smtClean="0"/>
              <a:t> del </a:t>
            </a:r>
            <a:r>
              <a:rPr lang="en-US" dirty="0" err="1" smtClean="0"/>
              <a:t>ambiente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 descr="Resultado de imagen para curva de aprendiza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601" y="1569780"/>
            <a:ext cx="4441522" cy="264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13" y="3540007"/>
            <a:ext cx="2659624" cy="265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Corda</a:t>
            </a:r>
            <a:r>
              <a:rPr lang="es-MX" dirty="0" smtClean="0"/>
              <a:t> (</a:t>
            </a:r>
            <a:r>
              <a:rPr lang="es-MX" dirty="0" err="1" smtClean="0"/>
              <a:t>Blockchain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distributed</a:t>
            </a:r>
            <a:r>
              <a:rPr lang="es-MX" dirty="0"/>
              <a:t> </a:t>
            </a:r>
            <a:r>
              <a:rPr lang="es-MX" dirty="0" err="1"/>
              <a:t>ledger</a:t>
            </a:r>
            <a:r>
              <a:rPr lang="es-MX" dirty="0"/>
              <a:t> </a:t>
            </a:r>
            <a:r>
              <a:rPr lang="es-MX" dirty="0" err="1" smtClean="0"/>
              <a:t>platform</a:t>
            </a:r>
            <a:endParaRPr lang="es-MX" dirty="0" smtClean="0"/>
          </a:p>
          <a:p>
            <a:r>
              <a:rPr lang="es-MX" dirty="0" smtClean="0"/>
              <a:t>Identidad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516" y="0"/>
            <a:ext cx="5862484" cy="3126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07" y="3126658"/>
            <a:ext cx="4618550" cy="36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0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Corda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21" y="2547021"/>
            <a:ext cx="9020175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648" r="14912" b="50883"/>
          <a:stretch/>
        </p:blipFill>
        <p:spPr>
          <a:xfrm>
            <a:off x="767507" y="4847686"/>
            <a:ext cx="6032090" cy="1230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719" y="4943167"/>
            <a:ext cx="36766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2667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82</TotalTime>
  <Words>154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Realización de un protocolo de autenticación para el mejoramiento de la privacidad del usuario</vt:lpstr>
      <vt:lpstr>Estado del Arte</vt:lpstr>
      <vt:lpstr>Planteamiento del Problema</vt:lpstr>
      <vt:lpstr>Propuesta de solución</vt:lpstr>
      <vt:lpstr>Metodología de Evaluación</vt:lpstr>
      <vt:lpstr>Avances y problemas hasta el momento</vt:lpstr>
      <vt:lpstr>Corda (Blockchain)</vt:lpstr>
      <vt:lpstr>Corda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Realización de un protocolo de autenticación para el mejoramiento de la privacidad del usuario</dc:title>
  <dc:creator>Usuario Prestamo alumno</dc:creator>
  <cp:lastModifiedBy>alumno</cp:lastModifiedBy>
  <cp:revision>7</cp:revision>
  <dcterms:created xsi:type="dcterms:W3CDTF">2018-03-08T00:12:43Z</dcterms:created>
  <dcterms:modified xsi:type="dcterms:W3CDTF">2018-03-13T02:19:56Z</dcterms:modified>
</cp:coreProperties>
</file>