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56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8A582-EE21-4D81-A245-3BA5E81B2BED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4B630-1D6B-40F6-8158-3403AE0A5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748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30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B36825-F9C5-FE35-FD8D-20AEE740EA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564970A-1FEB-4E49-8BC1-08A08A623B92}" type="slidenum">
              <a:rPr lang="pt-BR" altLang="pt-BR" smtClean="0">
                <a:ea typeface="Microsoft YaHei" panose="020B0503020204020204" pitchFamily="34" charset="-122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>
              <a:ea typeface="Microsoft YaHei" panose="020B0503020204020204" pitchFamily="34" charset="-122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F0D2C137-F443-658E-1C0B-578E73244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31838"/>
            <a:ext cx="6502400" cy="36576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63D1B587-9099-0B12-30F5-F1A7E1A0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4632325"/>
            <a:ext cx="5394325" cy="438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05" name="Text Box 3">
            <a:extLst>
              <a:ext uri="{FF2B5EF4-FFF2-40B4-BE49-F238E27FC236}">
                <a16:creationId xmlns:a16="http://schemas.microsoft.com/office/drawing/2014/main" id="{1F41F6B7-B7CA-FE0B-E8FF-514310C91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9264650"/>
            <a:ext cx="292258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445926-75C0-4CED-86B8-0A7B923BE287}" type="slidenum">
              <a:rPr lang="pt-BR" altLang="pt-BR"/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48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E457-0432-D18D-B90E-4557243AA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2FF86-1E34-4DFC-E143-155AF9725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6A578-7CFE-2E69-0DE1-92062D8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EF7366-CB8D-F1D5-61B7-9A548871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AB7EC4-8C42-3317-69DA-8EEDC374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4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611FE-A89D-E29B-B6DE-F56A7565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F41402-E731-824C-1176-85C0BDF27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FFC4A-4897-7F03-B334-830E1405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E08A0-5F17-3C22-A36E-75C4867F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2C9CFF-5959-130F-455C-AA313536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36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75C20-1041-FDD8-29D3-74BD1E278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1E617-DE8D-A290-5788-04290FBD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F6403-5743-73CE-90F0-0A8E2E00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8B5AB9-D351-0DF8-4195-892D4C1B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23B29-99EF-08C4-A5D8-84F4524C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E004-299C-5928-40E6-F65A8737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8A9ED-C181-EAD0-5465-5FBB93F8C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368DA1-36D8-EEA4-B7F8-1129D93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721CA-B70C-F15F-A241-EB28221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87E85A-1D83-F8BD-1C16-752BAAE2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9C252-B800-3522-D6E4-0AD03696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170A62-AA95-3F39-69CF-F62C16CF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CE739-F4D9-3687-F34D-12D9D16F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8367F8-27A2-C211-34C4-47282BE6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E7F62F-DF4D-0597-3AC6-B40BF0EF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7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4B1B4-9D9A-8682-01C7-DF7DDA7E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455286-A297-F90A-3EF5-225B790B0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29A14C-7080-0891-89E0-14B98706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39D86-EC78-F1B9-2544-2020EDC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A90F1E-4DC1-9D1B-9547-503F8A79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EFE95-71A6-A0D3-5EC6-968513E7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69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7683-A2D6-3337-F2B4-15371B87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50E1C-7EC9-E3CB-4695-DC5A471C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A663A6-AE30-6CB9-32A7-D589EA75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EC2EF0-727C-7431-5719-CE46151E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F319D1-23D6-E40E-32C4-A4FB8A87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7670B6-189B-5CED-1CB4-D52DC858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E40946-82E2-4C9A-C43B-1BF4D3B1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8410F6-D459-ABDE-6AB7-8766DBE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7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7B7C-E4A5-7D88-CA14-339CB4F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96DA98-7D70-DB6D-9FEA-7A5D3C2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12D662-C823-29E9-BDFF-65493574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4ED7A-3866-19F3-A36E-8725C855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10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634F45-5DA9-882F-6078-3EEB6A20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192402-0733-B200-2875-0765CE1D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EB587F-3097-780D-BEBB-DE7AFA2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28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7FD1E-16EB-8295-611B-B24F96F1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FC01D-272F-623D-69CF-70F727CB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F65795-1CFF-9042-0D16-0B4C20A9A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208BD-9CE1-A59C-9111-E0550AE8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17F4D2-47AA-352A-D217-7C2B821D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D95AD-7F1B-5E78-04EB-A6983F77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6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2542A-D9DE-2111-A7E1-59736090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BEA743-73C0-577C-F326-60675B33F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7C860F-8105-1288-C0AE-DE838ADD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EDBC37-B197-445A-89AA-4B22914C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4F107-7D2F-1B3E-0532-F323AA71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22FB34-D912-93C1-19ED-3D4E4887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23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436958-3D7B-2B97-A5F6-E2F5522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7CEF19-CDE7-EE0F-95A2-6726C7CFD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B6FF8-3F71-10A2-6006-56B3B472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7450-5452-4B06-9359-9EA71596C0F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FD664-252E-F9AB-5D00-BE22DA5E9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F8383E-E13E-5839-40FB-48996AA6E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625B-8C0E-44FE-B2C7-6AE6527C3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C139C-E158-83EC-9C22-20A9B83AC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pt-BR" sz="6600" dirty="0"/>
              <a:t>Laboratório de Programação Científica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37A98-384E-FECF-23AB-2F4B69DF3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spcBef>
                <a:spcPts val="800"/>
              </a:spcBef>
              <a:buClrTx/>
              <a:buFontTx/>
              <a:buNone/>
            </a:pPr>
            <a:r>
              <a:rPr lang="pt-BR" altLang="pt-BR" dirty="0">
                <a:latin typeface="Calibri" panose="020F0502020204030204" pitchFamily="34" charset="0"/>
              </a:rPr>
              <a:t>Adalberto Cavalcante de Melo</a:t>
            </a:r>
          </a:p>
          <a:p>
            <a:pPr algn="l">
              <a:spcBef>
                <a:spcPts val="800"/>
              </a:spcBef>
              <a:buClrTx/>
              <a:buFontTx/>
              <a:buNone/>
            </a:pPr>
            <a:r>
              <a:rPr lang="pt-BR" altLang="pt-BR" dirty="0">
                <a:latin typeface="Calibri" panose="020F0502020204030204" pitchFamily="34" charset="0"/>
              </a:rPr>
              <a:t>adalberto.melo@ifpa.edu.br</a:t>
            </a:r>
          </a:p>
          <a:p>
            <a:pPr algn="l"/>
            <a:endParaRPr lang="pt-BR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BA95EFB-79E4-DE0A-4424-AB67EB5E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1544" y="1267079"/>
            <a:ext cx="408736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8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8" name="Text Box 1">
            <a:extLst>
              <a:ext uri="{FF2B5EF4-FFF2-40B4-BE49-F238E27FC236}">
                <a16:creationId xmlns:a16="http://schemas.microsoft.com/office/drawing/2014/main" id="{97283F78-9756-942B-3B31-DDEF72E0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325369"/>
            <a:ext cx="10835640" cy="1956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1pPr>
            <a:lvl2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Exercícios</a:t>
            </a:r>
            <a:r>
              <a:rPr lang="en-US" altLang="pt-BR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pseudocodigo</a:t>
            </a:r>
            <a:r>
              <a:rPr lang="en-US" altLang="pt-BR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fluxograma</a:t>
            </a:r>
            <a:endParaRPr lang="en-US" altLang="pt-BR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7FE99C-7F70-E2C5-C9DB-17250DC2F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3036191"/>
            <a:ext cx="9763125" cy="1695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6877F4-0D91-658A-5807-6D8C182B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066800"/>
            <a:ext cx="9696450" cy="47244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6A9BA40-86F2-43E0-2580-605D07C49D6A}"/>
              </a:ext>
            </a:extLst>
          </p:cNvPr>
          <p:cNvSpPr/>
          <p:nvPr/>
        </p:nvSpPr>
        <p:spPr>
          <a:xfrm>
            <a:off x="2773680" y="4907280"/>
            <a:ext cx="7410450" cy="73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74350E0-A76F-1AE7-BC6A-F503CCF5516D}"/>
              </a:ext>
            </a:extLst>
          </p:cNvPr>
          <p:cNvSpPr/>
          <p:nvPr/>
        </p:nvSpPr>
        <p:spPr>
          <a:xfrm>
            <a:off x="487680" y="5349240"/>
            <a:ext cx="7410450" cy="737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9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F0B48788-BBAC-C1DD-521F-E9C0868D7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325369"/>
            <a:ext cx="10835640" cy="19568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9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1pPr>
            <a:lvl2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3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w Cen MT" panose="020B0602020104020603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</a:t>
            </a:r>
            <a:r>
              <a:rPr lang="en-US" altLang="pt-BR" sz="5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pt-BR" sz="5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Apriori</a:t>
            </a:r>
            <a:endParaRPr lang="en-US" altLang="pt-BR" sz="5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07275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5" name="Rectangle 501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32</Words>
  <Application>Microsoft Office PowerPoint</Application>
  <PresentationFormat>Widescreen</PresentationFormat>
  <Paragraphs>13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Microsoft YaHei</vt:lpstr>
      <vt:lpstr>Arial</vt:lpstr>
      <vt:lpstr>Calibri</vt:lpstr>
      <vt:lpstr>Calibri Light</vt:lpstr>
      <vt:lpstr>Wingdings</vt:lpstr>
      <vt:lpstr>Tema do Office</vt:lpstr>
      <vt:lpstr>Laboratório de Programação Científica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Livre Educacional</dc:title>
  <dc:creator>Adalberto Cavalcante de Melo</dc:creator>
  <cp:lastModifiedBy>Adalberto Cavalcante de Melo</cp:lastModifiedBy>
  <cp:revision>22</cp:revision>
  <dcterms:created xsi:type="dcterms:W3CDTF">2023-03-10T01:16:17Z</dcterms:created>
  <dcterms:modified xsi:type="dcterms:W3CDTF">2024-10-22T22:13:50Z</dcterms:modified>
</cp:coreProperties>
</file>