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93E8-8594-40A8-80C7-6AAB6C51E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06880-ADFF-4655-9B34-6C8DD7EF6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223F-C8D5-4C89-8E32-52882CA1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CB9A-7735-4CC6-AB53-97529565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22C7-5829-43AC-BA45-E73FF9D6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2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2497-1174-42F8-8909-927A1A8A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C19A2-CFDD-4770-A75B-8AEE8AA0E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234C-80F2-4450-AC36-909FF3DF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AFFD-34D8-4475-B1A8-20EF9E8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9975-656F-4FB6-9C61-D95ECDC8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7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8FFD7-8E47-4B9B-8B56-2994AAF9B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6AF2F-2E61-442A-9EF2-B18B5CDB0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F8A9-30AB-4766-B169-A97B11CE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1008-28D1-4B63-BC42-9A263319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DD14-C153-4CB4-8E48-AD1B773E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36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7704-E522-4A82-8CCF-6A70AD62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B1CC-437F-4A92-B277-751A6AF1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C708-F0D9-452A-A52F-715D28D5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9B2B8-51EF-4ACF-B452-0FA93760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EB2C-0255-49DD-AAB4-F61A5EB5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61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1CF4-9AD6-4A99-B73E-B499F649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5F4EB-6E21-403A-81FB-6224A26C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02F80-E0A7-4077-8AC9-D2E0576C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41A7-8AE8-4E39-9E8F-4158F354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00BEB-0D6B-479E-A051-16814977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93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1EF5-063F-427F-8542-85B27CBE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05C9-1A70-4C7F-AED1-F5498B2B6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48668-6BB3-4B98-8C87-F22239C1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42D5C-26DE-47AC-9FFB-068AEE69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4B0A7-EC65-49F1-94CF-B28F347A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99167-7D17-4C7D-9D92-674C3FC1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5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EEC8-40EA-452A-840C-606E2841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F455-1353-4BB6-8DA7-A008DA47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9D0E1-D38F-414B-997D-2BB9E582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FF1FC-4B56-474A-AE01-F206CBF7D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AC284-F6A5-480C-9E4D-4E3022B6C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DB413-7132-46AD-8161-2FB288C2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CFAD5-6C2B-4C90-AED7-7DE2295F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A711D-1C19-4760-BC9F-F4DFF810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E1E9-4401-45BB-A9CB-774D6225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891C5-4C78-4740-A1D6-67449166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3B1CB-E6EA-4D25-9256-79D8C1F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FF0F6-6130-4BE9-86E8-1622210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67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5B489-A5D1-4DD8-B90A-D672A5FB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DF43B-E39B-4555-AD40-9CD66C7B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CFF4F-1DBF-4EFF-BD89-3E816D97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4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3F11-7F30-4E7C-AA6C-B5ABF076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E3D2-275E-4D57-83B9-155EC1E3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9CF90-F691-4EDE-B5E9-834C0A03D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DEC0-2D39-4AC8-AF12-5AD2DF2A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6677-15F7-432B-984A-E9EBC7D3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90361-030A-4F6E-AA9A-AE9026F6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96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108D-4BE1-4323-8CCA-C31D00E1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9848E-529D-44EA-A649-5B7B072C4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B17F8-3157-4DDB-A099-D20F48AD9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A5542-2A7B-453E-88ED-74D24334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2ED31-2B6C-4673-ACE7-5E20AC62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1F2F8-1C93-4E80-85FC-94481B09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05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F844C-9197-48EF-A958-3921D2BD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D362F-5144-42EA-A333-E13C9161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6D93-EA69-4CB2-9FB7-3E1FB4B42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5FE57-0A0C-42D3-9FED-0541C1CC0A3C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FA02-2CD6-40CA-9D9C-5F8D02FAA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CE2B-06E7-4BC6-B857-2FC180FC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9956-96CB-4684-8E56-E16ECD32B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2C92-7345-494C-BA33-9894BDA04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It’s almost Halloween</a:t>
            </a:r>
            <a:r>
              <a:rPr lang="en-CA"/>
              <a:t>, hooray!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8E12F-0FC9-452F-9601-055DCC12F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54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It’s almost Halloween, hooray!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almost Halloween, hooray!</dc:title>
  <dc:creator>Denny, Catherine FLNR:EX</dc:creator>
  <cp:lastModifiedBy>Denny, Catherine FLNR:EX</cp:lastModifiedBy>
  <cp:revision>1</cp:revision>
  <dcterms:created xsi:type="dcterms:W3CDTF">2019-10-23T17:53:30Z</dcterms:created>
  <dcterms:modified xsi:type="dcterms:W3CDTF">2019-10-23T17:53:44Z</dcterms:modified>
</cp:coreProperties>
</file>