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7f977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7f977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f85edf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f85edf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 la cartella test2 e spostare tutti i file fastq presenti in unix_short_tutorial nella nuova cartella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0825" y="173550"/>
            <a:ext cx="22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ex_1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26650" y="3321475"/>
            <a:ext cx="741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mv Desktop/unix_short_tutorial/*.fastq test2</a:t>
            </a:r>
            <a:endParaRPr sz="2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" sz="2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Desktop/unix_short_tutorial/*.fastq test2</a:t>
            </a:r>
            <a:endParaRPr sz="2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26650" y="4527900"/>
            <a:ext cx="494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Considerando che la posizione della cartella test2 sia della 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ex2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Rinominare i file Illumina_1.fastq e Illumina_2.fastq come seq1.fastq e seq2.fastq e creare una copia nel desktop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3028800"/>
            <a:ext cx="7896225" cy="139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6" idx="2"/>
          </p:cNvCxnSpPr>
          <p:nvPr/>
        </p:nvCxnSpPr>
        <p:spPr>
          <a:xfrm flipH="1">
            <a:off x="4318050" y="2571750"/>
            <a:ext cx="9792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4383750" y="1956150"/>
            <a:ext cx="18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Sono nella cartella test2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4252575" y="4145975"/>
            <a:ext cx="637200" cy="5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503075" y="4811125"/>
            <a:ext cx="9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rot="10800000">
            <a:off x="5629775" y="4192800"/>
            <a:ext cx="1593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5498650" y="4764300"/>
            <a:ext cx="9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cosa?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6915800" y="4192800"/>
            <a:ext cx="1593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6997650" y="4811125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detination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827550" y="352950"/>
            <a:ext cx="1626900" cy="4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llumina _1.fastq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073525" y="377050"/>
            <a:ext cx="1626900" cy="4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illumina _1.fasta</a:t>
            </a:r>
            <a:endParaRPr/>
          </a:p>
        </p:txBody>
      </p:sp>
      <p:cxnSp>
        <p:nvCxnSpPr>
          <p:cNvPr id="79" name="Google Shape;79;p15"/>
          <p:cNvCxnSpPr>
            <a:stCxn id="77" idx="3"/>
            <a:endCxn id="78" idx="1"/>
          </p:cNvCxnSpPr>
          <p:nvPr/>
        </p:nvCxnSpPr>
        <p:spPr>
          <a:xfrm>
            <a:off x="2454450" y="562950"/>
            <a:ext cx="6192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961675" y="1350175"/>
            <a:ext cx="267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Tolgo </a:t>
            </a:r>
            <a:r>
              <a:rPr b="1" lang="en"/>
              <a:t>@ </a:t>
            </a:r>
            <a:r>
              <a:rPr lang="en"/>
              <a:t>sostinuisco </a:t>
            </a:r>
            <a:r>
              <a:rPr b="1" lang="en"/>
              <a:t>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Rimuovo </a:t>
            </a:r>
            <a:r>
              <a:rPr b="1" lang="en"/>
              <a:t>+</a:t>
            </a:r>
            <a:r>
              <a:rPr lang="en"/>
              <a:t> e </a:t>
            </a:r>
            <a:r>
              <a:rPr b="1" lang="en"/>
              <a:t>riga di qualità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25" y="1043500"/>
            <a:ext cx="4157374" cy="19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