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7E15-315D-6C4E-84BE-9536A06A5A5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4641668" y="2708361"/>
            <a:ext cx="2638698" cy="23687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4763589" y="3892727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5847806" y="2982681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A60DA8-F9FD-384E-9D2C-07DC2C15E0C1}"/>
              </a:ext>
            </a:extLst>
          </p:cNvPr>
          <p:cNvSpPr/>
          <p:nvPr/>
        </p:nvSpPr>
        <p:spPr>
          <a:xfrm>
            <a:off x="1271451" y="2090052"/>
            <a:ext cx="2638698" cy="2368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D4BD02-8F2B-7347-8395-1E7C23104ADE}"/>
              </a:ext>
            </a:extLst>
          </p:cNvPr>
          <p:cNvSpPr/>
          <p:nvPr/>
        </p:nvSpPr>
        <p:spPr>
          <a:xfrm>
            <a:off x="1289241" y="3149436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7A45B69-3A94-214B-8C62-05E8CF886F0C}"/>
              </a:ext>
            </a:extLst>
          </p:cNvPr>
          <p:cNvSpPr/>
          <p:nvPr/>
        </p:nvSpPr>
        <p:spPr>
          <a:xfrm>
            <a:off x="2373458" y="2239390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9998890" y="1280155"/>
            <a:ext cx="1262743" cy="1036320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3B353774-7E67-BF4A-9FE7-F4F4031EDDB1}"/>
              </a:ext>
            </a:extLst>
          </p:cNvPr>
          <p:cNvSpPr/>
          <p:nvPr/>
        </p:nvSpPr>
        <p:spPr>
          <a:xfrm>
            <a:off x="10032271" y="5138447"/>
            <a:ext cx="1262743" cy="103632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</a:p>
          <a:p>
            <a:pPr algn="ctr"/>
            <a:r>
              <a:rPr lang="en-US" dirty="0"/>
              <a:t>Tuning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F9BEEE-E9E8-7348-B9EB-B877F65E2185}"/>
              </a:ext>
            </a:extLst>
          </p:cNvPr>
          <p:cNvSpPr/>
          <p:nvPr/>
        </p:nvSpPr>
        <p:spPr>
          <a:xfrm>
            <a:off x="1271451" y="765685"/>
            <a:ext cx="6008915" cy="66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Service (Load Balancer)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784B1-0A27-2F4E-A033-160587D557C7}"/>
              </a:ext>
            </a:extLst>
          </p:cNvPr>
          <p:cNvCxnSpPr>
            <a:cxnSpLocks/>
            <a:stCxn id="17" idx="2"/>
            <a:endCxn id="7" idx="4"/>
          </p:cNvCxnSpPr>
          <p:nvPr/>
        </p:nvCxnSpPr>
        <p:spPr>
          <a:xfrm>
            <a:off x="4275909" y="1427536"/>
            <a:ext cx="1770227" cy="155514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E0D66E-8E62-004C-A0E9-77BE95C7F7EA}"/>
              </a:ext>
            </a:extLst>
          </p:cNvPr>
          <p:cNvCxnSpPr>
            <a:cxnSpLocks/>
            <a:stCxn id="17" idx="2"/>
            <a:endCxn id="10" idx="5"/>
          </p:cNvCxnSpPr>
          <p:nvPr/>
        </p:nvCxnSpPr>
        <p:spPr>
          <a:xfrm flipH="1">
            <a:off x="3197027" y="1427536"/>
            <a:ext cx="1078882" cy="81185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DA0FE0-F76B-FF4F-9680-CA5024E8E84F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409619" y="1798315"/>
            <a:ext cx="6589271" cy="866259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1E4731-C8E2-2044-B890-8646EEB16B2F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 flipH="1">
            <a:off x="6814458" y="1798315"/>
            <a:ext cx="3184432" cy="1581027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46E165-11D0-AA41-8922-BEC738C01FBF}"/>
              </a:ext>
            </a:extLst>
          </p:cNvPr>
          <p:cNvSpPr txBox="1"/>
          <p:nvPr/>
        </p:nvSpPr>
        <p:spPr>
          <a:xfrm>
            <a:off x="605706" y="2217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E0636EE-2B15-3D4F-80A6-FECBF47AC641}"/>
              </a:ext>
            </a:extLst>
          </p:cNvPr>
          <p:cNvSpPr/>
          <p:nvPr/>
        </p:nvSpPr>
        <p:spPr>
          <a:xfrm>
            <a:off x="7249885" y="5065708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36A719-DB3A-1D46-A22C-C62484DE33EF}"/>
              </a:ext>
            </a:extLst>
          </p:cNvPr>
          <p:cNvCxnSpPr>
            <a:cxnSpLocks/>
            <a:stCxn id="16" idx="3"/>
            <a:endCxn id="32" idx="3"/>
          </p:cNvCxnSpPr>
          <p:nvPr/>
        </p:nvCxnSpPr>
        <p:spPr>
          <a:xfrm flipH="1">
            <a:off x="8233954" y="5656607"/>
            <a:ext cx="1798317" cy="1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82903A-ADC2-6D43-A874-D01D5B622F9A}"/>
              </a:ext>
            </a:extLst>
          </p:cNvPr>
          <p:cNvCxnSpPr>
            <a:cxnSpLocks/>
            <a:stCxn id="8" idx="2"/>
            <a:endCxn id="80" idx="0"/>
          </p:cNvCxnSpPr>
          <p:nvPr/>
        </p:nvCxnSpPr>
        <p:spPr>
          <a:xfrm flipH="1">
            <a:off x="1373151" y="4458784"/>
            <a:ext cx="1217649" cy="317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A6108F-88FF-B340-A4BD-97F12B77ED8B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>
            <a:off x="5961017" y="5077093"/>
            <a:ext cx="1288868" cy="579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C1D67E-CDE2-7C43-972B-178269DA5134}"/>
              </a:ext>
            </a:extLst>
          </p:cNvPr>
          <p:cNvCxnSpPr>
            <a:cxnSpLocks/>
            <a:stCxn id="16" idx="5"/>
            <a:endCxn id="11" idx="2"/>
          </p:cNvCxnSpPr>
          <p:nvPr/>
        </p:nvCxnSpPr>
        <p:spPr>
          <a:xfrm flipH="1" flipV="1">
            <a:off x="10257970" y="2316475"/>
            <a:ext cx="777964" cy="2821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613CF4-B9B4-6041-A3F4-016240A3240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964684" y="4410888"/>
            <a:ext cx="777236" cy="654820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an 1023">
            <a:extLst>
              <a:ext uri="{FF2B5EF4-FFF2-40B4-BE49-F238E27FC236}">
                <a16:creationId xmlns:a16="http://schemas.microsoft.com/office/drawing/2014/main" id="{88E99B06-448C-CF4B-AE1F-21F2D7C30A63}"/>
              </a:ext>
            </a:extLst>
          </p:cNvPr>
          <p:cNvSpPr/>
          <p:nvPr/>
        </p:nvSpPr>
        <p:spPr>
          <a:xfrm>
            <a:off x="11450832" y="5887222"/>
            <a:ext cx="631373" cy="8098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BC6752-6815-3744-AFF8-990E531F7FA3}"/>
              </a:ext>
            </a:extLst>
          </p:cNvPr>
          <p:cNvCxnSpPr>
            <a:cxnSpLocks/>
            <a:stCxn id="1024" idx="1"/>
            <a:endCxn id="16" idx="0"/>
          </p:cNvCxnSpPr>
          <p:nvPr/>
        </p:nvCxnSpPr>
        <p:spPr>
          <a:xfrm flipH="1" flipV="1">
            <a:off x="11295014" y="5656607"/>
            <a:ext cx="471505" cy="230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 72">
            <a:extLst>
              <a:ext uri="{FF2B5EF4-FFF2-40B4-BE49-F238E27FC236}">
                <a16:creationId xmlns:a16="http://schemas.microsoft.com/office/drawing/2014/main" id="{959BA23A-0624-D847-9D43-4FE997656BB0}"/>
              </a:ext>
            </a:extLst>
          </p:cNvPr>
          <p:cNvSpPr/>
          <p:nvPr/>
        </p:nvSpPr>
        <p:spPr>
          <a:xfrm>
            <a:off x="5998030" y="4040773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Reloader</a:t>
            </a:r>
          </a:p>
        </p:txBody>
      </p:sp>
      <p:sp>
        <p:nvSpPr>
          <p:cNvPr id="80" name="Folded Corner 79">
            <a:extLst>
              <a:ext uri="{FF2B5EF4-FFF2-40B4-BE49-F238E27FC236}">
                <a16:creationId xmlns:a16="http://schemas.microsoft.com/office/drawing/2014/main" id="{06434462-7CCC-B242-B55D-A08BD4125467}"/>
              </a:ext>
            </a:extLst>
          </p:cNvPr>
          <p:cNvSpPr/>
          <p:nvPr/>
        </p:nvSpPr>
        <p:spPr>
          <a:xfrm>
            <a:off x="881116" y="4775950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8DD73E22-EA32-2C45-A33F-5CEACE118BC6}"/>
              </a:ext>
            </a:extLst>
          </p:cNvPr>
          <p:cNvSpPr/>
          <p:nvPr/>
        </p:nvSpPr>
        <p:spPr>
          <a:xfrm>
            <a:off x="2651919" y="3362598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Reloader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47FDEBCF-85C8-AE4E-BB6E-536427534EFD}"/>
              </a:ext>
            </a:extLst>
          </p:cNvPr>
          <p:cNvCxnSpPr>
            <a:cxnSpLocks/>
            <a:stCxn id="80" idx="2"/>
            <a:endCxn id="16" idx="2"/>
          </p:cNvCxnSpPr>
          <p:nvPr/>
        </p:nvCxnSpPr>
        <p:spPr>
          <a:xfrm rot="16200000" flipH="1">
            <a:off x="5723742" y="1607158"/>
            <a:ext cx="217018" cy="8918200"/>
          </a:xfrm>
          <a:prstGeom prst="bentConnector3">
            <a:avLst>
              <a:gd name="adj1" fmla="val 20533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4702268" y="3070993"/>
            <a:ext cx="108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0E097C-48A0-D948-B999-F4D3E5DFCF27}"/>
              </a:ext>
            </a:extLst>
          </p:cNvPr>
          <p:cNvSpPr txBox="1"/>
          <p:nvPr/>
        </p:nvSpPr>
        <p:spPr>
          <a:xfrm>
            <a:off x="1231871" y="2298795"/>
            <a:ext cx="1306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Production Pod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92D1FD74-C9CB-4546-B1F1-0A578CAD0536}"/>
              </a:ext>
            </a:extLst>
          </p:cNvPr>
          <p:cNvSpPr txBox="1"/>
          <p:nvPr/>
        </p:nvSpPr>
        <p:spPr>
          <a:xfrm rot="2346963">
            <a:off x="6623434" y="4404423"/>
            <a:ext cx="19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training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DA0234-E2F1-1A40-AF28-7C4B1F334C9F}"/>
              </a:ext>
            </a:extLst>
          </p:cNvPr>
          <p:cNvSpPr txBox="1"/>
          <p:nvPr/>
        </p:nvSpPr>
        <p:spPr>
          <a:xfrm>
            <a:off x="8484800" y="5285987"/>
            <a:ext cx="152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updates the </a:t>
            </a:r>
            <a:r>
              <a:rPr lang="en-US" sz="900" dirty="0" err="1"/>
              <a:t>configmap</a:t>
            </a:r>
            <a:r>
              <a:rPr lang="en-US" sz="900" dirty="0"/>
              <a:t> for each new config sampled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632433-02A9-7B41-A00A-4F56C1362954}"/>
              </a:ext>
            </a:extLst>
          </p:cNvPr>
          <p:cNvSpPr txBox="1"/>
          <p:nvPr/>
        </p:nvSpPr>
        <p:spPr>
          <a:xfrm rot="1476774">
            <a:off x="5559049" y="5323651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config when reloading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8F46C-95CB-7F4C-9FB2-E277CB446641}"/>
              </a:ext>
            </a:extLst>
          </p:cNvPr>
          <p:cNvSpPr txBox="1"/>
          <p:nvPr/>
        </p:nvSpPr>
        <p:spPr>
          <a:xfrm>
            <a:off x="7893475" y="1358445"/>
            <a:ext cx="2038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Prometheus monitors URL counters – provides app histogram and throughput; auto-discovery new pods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757629-5557-B346-87B5-FCE844306E75}"/>
              </a:ext>
            </a:extLst>
          </p:cNvPr>
          <p:cNvSpPr txBox="1"/>
          <p:nvPr/>
        </p:nvSpPr>
        <p:spPr>
          <a:xfrm rot="2572650">
            <a:off x="4420022" y="1984160"/>
            <a:ext cx="2182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Proxy intercepts and forwards all http requests to the app, counting how many times they occur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76E782-FB47-9940-B7FF-8FFFEAB67BB3}"/>
              </a:ext>
            </a:extLst>
          </p:cNvPr>
          <p:cNvSpPr txBox="1"/>
          <p:nvPr/>
        </p:nvSpPr>
        <p:spPr>
          <a:xfrm>
            <a:off x="2930973" y="6414353"/>
            <a:ext cx="43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When SmartTuning finds a config better than the current in production pod, its </a:t>
            </a:r>
            <a:r>
              <a:rPr lang="en-US" sz="900" dirty="0" err="1"/>
              <a:t>configmap</a:t>
            </a:r>
            <a:r>
              <a:rPr lang="en-US" sz="900" dirty="0"/>
              <a:t> is updated and it automatically reloads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8FC82BD-8709-B146-95D5-A912EF5E9C28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883977" y="4212965"/>
            <a:ext cx="980534" cy="1126475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A200A4A-BDBA-B94F-83CD-4987B679A7CB}"/>
              </a:ext>
            </a:extLst>
          </p:cNvPr>
          <p:cNvSpPr txBox="1"/>
          <p:nvPr/>
        </p:nvSpPr>
        <p:spPr>
          <a:xfrm rot="18671254">
            <a:off x="1695698" y="4822368"/>
            <a:ext cx="1568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production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02A99B-1EDE-C44E-ADDB-540B8BC24ED2}"/>
              </a:ext>
            </a:extLst>
          </p:cNvPr>
          <p:cNvSpPr txBox="1"/>
          <p:nvPr/>
        </p:nvSpPr>
        <p:spPr>
          <a:xfrm>
            <a:off x="8617855" y="4580397"/>
            <a:ext cx="206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samples a new config and checks app’s perf (throughput) after T time-units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EAD982-1C74-C441-875B-5F84766D730A}"/>
              </a:ext>
            </a:extLst>
          </p:cNvPr>
          <p:cNvSpPr txBox="1"/>
          <p:nvPr/>
        </p:nvSpPr>
        <p:spPr>
          <a:xfrm rot="4588890">
            <a:off x="10246853" y="3291851"/>
            <a:ext cx="11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sample workloads and classify them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CF4AF2-7AE2-2245-9295-0AED9FDE1A19}"/>
              </a:ext>
            </a:extLst>
          </p:cNvPr>
          <p:cNvSpPr txBox="1"/>
          <p:nvPr/>
        </p:nvSpPr>
        <p:spPr>
          <a:xfrm>
            <a:off x="8752754" y="6473384"/>
            <a:ext cx="2358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Tuning matches the current configuration with its respective workload and performance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05BEE1A-ECF8-694F-B6E0-604122656C5A}"/>
              </a:ext>
            </a:extLst>
          </p:cNvPr>
          <p:cNvSpPr/>
          <p:nvPr/>
        </p:nvSpPr>
        <p:spPr>
          <a:xfrm>
            <a:off x="11026120" y="4676502"/>
            <a:ext cx="401145" cy="1835907"/>
          </a:xfrm>
          <a:custGeom>
            <a:avLst/>
            <a:gdLst>
              <a:gd name="connsiteX0" fmla="*/ 0 w 406020"/>
              <a:gd name="connsiteY0" fmla="*/ 0 h 1663337"/>
              <a:gd name="connsiteX1" fmla="*/ 391886 w 406020"/>
              <a:gd name="connsiteY1" fmla="*/ 269965 h 1663337"/>
              <a:gd name="connsiteX2" fmla="*/ 322217 w 406020"/>
              <a:gd name="connsiteY2" fmla="*/ 740228 h 1663337"/>
              <a:gd name="connsiteX3" fmla="*/ 348343 w 406020"/>
              <a:gd name="connsiteY3" fmla="*/ 1349828 h 1663337"/>
              <a:gd name="connsiteX4" fmla="*/ 191589 w 406020"/>
              <a:gd name="connsiteY4" fmla="*/ 1663337 h 1663337"/>
              <a:gd name="connsiteX0" fmla="*/ 0 w 257966"/>
              <a:gd name="connsiteY0" fmla="*/ 0 h 1763732"/>
              <a:gd name="connsiteX1" fmla="*/ 251880 w 257966"/>
              <a:gd name="connsiteY1" fmla="*/ 370360 h 1763732"/>
              <a:gd name="connsiteX2" fmla="*/ 182211 w 257966"/>
              <a:gd name="connsiteY2" fmla="*/ 840623 h 1763732"/>
              <a:gd name="connsiteX3" fmla="*/ 208337 w 257966"/>
              <a:gd name="connsiteY3" fmla="*/ 1450223 h 1763732"/>
              <a:gd name="connsiteX4" fmla="*/ 51583 w 257966"/>
              <a:gd name="connsiteY4" fmla="*/ 1763732 h 176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66" h="1763732">
                <a:moveTo>
                  <a:pt x="0" y="0"/>
                </a:moveTo>
                <a:cubicBezTo>
                  <a:pt x="169091" y="73297"/>
                  <a:pt x="221512" y="230256"/>
                  <a:pt x="251880" y="370360"/>
                </a:cubicBezTo>
                <a:cubicBezTo>
                  <a:pt x="282248" y="510464"/>
                  <a:pt x="189468" y="660646"/>
                  <a:pt x="182211" y="840623"/>
                </a:cubicBezTo>
                <a:cubicBezTo>
                  <a:pt x="174954" y="1020600"/>
                  <a:pt x="230108" y="1296371"/>
                  <a:pt x="208337" y="1450223"/>
                </a:cubicBezTo>
                <a:cubicBezTo>
                  <a:pt x="186566" y="1604075"/>
                  <a:pt x="119074" y="1683903"/>
                  <a:pt x="51583" y="1763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B6DFDC-F239-E34C-8ECE-C4C079F10B16}"/>
              </a:ext>
            </a:extLst>
          </p:cNvPr>
          <p:cNvSpPr txBox="1"/>
          <p:nvPr/>
        </p:nvSpPr>
        <p:spPr>
          <a:xfrm>
            <a:off x="-32154" y="4318942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state (config) when reloading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3137ED-4144-A844-9EF5-293F51C9642F}"/>
              </a:ext>
            </a:extLst>
          </p:cNvPr>
          <p:cNvCxnSpPr>
            <a:stCxn id="144" idx="2"/>
            <a:endCxn id="16" idx="4"/>
          </p:cNvCxnSpPr>
          <p:nvPr/>
        </p:nvCxnSpPr>
        <p:spPr>
          <a:xfrm>
            <a:off x="9652361" y="4949729"/>
            <a:ext cx="638990" cy="188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EFFFF"/>
      </a:lt1>
      <a:dk2>
        <a:srgbClr val="212121"/>
      </a:dk2>
      <a:lt2>
        <a:srgbClr val="FEFFFF"/>
      </a:lt2>
      <a:accent1>
        <a:srgbClr val="212121"/>
      </a:accent1>
      <a:accent2>
        <a:srgbClr val="424242"/>
      </a:accent2>
      <a:accent3>
        <a:srgbClr val="797979"/>
      </a:accent3>
      <a:accent4>
        <a:srgbClr val="929292"/>
      </a:accent4>
      <a:accent5>
        <a:srgbClr val="C0C0C0"/>
      </a:accent5>
      <a:accent6>
        <a:srgbClr val="EAEAEA"/>
      </a:accent6>
      <a:hlink>
        <a:srgbClr val="0096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20986</TotalTime>
  <Words>150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Adalberto Junior</dc:creator>
  <cp:lastModifiedBy>Adalberto Junior</cp:lastModifiedBy>
  <cp:revision>20</cp:revision>
  <dcterms:created xsi:type="dcterms:W3CDTF">2020-04-21T17:25:33Z</dcterms:created>
  <dcterms:modified xsi:type="dcterms:W3CDTF">2020-05-08T22:35:02Z</dcterms:modified>
</cp:coreProperties>
</file>