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8630-0AFA-4A55-9C44-628D5FA669B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0A5-6677-4552-9230-D59940B1D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3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8630-0AFA-4A55-9C44-628D5FA669B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0A5-6677-4552-9230-D59940B1D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8630-0AFA-4A55-9C44-628D5FA669B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0A5-6677-4552-9230-D59940B1D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4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8630-0AFA-4A55-9C44-628D5FA669B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0A5-6677-4552-9230-D59940B1D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8630-0AFA-4A55-9C44-628D5FA669B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0A5-6677-4552-9230-D59940B1D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9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8630-0AFA-4A55-9C44-628D5FA669B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0A5-6677-4552-9230-D59940B1D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8630-0AFA-4A55-9C44-628D5FA669B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0A5-6677-4552-9230-D59940B1D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3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8630-0AFA-4A55-9C44-628D5FA669B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0A5-6677-4552-9230-D59940B1D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9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8630-0AFA-4A55-9C44-628D5FA669B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0A5-6677-4552-9230-D59940B1D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2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8630-0AFA-4A55-9C44-628D5FA669B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0A5-6677-4552-9230-D59940B1D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8630-0AFA-4A55-9C44-628D5FA669B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0A5-6677-4552-9230-D59940B1D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58630-0AFA-4A55-9C44-628D5FA669B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90A5-6677-4552-9230-D59940B1D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11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rtificial intelligence, revealed - Facebook Engineering">
            <a:extLst>
              <a:ext uri="{FF2B5EF4-FFF2-40B4-BE49-F238E27FC236}">
                <a16:creationId xmlns:a16="http://schemas.microsoft.com/office/drawing/2014/main" id="{A7137913-2FE2-40A4-AC3A-7FB697743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4" r="19125" b="-2"/>
          <a:stretch/>
        </p:blipFill>
        <p:spPr bwMode="auto">
          <a:xfrm>
            <a:off x="3793813" y="744344"/>
            <a:ext cx="4627646" cy="4627648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FEA | Finite Element Analysis? Documentation | SimScale">
            <a:extLst>
              <a:ext uri="{FF2B5EF4-FFF2-40B4-BE49-F238E27FC236}">
                <a16:creationId xmlns:a16="http://schemas.microsoft.com/office/drawing/2014/main" id="{B7944763-BA57-4370-93E5-F64458CE3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55" r="15257" b="1"/>
          <a:stretch/>
        </p:blipFill>
        <p:spPr bwMode="auto">
          <a:xfrm>
            <a:off x="1319706" y="1757695"/>
            <a:ext cx="2590737" cy="2926956"/>
          </a:xfrm>
          <a:custGeom>
            <a:avLst/>
            <a:gdLst/>
            <a:ahLst/>
            <a:cxnLst/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900+ Mechanical Engineering Whatsapp Group Link Join">
            <a:extLst>
              <a:ext uri="{FF2B5EF4-FFF2-40B4-BE49-F238E27FC236}">
                <a16:creationId xmlns:a16="http://schemas.microsoft.com/office/drawing/2014/main" id="{58641D7D-7333-4FED-827C-97F7778C9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5" r="9783" b="-2"/>
          <a:stretch/>
        </p:blipFill>
        <p:spPr bwMode="auto">
          <a:xfrm>
            <a:off x="8297994" y="1757695"/>
            <a:ext cx="2577829" cy="2926956"/>
          </a:xfrm>
          <a:custGeom>
            <a:avLst/>
            <a:gdLst/>
            <a:ahLst/>
            <a:cxnLst/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5A9CD3-4FBB-43DF-A589-FE2D308119BC}"/>
              </a:ext>
            </a:extLst>
          </p:cNvPr>
          <p:cNvSpPr/>
          <p:nvPr/>
        </p:nvSpPr>
        <p:spPr>
          <a:xfrm>
            <a:off x="1595535" y="5651991"/>
            <a:ext cx="90242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AI for Design and Manufacturing (ADAM)</a:t>
            </a:r>
          </a:p>
        </p:txBody>
      </p:sp>
    </p:spTree>
    <p:extLst>
      <p:ext uri="{BB962C8B-B14F-4D97-AF65-F5344CB8AC3E}">
        <p14:creationId xmlns:p14="http://schemas.microsoft.com/office/powerpoint/2010/main" val="395537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Xian Yeow [M E]</dc:creator>
  <cp:lastModifiedBy>Aditya Balu</cp:lastModifiedBy>
  <cp:revision>3</cp:revision>
  <dcterms:created xsi:type="dcterms:W3CDTF">2021-08-31T19:25:57Z</dcterms:created>
  <dcterms:modified xsi:type="dcterms:W3CDTF">2021-09-02T21:17:00Z</dcterms:modified>
</cp:coreProperties>
</file>