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830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572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077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435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4462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333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1343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0420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74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717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512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871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214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48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29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8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429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691C43-6E30-4118-AB1B-6347A54256F6}" type="datetimeFigureOut">
              <a:rPr lang="pl-PL" smtClean="0"/>
              <a:t>03.03.2021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1D5F-109C-4B2A-87BF-E8BBE6282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196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ondon.gov.uk/dataset/recorded_crime_summary" TargetMode="External"/><Relationship Id="rId2" Type="http://schemas.openxmlformats.org/officeDocument/2006/relationships/hyperlink" Target="https://en.wikipedia.org/wiki/List_of_London_borough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foursqua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C31A-1B1F-49D6-98C5-036602DB7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3348"/>
            <a:ext cx="9144000" cy="1215942"/>
          </a:xfrm>
        </p:spPr>
        <p:txBody>
          <a:bodyPr/>
          <a:lstStyle/>
          <a:p>
            <a:r>
              <a:rPr lang="pl-PL" sz="4800" dirty="0"/>
              <a:t>The Battle of </a:t>
            </a:r>
            <a:r>
              <a:rPr lang="pl-PL" sz="4800" dirty="0" err="1"/>
              <a:t>Neighborhoods</a:t>
            </a:r>
            <a:endParaRPr lang="pl-P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01F27-B183-431F-AAE4-F9E7A2263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7828"/>
            <a:ext cx="9144000" cy="568909"/>
          </a:xfrm>
        </p:spPr>
        <p:txBody>
          <a:bodyPr/>
          <a:lstStyle/>
          <a:p>
            <a:r>
              <a:rPr lang="pl-PL" dirty="0"/>
              <a:t>Applied Data Science </a:t>
            </a:r>
            <a:r>
              <a:rPr lang="pl-PL" dirty="0" err="1"/>
              <a:t>Capstone</a:t>
            </a:r>
            <a:r>
              <a:rPr lang="pl-PL" dirty="0"/>
              <a:t>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BDB1C4-2EEE-406D-9173-D9FD847B41E6}"/>
              </a:ext>
            </a:extLst>
          </p:cNvPr>
          <p:cNvSpPr txBox="1">
            <a:spLocks/>
          </p:cNvSpPr>
          <p:nvPr/>
        </p:nvSpPr>
        <p:spPr>
          <a:xfrm>
            <a:off x="1524000" y="3067302"/>
            <a:ext cx="9144000" cy="12159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„</a:t>
            </a:r>
            <a:r>
              <a:rPr lang="pl-PL" dirty="0" err="1"/>
              <a:t>What’s</a:t>
            </a:r>
            <a:r>
              <a:rPr lang="pl-PL" dirty="0"/>
              <a:t> the </a:t>
            </a:r>
            <a:r>
              <a:rPr lang="pl-PL" dirty="0" err="1"/>
              <a:t>best</a:t>
            </a:r>
            <a:r>
              <a:rPr lang="pl-PL" dirty="0"/>
              <a:t> place to </a:t>
            </a:r>
            <a:r>
              <a:rPr lang="pl-PL" dirty="0" err="1"/>
              <a:t>search</a:t>
            </a:r>
            <a:r>
              <a:rPr lang="pl-PL" dirty="0"/>
              <a:t> for a </a:t>
            </a:r>
            <a:r>
              <a:rPr lang="pl-PL" dirty="0" err="1"/>
              <a:t>house</a:t>
            </a:r>
            <a:r>
              <a:rPr lang="pl-PL" dirty="0"/>
              <a:t> in London for a sushi </a:t>
            </a:r>
            <a:r>
              <a:rPr lang="pl-PL" dirty="0" err="1"/>
              <a:t>lover</a:t>
            </a:r>
            <a:r>
              <a:rPr lang="pl-PL" dirty="0"/>
              <a:t>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1788C2-53DD-4071-8E30-B86A9BA61947}"/>
              </a:ext>
            </a:extLst>
          </p:cNvPr>
          <p:cNvSpPr txBox="1">
            <a:spLocks/>
          </p:cNvSpPr>
          <p:nvPr/>
        </p:nvSpPr>
        <p:spPr>
          <a:xfrm>
            <a:off x="-3048000" y="4907785"/>
            <a:ext cx="9144000" cy="1215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dirty="0"/>
              <a:t>By Adam A</a:t>
            </a:r>
          </a:p>
        </p:txBody>
      </p:sp>
    </p:spTree>
    <p:extLst>
      <p:ext uri="{BB962C8B-B14F-4D97-AF65-F5344CB8AC3E}">
        <p14:creationId xmlns:p14="http://schemas.microsoft.com/office/powerpoint/2010/main" val="236759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4A2D-2D5B-4A08-81C0-64E94EF1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0A0E-232E-47E6-B053-D2EF80317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2" y="1331259"/>
            <a:ext cx="11291888" cy="5074023"/>
          </a:xfrm>
        </p:spPr>
        <p:txBody>
          <a:bodyPr/>
          <a:lstStyle/>
          <a:p>
            <a:r>
              <a:rPr lang="en-GB" dirty="0"/>
              <a:t>Background:</a:t>
            </a:r>
          </a:p>
          <a:p>
            <a:pPr lvl="1"/>
            <a:r>
              <a:rPr lang="en-GB" dirty="0"/>
              <a:t>London is a great multicultural city with plenty of opportunities for everyone. It is a home to great tourist attractions, food and drinks. </a:t>
            </a:r>
          </a:p>
          <a:p>
            <a:pPr lvl="1"/>
            <a:r>
              <a:rPr lang="en-GB" dirty="0"/>
              <a:t>Being a home to 8.9 million people, there are plenty of places to pick to look for a flat to rent.</a:t>
            </a:r>
          </a:p>
          <a:p>
            <a:pPr lvl="1"/>
            <a:endParaRPr lang="en-GB" dirty="0"/>
          </a:p>
          <a:p>
            <a:r>
              <a:rPr lang="en-GB" dirty="0"/>
              <a:t>Problem Description:</a:t>
            </a:r>
          </a:p>
          <a:p>
            <a:pPr lvl="1"/>
            <a:r>
              <a:rPr lang="en-GB" dirty="0"/>
              <a:t>How does a food lover with specific love of cuisine moving to London decide what is the best place to search for a house?</a:t>
            </a:r>
          </a:p>
          <a:p>
            <a:pPr lvl="2"/>
            <a:r>
              <a:rPr lang="en-GB" dirty="0"/>
              <a:t>To our target user, safety is very important, we need to </a:t>
            </a:r>
            <a:r>
              <a:rPr lang="en-GB" dirty="0" err="1"/>
              <a:t>suport</a:t>
            </a:r>
            <a:r>
              <a:rPr lang="en-GB" dirty="0"/>
              <a:t> finding a safe </a:t>
            </a:r>
            <a:r>
              <a:rPr lang="en-GB" dirty="0" err="1"/>
              <a:t>neighborhood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In this case the target user is a sushi lover, we need to find a safe borough with a highest amount of good sushi places.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1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7A1F58-B239-43D2-A7D0-AE70CC9AED09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Data Acquisition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4E429C-0B98-4E31-B356-7C0373A51FFF}"/>
              </a:ext>
            </a:extLst>
          </p:cNvPr>
          <p:cNvSpPr txBox="1">
            <a:spLocks/>
          </p:cNvSpPr>
          <p:nvPr/>
        </p:nvSpPr>
        <p:spPr>
          <a:xfrm>
            <a:off x="412432" y="1331259"/>
            <a:ext cx="11291888" cy="5074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The data to achieve this will come from three sources.</a:t>
            </a:r>
          </a:p>
          <a:p>
            <a:pPr lvl="1"/>
            <a:r>
              <a:rPr lang="en-GB" dirty="0"/>
              <a:t>The list of boroughs will come from </a:t>
            </a:r>
            <a:r>
              <a:rPr lang="pl-PL" dirty="0"/>
              <a:t>W</a:t>
            </a:r>
            <a:r>
              <a:rPr lang="en-GB" dirty="0" err="1"/>
              <a:t>ikipedia</a:t>
            </a:r>
            <a:r>
              <a:rPr lang="en-GB" dirty="0"/>
              <a:t>:</a:t>
            </a:r>
          </a:p>
          <a:p>
            <a:pPr lvl="2"/>
            <a:r>
              <a:rPr lang="en-GB" dirty="0">
                <a:hlinkClick r:id="rId2"/>
              </a:rPr>
              <a:t>https://en.wikipedia.org/wiki/List_of_London_boroughs</a:t>
            </a:r>
            <a:endParaRPr lang="en-GB" dirty="0"/>
          </a:p>
          <a:p>
            <a:pPr lvl="2"/>
            <a:r>
              <a:rPr lang="en-GB" dirty="0"/>
              <a:t>This data will be used to determine geographical location of each borough. 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Crime statistics will come from London database with geographical breakdown:</a:t>
            </a:r>
          </a:p>
          <a:p>
            <a:pPr lvl="2"/>
            <a:r>
              <a:rPr lang="en-GB" dirty="0">
                <a:hlinkClick r:id="rId3"/>
              </a:rPr>
              <a:t>https://data.london.gov.uk/dataset/recorded_crime_summary</a:t>
            </a:r>
            <a:endParaRPr lang="en-GB" dirty="0"/>
          </a:p>
          <a:p>
            <a:pPr lvl="2"/>
            <a:r>
              <a:rPr lang="en-GB" dirty="0"/>
              <a:t>This data will be used to filter the London's boroughs based on safety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foursquare API, where a list of sushi restaurants will be requested.</a:t>
            </a:r>
          </a:p>
          <a:p>
            <a:pPr lvl="2"/>
            <a:r>
              <a:rPr lang="en-GB" dirty="0">
                <a:hlinkClick r:id="rId4"/>
              </a:rPr>
              <a:t>https://api.foursquare.com</a:t>
            </a:r>
            <a:endParaRPr lang="en-GB" dirty="0"/>
          </a:p>
          <a:p>
            <a:pPr lvl="2"/>
            <a:r>
              <a:rPr lang="en-GB" dirty="0"/>
              <a:t>This data will be used to search for best sushi restaurants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889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281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The Battle of Neighborhoods</vt:lpstr>
      <vt:lpstr>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Abramczyk, Adam</dc:creator>
  <cp:lastModifiedBy>Abramczyk, Adam</cp:lastModifiedBy>
  <cp:revision>6</cp:revision>
  <dcterms:created xsi:type="dcterms:W3CDTF">2021-03-03T12:07:14Z</dcterms:created>
  <dcterms:modified xsi:type="dcterms:W3CDTF">2021-03-03T13:21:06Z</dcterms:modified>
</cp:coreProperties>
</file>