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1" r:id="rId4"/>
    <p:sldId id="258" r:id="rId5"/>
    <p:sldId id="257" r:id="rId6"/>
    <p:sldId id="262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C62B68-7054-A492-ED84-9CB497166563}" v="451" dt="2025-06-04T19:09:07.4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Akil" userId="b8c34067d9dcc1f5" providerId="Windows Live" clId="Web-{70C62B68-7054-A492-ED84-9CB497166563}"/>
    <pc:docChg chg="addSld delSld modSld sldOrd">
      <pc:chgData name="Adam Akil" userId="b8c34067d9dcc1f5" providerId="Windows Live" clId="Web-{70C62B68-7054-A492-ED84-9CB497166563}" dt="2025-06-04T19:09:07.497" v="441"/>
      <pc:docMkLst>
        <pc:docMk/>
      </pc:docMkLst>
      <pc:sldChg chg="ord">
        <pc:chgData name="Adam Akil" userId="b8c34067d9dcc1f5" providerId="Windows Live" clId="Web-{70C62B68-7054-A492-ED84-9CB497166563}" dt="2025-06-04T19:03:00.387" v="139"/>
        <pc:sldMkLst>
          <pc:docMk/>
          <pc:sldMk cId="701791996" sldId="257"/>
        </pc:sldMkLst>
      </pc:sldChg>
      <pc:sldChg chg="modSp">
        <pc:chgData name="Adam Akil" userId="b8c34067d9dcc1f5" providerId="Windows Live" clId="Web-{70C62B68-7054-A492-ED84-9CB497166563}" dt="2025-06-04T19:00:46.246" v="112" actId="20577"/>
        <pc:sldMkLst>
          <pc:docMk/>
          <pc:sldMk cId="3338859236" sldId="258"/>
        </pc:sldMkLst>
        <pc:spChg chg="mod">
          <ac:chgData name="Adam Akil" userId="b8c34067d9dcc1f5" providerId="Windows Live" clId="Web-{70C62B68-7054-A492-ED84-9CB497166563}" dt="2025-06-04T19:00:46.246" v="112" actId="20577"/>
          <ac:spMkLst>
            <pc:docMk/>
            <pc:sldMk cId="3338859236" sldId="258"/>
            <ac:spMk id="3" creationId="{00000000-0000-0000-0000-000000000000}"/>
          </ac:spMkLst>
        </pc:spChg>
      </pc:sldChg>
      <pc:sldChg chg="delSp">
        <pc:chgData name="Adam Akil" userId="b8c34067d9dcc1f5" providerId="Windows Live" clId="Web-{70C62B68-7054-A492-ED84-9CB497166563}" dt="2025-06-04T18:57:59.323" v="0"/>
        <pc:sldMkLst>
          <pc:docMk/>
          <pc:sldMk cId="2063858243" sldId="259"/>
        </pc:sldMkLst>
        <pc:spChg chg="del">
          <ac:chgData name="Adam Akil" userId="b8c34067d9dcc1f5" providerId="Windows Live" clId="Web-{70C62B68-7054-A492-ED84-9CB497166563}" dt="2025-06-04T18:57:59.323" v="0"/>
          <ac:spMkLst>
            <pc:docMk/>
            <pc:sldMk cId="2063858243" sldId="259"/>
            <ac:spMk id="3" creationId="{00000000-0000-0000-0000-000000000000}"/>
          </ac:spMkLst>
        </pc:spChg>
      </pc:sldChg>
      <pc:sldChg chg="modSp">
        <pc:chgData name="Adam Akil" userId="b8c34067d9dcc1f5" providerId="Windows Live" clId="Web-{70C62B68-7054-A492-ED84-9CB497166563}" dt="2025-06-04T19:05:31.199" v="296" actId="20577"/>
        <pc:sldMkLst>
          <pc:docMk/>
          <pc:sldMk cId="1039129398" sldId="261"/>
        </pc:sldMkLst>
        <pc:spChg chg="mod">
          <ac:chgData name="Adam Akil" userId="b8c34067d9dcc1f5" providerId="Windows Live" clId="Web-{70C62B68-7054-A492-ED84-9CB497166563}" dt="2025-06-04T19:04:54.449" v="248" actId="20577"/>
          <ac:spMkLst>
            <pc:docMk/>
            <pc:sldMk cId="1039129398" sldId="261"/>
            <ac:spMk id="2" creationId="{00000000-0000-0000-0000-000000000000}"/>
          </ac:spMkLst>
        </pc:spChg>
        <pc:spChg chg="mod">
          <ac:chgData name="Adam Akil" userId="b8c34067d9dcc1f5" providerId="Windows Live" clId="Web-{70C62B68-7054-A492-ED84-9CB497166563}" dt="2025-06-04T19:05:31.199" v="296" actId="20577"/>
          <ac:spMkLst>
            <pc:docMk/>
            <pc:sldMk cId="1039129398" sldId="261"/>
            <ac:spMk id="3" creationId="{00000000-0000-0000-0000-000000000000}"/>
          </ac:spMkLst>
        </pc:spChg>
      </pc:sldChg>
      <pc:sldChg chg="modSp">
        <pc:chgData name="Adam Akil" userId="b8c34067d9dcc1f5" providerId="Windows Live" clId="Web-{70C62B68-7054-A492-ED84-9CB497166563}" dt="2025-06-04T19:01:56.246" v="138" actId="20577"/>
        <pc:sldMkLst>
          <pc:docMk/>
          <pc:sldMk cId="1635826912" sldId="262"/>
        </pc:sldMkLst>
        <pc:spChg chg="mod">
          <ac:chgData name="Adam Akil" userId="b8c34067d9dcc1f5" providerId="Windows Live" clId="Web-{70C62B68-7054-A492-ED84-9CB497166563}" dt="2025-06-04T19:01:56.246" v="138" actId="20577"/>
          <ac:spMkLst>
            <pc:docMk/>
            <pc:sldMk cId="1635826912" sldId="262"/>
            <ac:spMk id="3" creationId="{00000000-0000-0000-0000-000000000000}"/>
          </ac:spMkLst>
        </pc:spChg>
      </pc:sldChg>
      <pc:sldChg chg="modSp new">
        <pc:chgData name="Adam Akil" userId="b8c34067d9dcc1f5" providerId="Windows Live" clId="Web-{70C62B68-7054-A492-ED84-9CB497166563}" dt="2025-06-04T19:03:46.730" v="204" actId="20577"/>
        <pc:sldMkLst>
          <pc:docMk/>
          <pc:sldMk cId="1989666757" sldId="263"/>
        </pc:sldMkLst>
        <pc:spChg chg="mod">
          <ac:chgData name="Adam Akil" userId="b8c34067d9dcc1f5" providerId="Windows Live" clId="Web-{70C62B68-7054-A492-ED84-9CB497166563}" dt="2025-06-04T19:03:24.558" v="175" actId="20577"/>
          <ac:spMkLst>
            <pc:docMk/>
            <pc:sldMk cId="1989666757" sldId="263"/>
            <ac:spMk id="2" creationId="{CC5C75AA-CAD4-D0D6-FFE8-6A47EE6BCB71}"/>
          </ac:spMkLst>
        </pc:spChg>
        <pc:spChg chg="mod">
          <ac:chgData name="Adam Akil" userId="b8c34067d9dcc1f5" providerId="Windows Live" clId="Web-{70C62B68-7054-A492-ED84-9CB497166563}" dt="2025-06-04T19:03:46.730" v="204" actId="20577"/>
          <ac:spMkLst>
            <pc:docMk/>
            <pc:sldMk cId="1989666757" sldId="263"/>
            <ac:spMk id="3" creationId="{F1737DAF-3921-B31C-0E94-9D279E111845}"/>
          </ac:spMkLst>
        </pc:spChg>
      </pc:sldChg>
      <pc:sldChg chg="del">
        <pc:chgData name="Adam Akil" userId="b8c34067d9dcc1f5" providerId="Windows Live" clId="Web-{70C62B68-7054-A492-ED84-9CB497166563}" dt="2025-06-04T19:01:15.511" v="113"/>
        <pc:sldMkLst>
          <pc:docMk/>
          <pc:sldMk cId="3774896955" sldId="263"/>
        </pc:sldMkLst>
      </pc:sldChg>
      <pc:sldChg chg="modSp new del">
        <pc:chgData name="Adam Akil" userId="b8c34067d9dcc1f5" providerId="Windows Live" clId="Web-{70C62B68-7054-A492-ED84-9CB497166563}" dt="2025-06-04T19:09:07.497" v="441"/>
        <pc:sldMkLst>
          <pc:docMk/>
          <pc:sldMk cId="2259848934" sldId="264"/>
        </pc:sldMkLst>
        <pc:spChg chg="mod">
          <ac:chgData name="Adam Akil" userId="b8c34067d9dcc1f5" providerId="Windows Live" clId="Web-{70C62B68-7054-A492-ED84-9CB497166563}" dt="2025-06-04T19:07:53.575" v="373" actId="20577"/>
          <ac:spMkLst>
            <pc:docMk/>
            <pc:sldMk cId="2259848934" sldId="264"/>
            <ac:spMk id="2" creationId="{8E07536E-1A9E-56F5-F44E-BE9CD1A17A59}"/>
          </ac:spMkLst>
        </pc:spChg>
        <pc:spChg chg="mod">
          <ac:chgData name="Adam Akil" userId="b8c34067d9dcc1f5" providerId="Windows Live" clId="Web-{70C62B68-7054-A492-ED84-9CB497166563}" dt="2025-06-04T19:08:34.497" v="423" actId="20577"/>
          <ac:spMkLst>
            <pc:docMk/>
            <pc:sldMk cId="2259848934" sldId="264"/>
            <ac:spMk id="3" creationId="{97321078-B3F5-C97D-9293-A2933F2FE46B}"/>
          </ac:spMkLst>
        </pc:spChg>
      </pc:sldChg>
      <pc:sldChg chg="modSp new del">
        <pc:chgData name="Adam Akil" userId="b8c34067d9dcc1f5" providerId="Windows Live" clId="Web-{70C62B68-7054-A492-ED84-9CB497166563}" dt="2025-06-04T19:09:05.497" v="440"/>
        <pc:sldMkLst>
          <pc:docMk/>
          <pc:sldMk cId="147707842" sldId="265"/>
        </pc:sldMkLst>
        <pc:spChg chg="mod">
          <ac:chgData name="Adam Akil" userId="b8c34067d9dcc1f5" providerId="Windows Live" clId="Web-{70C62B68-7054-A492-ED84-9CB497166563}" dt="2025-06-04T19:08:50.684" v="439" actId="20577"/>
          <ac:spMkLst>
            <pc:docMk/>
            <pc:sldMk cId="147707842" sldId="265"/>
            <ac:spMk id="2" creationId="{DBCEA1B6-7D73-74DB-F756-CE0EF5AF06B2}"/>
          </ac:spMkLst>
        </pc:spChg>
      </pc:sldChg>
      <pc:sldChg chg="modSp new del">
        <pc:chgData name="Adam Akil" userId="b8c34067d9dcc1f5" providerId="Windows Live" clId="Web-{70C62B68-7054-A492-ED84-9CB497166563}" dt="2025-06-04T19:08:39.559" v="429"/>
        <pc:sldMkLst>
          <pc:docMk/>
          <pc:sldMk cId="3304750624" sldId="265"/>
        </pc:sldMkLst>
        <pc:spChg chg="mod">
          <ac:chgData name="Adam Akil" userId="b8c34067d9dcc1f5" providerId="Windows Live" clId="Web-{70C62B68-7054-A492-ED84-9CB497166563}" dt="2025-06-04T19:08:38.934" v="428" actId="20577"/>
          <ac:spMkLst>
            <pc:docMk/>
            <pc:sldMk cId="3304750624" sldId="265"/>
            <ac:spMk id="2" creationId="{B7EEA5E9-35B5-7CA6-A4F7-312F8D0CDE0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Smart City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Softwareprojekt – Adrian, Jan, </a:t>
            </a:r>
            <a:r>
              <a:rPr lang="de-DE" dirty="0" err="1"/>
              <a:t>Diar</a:t>
            </a:r>
            <a:r>
              <a:rPr lang="de-DE" dirty="0"/>
              <a:t>, Adam</a:t>
            </a:r>
          </a:p>
        </p:txBody>
      </p:sp>
    </p:spTree>
    <p:extLst>
      <p:ext uri="{BB962C8B-B14F-4D97-AF65-F5344CB8AC3E}">
        <p14:creationId xmlns:p14="http://schemas.microsoft.com/office/powerpoint/2010/main" val="279857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C75AA-CAD4-D0D6-FFE8-6A47EE6B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 ist von dem Problem betroffen?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37DAF-3921-B31C-0E94-9D279E111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 Bürger, die unter dem Mangel an Sicherheit leiden</a:t>
            </a:r>
          </a:p>
        </p:txBody>
      </p:sp>
    </p:spTree>
    <p:extLst>
      <p:ext uri="{BB962C8B-B14F-4D97-AF65-F5344CB8AC3E}">
        <p14:creationId xmlns:p14="http://schemas.microsoft.com/office/powerpoint/2010/main" val="198966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Konkrete Verbesserungen durch unser Programm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Optimierung der Arbeitsabläufe</a:t>
            </a:r>
          </a:p>
          <a:p>
            <a:r>
              <a:rPr lang="de-DE" dirty="0"/>
              <a:t>Einbindung der Bürger in die Sicherheit der Stadt</a:t>
            </a:r>
          </a:p>
          <a:p>
            <a:r>
              <a:rPr lang="de-DE" dirty="0"/>
              <a:t>Zufriedenere Bürger</a:t>
            </a:r>
          </a:p>
          <a:p>
            <a:r>
              <a:rPr lang="de-DE" dirty="0"/>
              <a:t>Mehr Sicherheit für die Stadt</a:t>
            </a:r>
          </a:p>
        </p:txBody>
      </p:sp>
    </p:spTree>
    <p:extLst>
      <p:ext uri="{BB962C8B-B14F-4D97-AF65-F5344CB8AC3E}">
        <p14:creationId xmlns:p14="http://schemas.microsoft.com/office/powerpoint/2010/main" val="103912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kann unser Programm?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Bürger können Vorfälle melden</a:t>
            </a:r>
          </a:p>
          <a:p>
            <a:r>
              <a:rPr lang="de-DE" dirty="0"/>
              <a:t>Datenbasiertes Ressourcenmanagement</a:t>
            </a:r>
          </a:p>
          <a:p>
            <a:r>
              <a:rPr lang="de-DE" dirty="0"/>
              <a:t>Gefahreinschätzung</a:t>
            </a:r>
          </a:p>
          <a:p>
            <a:r>
              <a:rPr lang="de-DE" dirty="0"/>
              <a:t>Interaktive Steuerung</a:t>
            </a:r>
          </a:p>
        </p:txBody>
      </p:sp>
    </p:spTree>
    <p:extLst>
      <p:ext uri="{BB962C8B-B14F-4D97-AF65-F5344CB8AC3E}">
        <p14:creationId xmlns:p14="http://schemas.microsoft.com/office/powerpoint/2010/main" val="333885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sind wir auf die Idee gekommen?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Grundprinzipien Smart City</a:t>
            </a:r>
          </a:p>
          <a:p>
            <a:r>
              <a:rPr lang="de-DE" dirty="0"/>
              <a:t>Welchen Bereich?</a:t>
            </a:r>
          </a:p>
          <a:p>
            <a:r>
              <a:rPr lang="de-DE" dirty="0"/>
              <a:t>Was kann man in dem Bereich verbessern?</a:t>
            </a:r>
          </a:p>
        </p:txBody>
      </p:sp>
    </p:spTree>
    <p:extLst>
      <p:ext uri="{BB962C8B-B14F-4D97-AF65-F5344CB8AC3E}">
        <p14:creationId xmlns:p14="http://schemas.microsoft.com/office/powerpoint/2010/main" val="701791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haben wir die Arbeit aufgeteilt?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Jan: Zuteilung nach Gefahrenstufe </a:t>
            </a:r>
          </a:p>
          <a:p>
            <a:r>
              <a:rPr lang="de-DE" dirty="0"/>
              <a:t>Adrian: Bewertung der Stadtteile durch Bürger &amp; Programm zum Ausrechnen der Gefahrenstufe</a:t>
            </a:r>
          </a:p>
          <a:p>
            <a:r>
              <a:rPr lang="de-DE" dirty="0"/>
              <a:t>Adam: App für die Bürgerbewertung</a:t>
            </a:r>
          </a:p>
          <a:p>
            <a:r>
              <a:rPr lang="de-DE" dirty="0" err="1"/>
              <a:t>Diar</a:t>
            </a:r>
            <a:r>
              <a:rPr lang="de-DE" dirty="0"/>
              <a:t>: Ideen, Hilfe u. a. bei der Präsentation / Bewertung des Programms</a:t>
            </a:r>
          </a:p>
          <a:p>
            <a:r>
              <a:rPr lang="de-DE" dirty="0"/>
              <a:t>Alle: Präsentation</a:t>
            </a:r>
          </a:p>
        </p:txBody>
      </p:sp>
    </p:spTree>
    <p:extLst>
      <p:ext uri="{BB962C8B-B14F-4D97-AF65-F5344CB8AC3E}">
        <p14:creationId xmlns:p14="http://schemas.microsoft.com/office/powerpoint/2010/main" val="1635826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826040" y="3088105"/>
            <a:ext cx="3571035" cy="802310"/>
          </a:xfrm>
        </p:spPr>
        <p:txBody>
          <a:bodyPr/>
          <a:lstStyle/>
          <a:p>
            <a:r>
              <a:rPr lang="de-DE" dirty="0"/>
              <a:t>Vorführung</a:t>
            </a:r>
          </a:p>
        </p:txBody>
      </p:sp>
    </p:spTree>
    <p:extLst>
      <p:ext uri="{BB962C8B-B14F-4D97-AF65-F5344CB8AC3E}">
        <p14:creationId xmlns:p14="http://schemas.microsoft.com/office/powerpoint/2010/main" val="4043276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 für Eure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20638582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126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Facette</vt:lpstr>
      <vt:lpstr>Smart City</vt:lpstr>
      <vt:lpstr>Wer ist von dem Problem betroffen?</vt:lpstr>
      <vt:lpstr>Konkrete Verbesserungen durch unser Programm</vt:lpstr>
      <vt:lpstr>Was kann unser Programm?</vt:lpstr>
      <vt:lpstr>Wie sind wir auf die Idee gekommen?</vt:lpstr>
      <vt:lpstr>Wie haben wir die Arbeit aufgeteilt?</vt:lpstr>
      <vt:lpstr>Vorführung</vt:lpstr>
      <vt:lpstr>Vielen Dank für Eure Aufmerksamkeit!</vt:lpstr>
    </vt:vector>
  </TitlesOfParts>
  <Company>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City</dc:title>
  <dc:creator>Benutzer</dc:creator>
  <cp:lastModifiedBy>Benutzer</cp:lastModifiedBy>
  <cp:revision>65</cp:revision>
  <dcterms:created xsi:type="dcterms:W3CDTF">2025-06-02T09:51:55Z</dcterms:created>
  <dcterms:modified xsi:type="dcterms:W3CDTF">2025-06-04T19:09:11Z</dcterms:modified>
</cp:coreProperties>
</file>