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059"/>
  </p:normalViewPr>
  <p:slideViewPr>
    <p:cSldViewPr snapToGrid="0" snapToObjects="1">
      <p:cViewPr varScale="1">
        <p:scale>
          <a:sx n="96" d="100"/>
          <a:sy n="9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7AFFB9B-9FB8-469E-96F9-4D32314110B6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8BDECAF-D3BE-4069-9C78-642ECCD01477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F7F47CF-67C9-420C-80A5-E2069FF0C2DF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22DC73-F065-42F5-A9F2-D90B2E42A0B3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BEA702-9B29-41CC-9BCC-3DF8A0D379FE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C5CECA-2D3A-4680-9B49-752200DE467C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2EF78E3-FDA3-4D28-AAA2-0B81F349A39D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0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1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Imagine your character</a:t>
            </a:r>
          </a:p>
          <a:p>
            <a:r>
              <a:rPr lang="en-US" sz="2400" dirty="0" smtClean="0"/>
              <a:t>Put another unrelated character—from a movie, a book, a TV show, your imagination—next to your character</a:t>
            </a:r>
          </a:p>
          <a:p>
            <a:r>
              <a:rPr lang="en-US" sz="2400" dirty="0" smtClean="0"/>
              <a:t>Create a dialogue between the two characters</a:t>
            </a:r>
          </a:p>
          <a:p>
            <a:r>
              <a:rPr lang="en-US" sz="2400" dirty="0" smtClean="0"/>
              <a:t>Remember: we do not speak in full sentences</a:t>
            </a:r>
          </a:p>
          <a:p>
            <a:r>
              <a:rPr lang="en-US" sz="2400" smtClean="0"/>
              <a:t>Write for 5 minutes.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28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Consider the thoughts your character had during the dialogue.</a:t>
            </a:r>
          </a:p>
          <a:p>
            <a:r>
              <a:rPr lang="en-US" sz="2400" dirty="0" smtClean="0"/>
              <a:t>Write 3 thoughts that are not connected to the conversation between the two characters.</a:t>
            </a:r>
          </a:p>
          <a:p>
            <a:r>
              <a:rPr lang="en-US" sz="2400" dirty="0" smtClean="0"/>
              <a:t>Write for 4 minutes.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41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Imagine a third character close-by; the character can be related or not.</a:t>
            </a:r>
          </a:p>
          <a:p>
            <a:r>
              <a:rPr lang="en-US" sz="2400" dirty="0" smtClean="0"/>
              <a:t>Consider the effect your original character have on the third character.</a:t>
            </a:r>
          </a:p>
          <a:p>
            <a:r>
              <a:rPr lang="en-US" sz="2400" dirty="0" smtClean="0"/>
              <a:t>Consider the effect through physical characteristics—the sound and tone of voice, the way the character looks.</a:t>
            </a:r>
          </a:p>
          <a:p>
            <a:r>
              <a:rPr lang="en-US" sz="2400" dirty="0" smtClean="0"/>
              <a:t>Write for 3 minutes.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11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Consider your original character.</a:t>
            </a:r>
          </a:p>
          <a:p>
            <a:r>
              <a:rPr lang="en-US" sz="2400" dirty="0" smtClean="0"/>
              <a:t>Watch him/her as s/he communicates with the second character.</a:t>
            </a:r>
          </a:p>
          <a:p>
            <a:r>
              <a:rPr lang="en-US" sz="2400" dirty="0" smtClean="0"/>
              <a:t>What types of gestures does s/he make?  What does his/her face look like when s/he talks?  Does s/he have any quirky habits?</a:t>
            </a:r>
          </a:p>
          <a:p>
            <a:r>
              <a:rPr lang="en-US" sz="2400" dirty="0" smtClean="0"/>
              <a:t>Write for 5 minutes.</a:t>
            </a:r>
          </a:p>
        </p:txBody>
      </p:sp>
    </p:spTree>
    <p:extLst>
      <p:ext uri="{BB962C8B-B14F-4D97-AF65-F5344CB8AC3E}">
        <p14:creationId xmlns:p14="http://schemas.microsoft.com/office/powerpoint/2010/main" val="62571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Imagine your original character.</a:t>
            </a:r>
          </a:p>
          <a:p>
            <a:r>
              <a:rPr lang="en-US" sz="2400" dirty="0" smtClean="0"/>
              <a:t>What does the character wear?  If it’s a man, is he shaved?  Does he have a beard?  What kind of hairstyle does the character have?  Shoes?  Glasses?  Does s/he have dentures?  Or a physical mark?  Is s/he tall?  Short?  Fat?  Thin?  Smart? What color are his/her teeth?</a:t>
            </a:r>
          </a:p>
          <a:p>
            <a:r>
              <a:rPr lang="en-US" sz="2400" dirty="0" smtClean="0"/>
              <a:t>Write for 5 minutes.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51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12</TotalTime>
  <Words>247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Characterization</vt:lpstr>
      <vt:lpstr>Speech</vt:lpstr>
      <vt:lpstr>Thoughts</vt:lpstr>
      <vt:lpstr>Effect</vt:lpstr>
      <vt:lpstr>Actions</vt:lpstr>
      <vt:lpstr>Looks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</dc:title>
  <dc:creator>Dr. Jaclyn Fowler</dc:creator>
  <cp:lastModifiedBy>Dr. Jaclyn Fowler</cp:lastModifiedBy>
  <cp:revision>5</cp:revision>
  <dcterms:created xsi:type="dcterms:W3CDTF">2017-12-10T11:41:41Z</dcterms:created>
  <dcterms:modified xsi:type="dcterms:W3CDTF">2017-12-10T11:54:21Z</dcterms:modified>
</cp:coreProperties>
</file>