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60" r:id="rId3"/>
    <p:sldId id="259" r:id="rId4"/>
    <p:sldId id="258" r:id="rId5"/>
    <p:sldId id="257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5"/>
    <p:restoredTop sz="94605"/>
  </p:normalViewPr>
  <p:slideViewPr>
    <p:cSldViewPr snapToGrid="0" snapToObjects="1">
      <p:cViewPr varScale="1">
        <p:scale>
          <a:sx n="54" d="100"/>
          <a:sy n="54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31444B-B92B-4E27-8C94-BB93EAF5CB18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3EFA5E-FA76-400D-B3DC-F0BA90E6D107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46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US8mGU1MzYw" TargetMode="External"/><Relationship Id="rId3" Type="http://schemas.openxmlformats.org/officeDocument/2006/relationships/hyperlink" Target="NU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DCdt8-H1BF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youtube.com/watch?v=US8mGU1MzY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LNG171-2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Dr. Jaclyn Fowler</a:t>
            </a:r>
          </a:p>
          <a:p>
            <a:r>
              <a:rPr lang="en-US" sz="2400" dirty="0" smtClean="0"/>
              <a:t>Dr. Jackie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58" y="771324"/>
            <a:ext cx="9571789" cy="5324308"/>
          </a:xfrm>
          <a:prstGeom prst="rect">
            <a:avLst/>
          </a:prstGeom>
          <a:effectLst>
            <a:reflection stA="1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23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Sentence-Combining 1:</a:t>
            </a:r>
            <a:br>
              <a:rPr lang="en-US" sz="6000" dirty="0" smtClean="0"/>
            </a:br>
            <a:r>
              <a:rPr lang="en-US" sz="6000" dirty="0" smtClean="0"/>
              <a:t>Using a semicolon (</a:t>
            </a:r>
            <a:r>
              <a:rPr lang="en-US" sz="6000" dirty="0" smtClean="0">
                <a:sym typeface="Wingdings"/>
              </a:rPr>
              <a:t>;)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IC;ic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72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Office Hours</a:t>
            </a:r>
            <a:br>
              <a:rPr lang="en-US" dirty="0" smtClean="0"/>
            </a:br>
            <a:r>
              <a:rPr lang="en-US" dirty="0"/>
              <a:t>D205-B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1" r="17581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64695" y="2213811"/>
            <a:ext cx="4740442" cy="4259178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Sunday: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1:30-4:30</a:t>
            </a:r>
          </a:p>
          <a:p>
            <a:r>
              <a:rPr lang="en-US" sz="3200" dirty="0" smtClean="0"/>
              <a:t>Monday: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 9:00-10:00; 1:00-3:00</a:t>
            </a:r>
          </a:p>
          <a:p>
            <a:r>
              <a:rPr lang="en-US" sz="3200" dirty="0" smtClean="0"/>
              <a:t>Wednesday: </a:t>
            </a:r>
          </a:p>
          <a:p>
            <a:r>
              <a:rPr lang="en-US" sz="3200" dirty="0" smtClean="0"/>
              <a:t>	9:00-12:00</a:t>
            </a:r>
          </a:p>
          <a:p>
            <a:r>
              <a:rPr lang="en-US" sz="3200" dirty="0" smtClean="0"/>
              <a:t>Thursday: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9:00-10:00</a:t>
            </a:r>
          </a:p>
        </p:txBody>
      </p:sp>
    </p:spTree>
    <p:extLst>
      <p:ext uri="{BB962C8B-B14F-4D97-AF65-F5344CB8AC3E}">
        <p14:creationId xmlns:p14="http://schemas.microsoft.com/office/powerpoint/2010/main" val="12557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4" y="243305"/>
            <a:ext cx="11397916" cy="63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Syllabus—Daily Class Content and Assignments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75249"/>
              </p:ext>
            </p:extLst>
          </p:nvPr>
        </p:nvGraphicFramePr>
        <p:xfrm>
          <a:off x="1010652" y="1949116"/>
          <a:ext cx="10924673" cy="4427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776"/>
                <a:gridCol w="3619024"/>
                <a:gridCol w="5813873"/>
              </a:tblGrid>
              <a:tr h="575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52550" algn="l"/>
                        </a:tabLst>
                      </a:pPr>
                      <a:r>
                        <a:rPr lang="en-US" sz="1600">
                          <a:effectLst/>
                        </a:rPr>
                        <a:t>Date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52550" algn="l"/>
                        </a:tabLst>
                      </a:pPr>
                      <a:r>
                        <a:rPr lang="en-US" sz="1600">
                          <a:effectLst/>
                        </a:rPr>
                        <a:t>Class Content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98145" algn="l"/>
                        </a:tabLst>
                      </a:pPr>
                      <a:r>
                        <a:rPr lang="en-US" sz="1600" dirty="0">
                          <a:effectLst/>
                        </a:rPr>
                        <a:t>Assignments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52550" algn="l"/>
                        </a:tabLst>
                      </a:pPr>
                      <a:r>
                        <a:rPr lang="en-US" sz="1600" dirty="0">
                          <a:effectLst/>
                        </a:rPr>
                        <a:t>Subject to Change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852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 Sept.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Introduction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Journaling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Writing as Skill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Simple Sentence (S) and Independent Clause (IC)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 err="1">
                          <a:effectLst/>
                        </a:rPr>
                        <a:t>Nouns:https</a:t>
                      </a:r>
                      <a:r>
                        <a:rPr lang="en-US" sz="1400" dirty="0">
                          <a:effectLst/>
                        </a:rPr>
                        <a:t>://</a:t>
                      </a:r>
                      <a:r>
                        <a:rPr lang="en-US" sz="1400" dirty="0" err="1">
                          <a:effectLst/>
                        </a:rPr>
                        <a:t>www.youtube.com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watch?v</a:t>
                      </a:r>
                      <a:r>
                        <a:rPr lang="en-US" sz="1400" dirty="0">
                          <a:effectLst/>
                        </a:rPr>
                        <a:t>=DCdt8-H1BFY</a:t>
                      </a:r>
                    </a:p>
                    <a:p>
                      <a:pPr marL="342900" marR="0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 err="1">
                          <a:effectLst/>
                        </a:rPr>
                        <a:t>Verbs:</a:t>
                      </a:r>
                      <a:r>
                        <a:rPr lang="en-US" sz="1400" u="sng" dirty="0" err="1">
                          <a:effectLst/>
                          <a:hlinkClick r:id="rId2"/>
                        </a:rPr>
                        <a:t>https</a:t>
                      </a:r>
                      <a:r>
                        <a:rPr lang="en-US" sz="1400" u="sng" dirty="0">
                          <a:effectLst/>
                          <a:hlinkClick r:id="rId2"/>
                        </a:rPr>
                        <a:t>://www.youtube.com/watch?v=US8mGU1MzYw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SC1: IC; </a:t>
                      </a:r>
                      <a:r>
                        <a:rPr lang="en-US" sz="1400" dirty="0" err="1">
                          <a:effectLst/>
                        </a:rPr>
                        <a:t>ic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Read: Suzanne Britt, Neat People vs. Sloppy People: </a:t>
                      </a:r>
                      <a:r>
                        <a:rPr lang="en-US" sz="1400" u="sng" dirty="0">
                          <a:effectLst/>
                          <a:hlinkClick r:id="rId3" invalidUrl="http://officeinstructor.com/EssayWriting/EssayPDFs/Neat vs Sloppy.pdf"/>
                        </a:rPr>
                        <a:t>http://officeinstructor.com/EssayWriting/EssayPDFs/Neat%20vs%20Sloppy.pdf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Journal 100-150 words on one (1) point the author made about sloppy people and the evidence she used to support it. (Use at least one (1) </a:t>
                      </a:r>
                      <a:r>
                        <a:rPr lang="en-US" sz="1400" dirty="0" err="1">
                          <a:effectLst/>
                        </a:rPr>
                        <a:t>Ic</a:t>
                      </a:r>
                      <a:r>
                        <a:rPr lang="en-US" sz="1400" dirty="0">
                          <a:effectLst/>
                        </a:rPr>
                        <a:t>; </a:t>
                      </a:r>
                      <a:r>
                        <a:rPr lang="en-US" sz="1400" dirty="0" err="1">
                          <a:effectLst/>
                        </a:rPr>
                        <a:t>ic</a:t>
                      </a:r>
                      <a:r>
                        <a:rPr lang="en-US" sz="1400" dirty="0">
                          <a:effectLst/>
                        </a:rPr>
                        <a:t>.).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7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Syllabus-Graded Assignments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7"/>
              </p:ext>
            </p:extLst>
          </p:nvPr>
        </p:nvGraphicFramePr>
        <p:xfrm>
          <a:off x="2072063" y="1909414"/>
          <a:ext cx="8200273" cy="37773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998536"/>
                <a:gridCol w="2201737"/>
              </a:tblGrid>
              <a:tr h="3484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29945" algn="l"/>
                          <a:tab pos="1710055" algn="ctr"/>
                        </a:tabLst>
                      </a:pPr>
                      <a:r>
                        <a:rPr lang="en-US" sz="1600">
                          <a:effectLst/>
                        </a:rPr>
                        <a:t>		Activity</a:t>
                      </a:r>
                      <a:endParaRPr lang="en-US" sz="1600" b="1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4934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In-class Assignments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Quizzes (10 points)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In Class Writing (10 points)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Journal (10 points)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 points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1111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Presentations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Presentation 1 (10 points)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r>
                        <a:rPr lang="en-US" sz="1400" dirty="0">
                          <a:effectLst/>
                        </a:rPr>
                        <a:t>Presentation 2 (10 points)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 points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3994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Midterm Exam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 points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  <a:tr h="4240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 Exam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 points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884904" y="-290519"/>
            <a:ext cx="24994433" cy="122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SEntence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Independent Clause (IC)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143000"/>
            <a:ext cx="7366000" cy="4572000"/>
          </a:xfrm>
          <a:prstGeom prst="rect">
            <a:avLst/>
          </a:prstGeom>
          <a:effectLst>
            <a:reflection stA="96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865895" cy="1485900"/>
          </a:xfrm>
        </p:spPr>
        <p:txBody>
          <a:bodyPr/>
          <a:lstStyle/>
          <a:p>
            <a:r>
              <a:rPr lang="en-US" dirty="0" smtClean="0"/>
              <a:t>Simple Sentence vs. Independent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Has a </a:t>
            </a:r>
            <a:r>
              <a:rPr lang="en-US" sz="2800" b="1" dirty="0" smtClean="0"/>
              <a:t>Subject</a:t>
            </a:r>
          </a:p>
          <a:p>
            <a:r>
              <a:rPr lang="en-US" sz="2800" dirty="0" smtClean="0"/>
              <a:t>Has a </a:t>
            </a:r>
            <a:r>
              <a:rPr lang="en-US" sz="2800" b="1" dirty="0" smtClean="0"/>
              <a:t>Verb</a:t>
            </a:r>
          </a:p>
          <a:p>
            <a:r>
              <a:rPr lang="en-US" sz="2800" dirty="0" smtClean="0"/>
              <a:t>Expresses a Complete Thought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Has a </a:t>
            </a:r>
            <a:r>
              <a:rPr lang="en-US" sz="2800" b="1" dirty="0"/>
              <a:t>Subject</a:t>
            </a:r>
          </a:p>
          <a:p>
            <a:r>
              <a:rPr lang="en-US" sz="2800" dirty="0"/>
              <a:t>Has a </a:t>
            </a:r>
            <a:r>
              <a:rPr lang="en-US" sz="2800" b="1" dirty="0"/>
              <a:t>Verb</a:t>
            </a:r>
          </a:p>
          <a:p>
            <a:r>
              <a:rPr lang="en-US" sz="2800" dirty="0"/>
              <a:t>Expresses a Complete </a:t>
            </a:r>
            <a:r>
              <a:rPr lang="en-US" sz="2800" dirty="0" smtClean="0"/>
              <a:t>Thought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9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Nouns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Noun: The name of a person , place, thing, or idea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Verbs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Verb: A word that describes the action, being, or occurrence in a sentence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</TotalTime>
  <Words>225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Franklin Gothic Book</vt:lpstr>
      <vt:lpstr>Symbol</vt:lpstr>
      <vt:lpstr>Times New Roman</vt:lpstr>
      <vt:lpstr>Verdana</vt:lpstr>
      <vt:lpstr>Wingdings</vt:lpstr>
      <vt:lpstr>Crop</vt:lpstr>
      <vt:lpstr>Welcome to LNG171-2</vt:lpstr>
      <vt:lpstr>Office Hours D205-B </vt:lpstr>
      <vt:lpstr>PowerPoint Presentation</vt:lpstr>
      <vt:lpstr>Syllabus—Daily Class Content and Assignments</vt:lpstr>
      <vt:lpstr>Syllabus-Graded Assignments</vt:lpstr>
      <vt:lpstr>SEntence</vt:lpstr>
      <vt:lpstr>Simple Sentence vs. Independent Clause</vt:lpstr>
      <vt:lpstr>Nouns</vt:lpstr>
      <vt:lpstr>Verbs</vt:lpstr>
      <vt:lpstr>Sentence-Combining 1: Using a semicolon (;)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LNG171-2</dc:title>
  <dc:creator>Microsoft Office User</dc:creator>
  <cp:lastModifiedBy>Microsoft Office User</cp:lastModifiedBy>
  <cp:revision>4</cp:revision>
  <dcterms:created xsi:type="dcterms:W3CDTF">2017-09-17T11:27:19Z</dcterms:created>
  <dcterms:modified xsi:type="dcterms:W3CDTF">2017-09-17T11:58:02Z</dcterms:modified>
</cp:coreProperties>
</file>