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059"/>
  </p:normalViewPr>
  <p:slideViewPr>
    <p:cSldViewPr snapToGrid="0" snapToObjects="1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Preparing for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Five-Paragraph Essay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01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28207"/>
            <a:ext cx="8991600" cy="1645920"/>
          </a:xfrm>
        </p:spPr>
        <p:txBody>
          <a:bodyPr/>
          <a:lstStyle/>
          <a:p>
            <a:r>
              <a:rPr lang="en-US" dirty="0" smtClean="0"/>
              <a:t>Imagine the place where your story took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3618411"/>
            <a:ext cx="6801612" cy="2886892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Write down a smell.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Write down a taste.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Write down a feeling.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Write down a sound.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What do you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7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this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Four-Minute Freewrite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0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3574" y="955509"/>
            <a:ext cx="8991600" cy="1645920"/>
          </a:xfrm>
        </p:spPr>
        <p:txBody>
          <a:bodyPr/>
          <a:lstStyle/>
          <a:p>
            <a:r>
              <a:rPr lang="en-US" dirty="0" smtClean="0"/>
              <a:t>Imagine the main character of your story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3574" y="3180523"/>
            <a:ext cx="9276522" cy="34058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does s/he wear?</a:t>
            </a:r>
          </a:p>
          <a:p>
            <a:r>
              <a:rPr lang="en-US" sz="2800" dirty="0" smtClean="0"/>
              <a:t>How does s/he think?</a:t>
            </a:r>
          </a:p>
          <a:p>
            <a:r>
              <a:rPr lang="en-US" sz="2800" dirty="0" smtClean="0"/>
              <a:t>What was the last important thing s/he put in the garbage bin?</a:t>
            </a:r>
          </a:p>
          <a:p>
            <a:r>
              <a:rPr lang="en-US" sz="2800" dirty="0" smtClean="0"/>
              <a:t>What is his/her profession?</a:t>
            </a:r>
          </a:p>
          <a:p>
            <a:r>
              <a:rPr lang="en-US" sz="2800" dirty="0" smtClean="0"/>
              <a:t>How does s/he comb her/his hair (if s/he has hair)?</a:t>
            </a:r>
          </a:p>
          <a:p>
            <a:r>
              <a:rPr lang="en-US" sz="2800" dirty="0" smtClean="0"/>
              <a:t>What is his/her dream?</a:t>
            </a:r>
          </a:p>
          <a:p>
            <a:r>
              <a:rPr lang="en-US" sz="2800" dirty="0" smtClean="0"/>
              <a:t>What was s/he like as a child?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92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Describe this person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Four-Minute Freewrite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83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875996"/>
            <a:ext cx="8991600" cy="1645920"/>
          </a:xfrm>
        </p:spPr>
        <p:txBody>
          <a:bodyPr/>
          <a:lstStyle/>
          <a:p>
            <a:r>
              <a:rPr lang="en-US" dirty="0" smtClean="0"/>
              <a:t>Imagine a conversation from your 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00200" y="2902226"/>
            <a:ext cx="8991599" cy="27153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Who was part of the conversation?</a:t>
            </a:r>
          </a:p>
          <a:p>
            <a:r>
              <a:rPr lang="en-US" sz="2800" dirty="0" smtClean="0"/>
              <a:t>What type of conversation was it?</a:t>
            </a:r>
          </a:p>
          <a:p>
            <a:r>
              <a:rPr lang="en-US" sz="2800" dirty="0" smtClean="0"/>
              <a:t>What was one character thinking during the conversation?</a:t>
            </a:r>
          </a:p>
          <a:p>
            <a:r>
              <a:rPr lang="en-US" sz="2800" dirty="0" smtClean="0"/>
              <a:t>What does one character’s voice sound like?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5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conversation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Four-Minute Freewrite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24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some new details to your five-paragraph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Revise </a:t>
            </a:r>
            <a:r>
              <a:rPr lang="en-US" sz="2800" smtClean="0"/>
              <a:t>for Homework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5247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</TotalTime>
  <Words>162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Parcel</vt:lpstr>
      <vt:lpstr>Preparing for Presentation</vt:lpstr>
      <vt:lpstr>Imagine the place where your story took place</vt:lpstr>
      <vt:lpstr>Describe this place</vt:lpstr>
      <vt:lpstr>Imagine the main character of your story</vt:lpstr>
      <vt:lpstr>Describe this person</vt:lpstr>
      <vt:lpstr>Imagine a conversation from your story</vt:lpstr>
      <vt:lpstr>Write the conversation</vt:lpstr>
      <vt:lpstr>Add some new details to your five-paragraph essay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Presentation</dc:title>
  <dc:creator>Dr. Jaclyn Fowler</dc:creator>
  <cp:lastModifiedBy>Dr. Jaclyn Fowler</cp:lastModifiedBy>
  <cp:revision>5</cp:revision>
  <dcterms:created xsi:type="dcterms:W3CDTF">2017-11-15T09:47:34Z</dcterms:created>
  <dcterms:modified xsi:type="dcterms:W3CDTF">2017-11-15T10:06:38Z</dcterms:modified>
</cp:coreProperties>
</file>