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1D_5AFA900A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61" r:id="rId3"/>
    <p:sldId id="278" r:id="rId4"/>
    <p:sldId id="277" r:id="rId5"/>
    <p:sldId id="276" r:id="rId6"/>
    <p:sldId id="282" r:id="rId7"/>
    <p:sldId id="279" r:id="rId8"/>
    <p:sldId id="280" r:id="rId9"/>
    <p:sldId id="281" r:id="rId10"/>
    <p:sldId id="268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8EF8D1-EE93-1A69-1CDC-0D9ECE3AE1B8}" name="Bozman, Adam Nathaniel" initials="BAN" userId="S::adam.bozman@wsu.edu::f0638ef9-1deb-4360-a9b3-4111be3bf51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605"/>
    <a:srgbClr val="FF9900"/>
    <a:srgbClr val="FFCC00"/>
    <a:srgbClr val="DA0605"/>
    <a:srgbClr val="FF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62E3B-91A5-41B5-919B-43801D15CB31}" v="218" dt="2023-03-28T17:42:38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9"/>
    <p:restoredTop sz="97219"/>
  </p:normalViewPr>
  <p:slideViewPr>
    <p:cSldViewPr snapToGrid="0" snapToObjects="1">
      <p:cViewPr varScale="1">
        <p:scale>
          <a:sx n="103" d="100"/>
          <a:sy n="103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3DD62E3B-91A5-41B5-919B-43801D15CB31}"/>
    <pc:docChg chg="undo redo custSel addSld delSld modSld sldOrd">
      <pc:chgData name="Bozman, Adam Nathaniel" userId="f0638ef9-1deb-4360-a9b3-4111be3bf51a" providerId="ADAL" clId="{3DD62E3B-91A5-41B5-919B-43801D15CB31}" dt="2023-03-28T17:43:42.063" v="2648" actId="313"/>
      <pc:docMkLst>
        <pc:docMk/>
      </pc:docMkLst>
      <pc:sldChg chg="modSp mod">
        <pc:chgData name="Bozman, Adam Nathaniel" userId="f0638ef9-1deb-4360-a9b3-4111be3bf51a" providerId="ADAL" clId="{3DD62E3B-91A5-41B5-919B-43801D15CB31}" dt="2023-03-23T21:15:22.910" v="172" actId="20577"/>
        <pc:sldMkLst>
          <pc:docMk/>
          <pc:sldMk cId="2414693220" sldId="256"/>
        </pc:sldMkLst>
        <pc:spChg chg="mod">
          <ac:chgData name="Bozman, Adam Nathaniel" userId="f0638ef9-1deb-4360-a9b3-4111be3bf51a" providerId="ADAL" clId="{3DD62E3B-91A5-41B5-919B-43801D15CB31}" dt="2023-03-23T21:14:40.094" v="136" actId="14100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3DD62E3B-91A5-41B5-919B-43801D15CB31}" dt="2023-03-23T21:15:22.910" v="172" actId="20577"/>
          <ac:spMkLst>
            <pc:docMk/>
            <pc:sldMk cId="2414693220" sldId="25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3DD62E3B-91A5-41B5-919B-43801D15CB31}" dt="2023-03-23T21:14:35.631" v="135" actId="1076"/>
          <ac:spMkLst>
            <pc:docMk/>
            <pc:sldMk cId="2414693220" sldId="256"/>
            <ac:spMk id="8" creationId="{9A08752B-3956-1B49-A67C-A87B88B39B90}"/>
          </ac:spMkLst>
        </pc:spChg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721369664" sldId="260"/>
        </pc:sldMkLst>
      </pc:sldChg>
      <pc:sldChg chg="addSp delSp modSp mod ord setBg">
        <pc:chgData name="Bozman, Adam Nathaniel" userId="f0638ef9-1deb-4360-a9b3-4111be3bf51a" providerId="ADAL" clId="{3DD62E3B-91A5-41B5-919B-43801D15CB31}" dt="2023-03-24T18:33:59.280" v="1006" actId="2711"/>
        <pc:sldMkLst>
          <pc:docMk/>
          <pc:sldMk cId="805916559" sldId="261"/>
        </pc:sldMkLst>
        <pc:spChg chg="mod">
          <ac:chgData name="Bozman, Adam Nathaniel" userId="f0638ef9-1deb-4360-a9b3-4111be3bf51a" providerId="ADAL" clId="{3DD62E3B-91A5-41B5-919B-43801D15CB31}" dt="2023-03-24T18:17:21.158" v="1004" actId="14100"/>
          <ac:spMkLst>
            <pc:docMk/>
            <pc:sldMk cId="805916559" sldId="261"/>
            <ac:spMk id="2" creationId="{900AD881-4292-3942-BA86-91F62FAFA2BA}"/>
          </ac:spMkLst>
        </pc:spChg>
        <pc:spChg chg="add del mod">
          <ac:chgData name="Bozman, Adam Nathaniel" userId="f0638ef9-1deb-4360-a9b3-4111be3bf51a" providerId="ADAL" clId="{3DD62E3B-91A5-41B5-919B-43801D15CB31}" dt="2023-03-24T18:11:50.307" v="860" actId="21"/>
          <ac:spMkLst>
            <pc:docMk/>
            <pc:sldMk cId="805916559" sldId="261"/>
            <ac:spMk id="3" creationId="{B9D0F47C-2CDF-5021-500E-A53D9BF64A2D}"/>
          </ac:spMkLst>
        </pc:spChg>
        <pc:spChg chg="add del">
          <ac:chgData name="Bozman, Adam Nathaniel" userId="f0638ef9-1deb-4360-a9b3-4111be3bf51a" providerId="ADAL" clId="{3DD62E3B-91A5-41B5-919B-43801D15CB31}" dt="2023-03-24T18:12:11.882" v="870" actId="22"/>
          <ac:spMkLst>
            <pc:docMk/>
            <pc:sldMk cId="805916559" sldId="261"/>
            <ac:spMk id="5" creationId="{F12DA1E1-3DAA-D4AA-BC9A-C7B3E14EE8F6}"/>
          </ac:spMkLst>
        </pc:spChg>
        <pc:spChg chg="mod">
          <ac:chgData name="Bozman, Adam Nathaniel" userId="f0638ef9-1deb-4360-a9b3-4111be3bf51a" providerId="ADAL" clId="{3DD62E3B-91A5-41B5-919B-43801D15CB31}" dt="2023-03-24T18:13:39.857" v="889" actId="403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3DD62E3B-91A5-41B5-919B-43801D15CB31}" dt="2023-03-24T18:05:37.751" v="699" actId="26606"/>
          <ac:spMkLst>
            <pc:docMk/>
            <pc:sldMk cId="805916559" sldId="261"/>
            <ac:spMk id="7" creationId="{978ABF79-F3EC-0246-9BED-3803B4F6241E}"/>
          </ac:spMkLst>
        </pc:spChg>
        <pc:spChg chg="mod">
          <ac:chgData name="Bozman, Adam Nathaniel" userId="f0638ef9-1deb-4360-a9b3-4111be3bf51a" providerId="ADAL" clId="{3DD62E3B-91A5-41B5-919B-43801D15CB31}" dt="2023-03-24T18:05:37.751" v="699" actId="26606"/>
          <ac:spMkLst>
            <pc:docMk/>
            <pc:sldMk cId="805916559" sldId="261"/>
            <ac:spMk id="8" creationId="{9A08752B-3956-1B49-A67C-A87B88B39B90}"/>
          </ac:spMkLst>
        </pc:spChg>
        <pc:spChg chg="add mod ord">
          <ac:chgData name="Bozman, Adam Nathaniel" userId="f0638ef9-1deb-4360-a9b3-4111be3bf51a" providerId="ADAL" clId="{3DD62E3B-91A5-41B5-919B-43801D15CB31}" dt="2023-03-24T18:33:59.280" v="1006" actId="2711"/>
          <ac:spMkLst>
            <pc:docMk/>
            <pc:sldMk cId="805916559" sldId="261"/>
            <ac:spMk id="10" creationId="{CE5881DD-41E5-4071-DFDE-DB2367273E4D}"/>
          </ac:spMkLst>
        </pc:spChg>
        <pc:spChg chg="mod">
          <ac:chgData name="Bozman, Adam Nathaniel" userId="f0638ef9-1deb-4360-a9b3-4111be3bf51a" providerId="ADAL" clId="{3DD62E3B-91A5-41B5-919B-43801D15CB31}" dt="2023-03-24T18:05:37.767" v="700" actId="27636"/>
          <ac:spMkLst>
            <pc:docMk/>
            <pc:sldMk cId="805916559" sldId="261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3DD62E3B-91A5-41B5-919B-43801D15CB31}" dt="2023-03-24T18:05:37.751" v="699" actId="26606"/>
          <ac:spMkLst>
            <pc:docMk/>
            <pc:sldMk cId="805916559" sldId="261"/>
            <ac:spMk id="13" creationId="{63FF6131-3717-7C46-978F-6EE11238A91F}"/>
          </ac:spMkLst>
        </pc:spChg>
        <pc:spChg chg="add del">
          <ac:chgData name="Bozman, Adam Nathaniel" userId="f0638ef9-1deb-4360-a9b3-4111be3bf51a" providerId="ADAL" clId="{3DD62E3B-91A5-41B5-919B-43801D15CB31}" dt="2023-03-24T18:05:27.034" v="680" actId="26606"/>
          <ac:spMkLst>
            <pc:docMk/>
            <pc:sldMk cId="805916559" sldId="261"/>
            <ac:spMk id="15" creationId="{86FF76B9-219D-4469-AF87-0236D29032F1}"/>
          </ac:spMkLst>
        </pc:spChg>
        <pc:spChg chg="add del">
          <ac:chgData name="Bozman, Adam Nathaniel" userId="f0638ef9-1deb-4360-a9b3-4111be3bf51a" providerId="ADAL" clId="{3DD62E3B-91A5-41B5-919B-43801D15CB31}" dt="2023-03-24T18:05:29.682" v="686" actId="26606"/>
          <ac:spMkLst>
            <pc:docMk/>
            <pc:sldMk cId="805916559" sldId="261"/>
            <ac:spMk id="17" creationId="{CA815F2C-4E80-4019-8E59-FAD3F7F8473D}"/>
          </ac:spMkLst>
        </pc:spChg>
        <pc:spChg chg="add del">
          <ac:chgData name="Bozman, Adam Nathaniel" userId="f0638ef9-1deb-4360-a9b3-4111be3bf51a" providerId="ADAL" clId="{3DD62E3B-91A5-41B5-919B-43801D15CB31}" dt="2023-03-24T18:05:16.398" v="677" actId="26606"/>
          <ac:spMkLst>
            <pc:docMk/>
            <pc:sldMk cId="805916559" sldId="261"/>
            <ac:spMk id="18" creationId="{22F15A2D-2324-487D-A02A-BF46C5C580EB}"/>
          </ac:spMkLst>
        </pc:spChg>
        <pc:spChg chg="add del">
          <ac:chgData name="Bozman, Adam Nathaniel" userId="f0638ef9-1deb-4360-a9b3-4111be3bf51a" providerId="ADAL" clId="{3DD62E3B-91A5-41B5-919B-43801D15CB31}" dt="2023-03-24T18:05:34.679" v="689" actId="26606"/>
          <ac:spMkLst>
            <pc:docMk/>
            <pc:sldMk cId="805916559" sldId="261"/>
            <ac:spMk id="19" creationId="{22F15A2D-2324-487D-A02A-BF46C5C580EB}"/>
          </ac:spMkLst>
        </pc:spChg>
        <pc:spChg chg="add del">
          <ac:chgData name="Bozman, Adam Nathaniel" userId="f0638ef9-1deb-4360-a9b3-4111be3bf51a" providerId="ADAL" clId="{3DD62E3B-91A5-41B5-919B-43801D15CB31}" dt="2023-03-24T18:05:16.398" v="677" actId="26606"/>
          <ac:spMkLst>
            <pc:docMk/>
            <pc:sldMk cId="805916559" sldId="261"/>
            <ac:spMk id="20" creationId="{17A7F34E-D418-47E2-9F86-2C45BBC31210}"/>
          </ac:spMkLst>
        </pc:spChg>
        <pc:spChg chg="add del">
          <ac:chgData name="Bozman, Adam Nathaniel" userId="f0638ef9-1deb-4360-a9b3-4111be3bf51a" providerId="ADAL" clId="{3DD62E3B-91A5-41B5-919B-43801D15CB31}" dt="2023-03-24T18:05:34.679" v="689" actId="26606"/>
          <ac:spMkLst>
            <pc:docMk/>
            <pc:sldMk cId="805916559" sldId="261"/>
            <ac:spMk id="21" creationId="{17A7F34E-D418-47E2-9F86-2C45BBC31210}"/>
          </ac:spMkLst>
        </pc:spChg>
        <pc:spChg chg="add del">
          <ac:chgData name="Bozman, Adam Nathaniel" userId="f0638ef9-1deb-4360-a9b3-4111be3bf51a" providerId="ADAL" clId="{3DD62E3B-91A5-41B5-919B-43801D15CB31}" dt="2023-03-24T18:05:16.398" v="677" actId="26606"/>
          <ac:spMkLst>
            <pc:docMk/>
            <pc:sldMk cId="805916559" sldId="261"/>
            <ac:spMk id="22" creationId="{2AEAFA59-923A-4F54-8B49-44C970BCC323}"/>
          </ac:spMkLst>
        </pc:spChg>
        <pc:spChg chg="add del">
          <ac:chgData name="Bozman, Adam Nathaniel" userId="f0638ef9-1deb-4360-a9b3-4111be3bf51a" providerId="ADAL" clId="{3DD62E3B-91A5-41B5-919B-43801D15CB31}" dt="2023-03-24T18:05:34.679" v="689" actId="26606"/>
          <ac:spMkLst>
            <pc:docMk/>
            <pc:sldMk cId="805916559" sldId="261"/>
            <ac:spMk id="23" creationId="{2AEAFA59-923A-4F54-8B49-44C970BCC323}"/>
          </ac:spMkLst>
        </pc:spChg>
        <pc:spChg chg="add del">
          <ac:chgData name="Bozman, Adam Nathaniel" userId="f0638ef9-1deb-4360-a9b3-4111be3bf51a" providerId="ADAL" clId="{3DD62E3B-91A5-41B5-919B-43801D15CB31}" dt="2023-03-24T18:05:27.034" v="680" actId="26606"/>
          <ac:spMkLst>
            <pc:docMk/>
            <pc:sldMk cId="805916559" sldId="261"/>
            <ac:spMk id="24" creationId="{2E80C965-DB6D-4F81-9E9E-B027384D0BD6}"/>
          </ac:spMkLst>
        </pc:spChg>
        <pc:spChg chg="add del">
          <ac:chgData name="Bozman, Adam Nathaniel" userId="f0638ef9-1deb-4360-a9b3-4111be3bf51a" providerId="ADAL" clId="{3DD62E3B-91A5-41B5-919B-43801D15CB31}" dt="2023-03-24T18:05:35.993" v="692" actId="26606"/>
          <ac:spMkLst>
            <pc:docMk/>
            <pc:sldMk cId="805916559" sldId="261"/>
            <ac:spMk id="25" creationId="{C3862298-AF85-4572-BED3-52E573EBD410}"/>
          </ac:spMkLst>
        </pc:spChg>
        <pc:spChg chg="add del">
          <ac:chgData name="Bozman, Adam Nathaniel" userId="f0638ef9-1deb-4360-a9b3-4111be3bf51a" providerId="ADAL" clId="{3DD62E3B-91A5-41B5-919B-43801D15CB31}" dt="2023-03-24T18:05:27.034" v="680" actId="26606"/>
          <ac:spMkLst>
            <pc:docMk/>
            <pc:sldMk cId="805916559" sldId="261"/>
            <ac:spMk id="26" creationId="{633C5E46-DAC5-4661-9C87-22B08E2A512F}"/>
          </ac:spMkLst>
        </pc:spChg>
        <pc:spChg chg="add del">
          <ac:chgData name="Bozman, Adam Nathaniel" userId="f0638ef9-1deb-4360-a9b3-4111be3bf51a" providerId="ADAL" clId="{3DD62E3B-91A5-41B5-919B-43801D15CB31}" dt="2023-03-24T18:05:35.993" v="692" actId="26606"/>
          <ac:spMkLst>
            <pc:docMk/>
            <pc:sldMk cId="805916559" sldId="261"/>
            <ac:spMk id="27" creationId="{7BE265E6-D012-42B3-A7DE-C8FEED40DBB7}"/>
          </ac:spMkLst>
        </pc:spChg>
        <pc:spChg chg="add del">
          <ac:chgData name="Bozman, Adam Nathaniel" userId="f0638ef9-1deb-4360-a9b3-4111be3bf51a" providerId="ADAL" clId="{3DD62E3B-91A5-41B5-919B-43801D15CB31}" dt="2023-03-24T18:05:35.993" v="692" actId="26606"/>
          <ac:spMkLst>
            <pc:docMk/>
            <pc:sldMk cId="805916559" sldId="261"/>
            <ac:spMk id="28" creationId="{6EB9A5AE-0A9C-4EB1-9569-A44D89EFC5BD}"/>
          </ac:spMkLst>
        </pc:spChg>
        <pc:spChg chg="add del">
          <ac:chgData name="Bozman, Adam Nathaniel" userId="f0638ef9-1deb-4360-a9b3-4111be3bf51a" providerId="ADAL" clId="{3DD62E3B-91A5-41B5-919B-43801D15CB31}" dt="2023-03-24T18:05:36.829" v="695" actId="26606"/>
          <ac:spMkLst>
            <pc:docMk/>
            <pc:sldMk cId="805916559" sldId="261"/>
            <ac:spMk id="30" creationId="{69D184B2-2226-4E31-BCCB-444330767440}"/>
          </ac:spMkLst>
        </pc:spChg>
        <pc:spChg chg="add del">
          <ac:chgData name="Bozman, Adam Nathaniel" userId="f0638ef9-1deb-4360-a9b3-4111be3bf51a" providerId="ADAL" clId="{3DD62E3B-91A5-41B5-919B-43801D15CB31}" dt="2023-03-24T18:05:36.829" v="695" actId="26606"/>
          <ac:spMkLst>
            <pc:docMk/>
            <pc:sldMk cId="805916559" sldId="261"/>
            <ac:spMk id="31" creationId="{1AC4D4E3-486A-464A-8EC8-D44881097267}"/>
          </ac:spMkLst>
        </pc:spChg>
        <pc:spChg chg="add del">
          <ac:chgData name="Bozman, Adam Nathaniel" userId="f0638ef9-1deb-4360-a9b3-4111be3bf51a" providerId="ADAL" clId="{3DD62E3B-91A5-41B5-919B-43801D15CB31}" dt="2023-03-24T18:05:36.829" v="695" actId="26606"/>
          <ac:spMkLst>
            <pc:docMk/>
            <pc:sldMk cId="805916559" sldId="261"/>
            <ac:spMk id="32" creationId="{864DE13E-58EB-4475-B79C-0D4FC651239B}"/>
          </ac:spMkLst>
        </pc:spChg>
        <pc:spChg chg="add del">
          <ac:chgData name="Bozman, Adam Nathaniel" userId="f0638ef9-1deb-4360-a9b3-4111be3bf51a" providerId="ADAL" clId="{3DD62E3B-91A5-41B5-919B-43801D15CB31}" dt="2023-03-24T18:05:37.734" v="698" actId="26606"/>
          <ac:spMkLst>
            <pc:docMk/>
            <pc:sldMk cId="805916559" sldId="261"/>
            <ac:spMk id="34" creationId="{5F879AC3-D4CE-493C-ADC7-06205677F4F8}"/>
          </ac:spMkLst>
        </pc:spChg>
        <pc:spChg chg="add del">
          <ac:chgData name="Bozman, Adam Nathaniel" userId="f0638ef9-1deb-4360-a9b3-4111be3bf51a" providerId="ADAL" clId="{3DD62E3B-91A5-41B5-919B-43801D15CB31}" dt="2023-03-24T18:05:37.734" v="698" actId="26606"/>
          <ac:spMkLst>
            <pc:docMk/>
            <pc:sldMk cId="805916559" sldId="261"/>
            <ac:spMk id="35" creationId="{736F0DFD-0954-464F-BF12-DD2E6F6E0380}"/>
          </ac:spMkLst>
        </pc:spChg>
        <pc:spChg chg="add del">
          <ac:chgData name="Bozman, Adam Nathaniel" userId="f0638ef9-1deb-4360-a9b3-4111be3bf51a" providerId="ADAL" clId="{3DD62E3B-91A5-41B5-919B-43801D15CB31}" dt="2023-03-24T18:16:26.085" v="988" actId="22"/>
          <ac:spMkLst>
            <pc:docMk/>
            <pc:sldMk cId="805916559" sldId="261"/>
            <ac:spMk id="36" creationId="{8B79F2AB-1476-6F92-63D8-5460D797BFE9}"/>
          </ac:spMkLst>
        </pc:spChg>
        <pc:spChg chg="add">
          <ac:chgData name="Bozman, Adam Nathaniel" userId="f0638ef9-1deb-4360-a9b3-4111be3bf51a" providerId="ADAL" clId="{3DD62E3B-91A5-41B5-919B-43801D15CB31}" dt="2023-03-24T18:05:37.751" v="699" actId="26606"/>
          <ac:spMkLst>
            <pc:docMk/>
            <pc:sldMk cId="805916559" sldId="261"/>
            <ac:spMk id="37" creationId="{86FF76B9-219D-4469-AF87-0236D29032F1}"/>
          </ac:spMkLst>
        </pc:spChg>
        <pc:spChg chg="add">
          <ac:chgData name="Bozman, Adam Nathaniel" userId="f0638ef9-1deb-4360-a9b3-4111be3bf51a" providerId="ADAL" clId="{3DD62E3B-91A5-41B5-919B-43801D15CB31}" dt="2023-03-24T18:05:37.751" v="699" actId="26606"/>
          <ac:spMkLst>
            <pc:docMk/>
            <pc:sldMk cId="805916559" sldId="261"/>
            <ac:spMk id="41" creationId="{2E80C965-DB6D-4F81-9E9E-B027384D0BD6}"/>
          </ac:spMkLst>
        </pc:spChg>
        <pc:spChg chg="add">
          <ac:chgData name="Bozman, Adam Nathaniel" userId="f0638ef9-1deb-4360-a9b3-4111be3bf51a" providerId="ADAL" clId="{3DD62E3B-91A5-41B5-919B-43801D15CB31}" dt="2023-03-24T18:05:37.751" v="699" actId="26606"/>
          <ac:spMkLst>
            <pc:docMk/>
            <pc:sldMk cId="805916559" sldId="261"/>
            <ac:spMk id="42" creationId="{633C5E46-DAC5-4661-9C87-22B08E2A512F}"/>
          </ac:spMkLst>
        </pc:spChg>
        <pc:spChg chg="add del">
          <ac:chgData name="Bozman, Adam Nathaniel" userId="f0638ef9-1deb-4360-a9b3-4111be3bf51a" providerId="ADAL" clId="{3DD62E3B-91A5-41B5-919B-43801D15CB31}" dt="2023-03-24T18:16:29.428" v="990" actId="22"/>
          <ac:spMkLst>
            <pc:docMk/>
            <pc:sldMk cId="805916559" sldId="261"/>
            <ac:spMk id="44" creationId="{515264D1-5118-CFB6-922C-ED824EC5E341}"/>
          </ac:spMkLst>
        </pc:spChg>
        <pc:spChg chg="add mod">
          <ac:chgData name="Bozman, Adam Nathaniel" userId="f0638ef9-1deb-4360-a9b3-4111be3bf51a" providerId="ADAL" clId="{3DD62E3B-91A5-41B5-919B-43801D15CB31}" dt="2023-03-24T18:17:59.254" v="1005" actId="1076"/>
          <ac:spMkLst>
            <pc:docMk/>
            <pc:sldMk cId="805916559" sldId="261"/>
            <ac:spMk id="46" creationId="{9E1B62DA-9A77-F8B2-5EE9-6DFA60C910AB}"/>
          </ac:spMkLst>
        </pc:spChg>
        <pc:grpChg chg="add del">
          <ac:chgData name="Bozman, Adam Nathaniel" userId="f0638ef9-1deb-4360-a9b3-4111be3bf51a" providerId="ADAL" clId="{3DD62E3B-91A5-41B5-919B-43801D15CB31}" dt="2023-03-24T18:05:27.034" v="680" actId="26606"/>
          <ac:grpSpMkLst>
            <pc:docMk/>
            <pc:sldMk cId="805916559" sldId="261"/>
            <ac:grpSpMk id="16" creationId="{DB88BD78-87E1-424D-B479-C37D8E41B12E}"/>
          </ac:grpSpMkLst>
        </pc:grpChg>
        <pc:grpChg chg="add">
          <ac:chgData name="Bozman, Adam Nathaniel" userId="f0638ef9-1deb-4360-a9b3-4111be3bf51a" providerId="ADAL" clId="{3DD62E3B-91A5-41B5-919B-43801D15CB31}" dt="2023-03-24T18:05:37.751" v="699" actId="26606"/>
          <ac:grpSpMkLst>
            <pc:docMk/>
            <pc:sldMk cId="805916559" sldId="261"/>
            <ac:grpSpMk id="38" creationId="{DB88BD78-87E1-424D-B479-C37D8E41B12E}"/>
          </ac:grpSpMkLst>
        </pc:grpChg>
        <pc:picChg chg="add del mod ord">
          <ac:chgData name="Bozman, Adam Nathaniel" userId="f0638ef9-1deb-4360-a9b3-4111be3bf51a" providerId="ADAL" clId="{3DD62E3B-91A5-41B5-919B-43801D15CB31}" dt="2023-03-24T18:16:37.121" v="991" actId="21"/>
          <ac:picMkLst>
            <pc:docMk/>
            <pc:sldMk cId="805916559" sldId="261"/>
            <ac:picMk id="14" creationId="{171A1D86-2866-AE1A-83D6-580D294BA47F}"/>
          </ac:picMkLst>
        </pc:picChg>
        <pc:picChg chg="add del mod">
          <ac:chgData name="Bozman, Adam Nathaniel" userId="f0638ef9-1deb-4360-a9b3-4111be3bf51a" providerId="ADAL" clId="{3DD62E3B-91A5-41B5-919B-43801D15CB31}" dt="2023-03-24T18:16:21.228" v="986"/>
          <ac:picMkLst>
            <pc:docMk/>
            <pc:sldMk cId="805916559" sldId="261"/>
            <ac:picMk id="29" creationId="{2E7928CA-4290-14C0-E492-AC42B2A3551A}"/>
          </ac:picMkLst>
        </pc:picChg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398829381" sldId="262"/>
        </pc:sldMkLst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674685168" sldId="263"/>
        </pc:sldMkLst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1886891478" sldId="264"/>
        </pc:sldMkLst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730684839" sldId="265"/>
        </pc:sldMkLst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2592332005" sldId="266"/>
        </pc:sldMkLst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2555959370" sldId="267"/>
        </pc:sldMkLst>
      </pc:sldChg>
      <pc:sldChg chg="modSp mod ord">
        <pc:chgData name="Bozman, Adam Nathaniel" userId="f0638ef9-1deb-4360-a9b3-4111be3bf51a" providerId="ADAL" clId="{3DD62E3B-91A5-41B5-919B-43801D15CB31}" dt="2023-03-24T17:55:41.692" v="622" actId="20577"/>
        <pc:sldMkLst>
          <pc:docMk/>
          <pc:sldMk cId="570764344" sldId="268"/>
        </pc:sldMkLst>
        <pc:spChg chg="mod">
          <ac:chgData name="Bozman, Adam Nathaniel" userId="f0638ef9-1deb-4360-a9b3-4111be3bf51a" providerId="ADAL" clId="{3DD62E3B-91A5-41B5-919B-43801D15CB31}" dt="2023-03-24T17:55:41.692" v="622" actId="20577"/>
          <ac:spMkLst>
            <pc:docMk/>
            <pc:sldMk cId="570764344" sldId="268"/>
            <ac:spMk id="2" creationId="{900AD881-4292-3942-BA86-91F62FAFA2BA}"/>
          </ac:spMkLst>
        </pc:spChg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1935533793" sldId="269"/>
        </pc:sldMkLst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3901660880" sldId="270"/>
        </pc:sldMkLst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596879452" sldId="271"/>
        </pc:sldMkLst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2774942781" sldId="272"/>
        </pc:sldMkLst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1236268930" sldId="274"/>
        </pc:sldMkLst>
      </pc:sldChg>
      <pc:sldChg chg="del">
        <pc:chgData name="Bozman, Adam Nathaniel" userId="f0638ef9-1deb-4360-a9b3-4111be3bf51a" providerId="ADAL" clId="{3DD62E3B-91A5-41B5-919B-43801D15CB31}" dt="2023-03-24T17:55:49.823" v="623" actId="2696"/>
        <pc:sldMkLst>
          <pc:docMk/>
          <pc:sldMk cId="3531779462" sldId="275"/>
        </pc:sldMkLst>
      </pc:sldChg>
      <pc:sldChg chg="addSp delSp modSp add mod setBg">
        <pc:chgData name="Bozman, Adam Nathaniel" userId="f0638ef9-1deb-4360-a9b3-4111be3bf51a" providerId="ADAL" clId="{3DD62E3B-91A5-41B5-919B-43801D15CB31}" dt="2023-03-24T18:59:33.470" v="2438" actId="20577"/>
        <pc:sldMkLst>
          <pc:docMk/>
          <pc:sldMk cId="2965186002" sldId="276"/>
        </pc:sldMkLst>
        <pc:spChg chg="mod">
          <ac:chgData name="Bozman, Adam Nathaniel" userId="f0638ef9-1deb-4360-a9b3-4111be3bf51a" providerId="ADAL" clId="{3DD62E3B-91A5-41B5-919B-43801D15CB31}" dt="2023-03-24T17:53:17.624" v="538" actId="26606"/>
          <ac:spMkLst>
            <pc:docMk/>
            <pc:sldMk cId="2965186002" sldId="27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3DD62E3B-91A5-41B5-919B-43801D15CB31}" dt="2023-03-24T18:59:33.470" v="2438" actId="20577"/>
          <ac:spMkLst>
            <pc:docMk/>
            <pc:sldMk cId="2965186002" sldId="27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3DD62E3B-91A5-41B5-919B-43801D15CB31}" dt="2023-03-24T17:53:17.624" v="538" actId="26606"/>
          <ac:spMkLst>
            <pc:docMk/>
            <pc:sldMk cId="2965186002" sldId="276"/>
            <ac:spMk id="7" creationId="{978ABF79-F3EC-0246-9BED-3803B4F6241E}"/>
          </ac:spMkLst>
        </pc:spChg>
        <pc:spChg chg="mod">
          <ac:chgData name="Bozman, Adam Nathaniel" userId="f0638ef9-1deb-4360-a9b3-4111be3bf51a" providerId="ADAL" clId="{3DD62E3B-91A5-41B5-919B-43801D15CB31}" dt="2023-03-24T17:53:17.624" v="538" actId="26606"/>
          <ac:spMkLst>
            <pc:docMk/>
            <pc:sldMk cId="2965186002" sldId="276"/>
            <ac:spMk id="8" creationId="{9A08752B-3956-1B49-A67C-A87B88B39B90}"/>
          </ac:spMkLst>
        </pc:spChg>
        <pc:spChg chg="mod">
          <ac:chgData name="Bozman, Adam Nathaniel" userId="f0638ef9-1deb-4360-a9b3-4111be3bf51a" providerId="ADAL" clId="{3DD62E3B-91A5-41B5-919B-43801D15CB31}" dt="2023-03-24T17:53:17.624" v="538" actId="26606"/>
          <ac:spMkLst>
            <pc:docMk/>
            <pc:sldMk cId="2965186002" sldId="276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3DD62E3B-91A5-41B5-919B-43801D15CB31}" dt="2023-03-24T17:53:17.624" v="538" actId="26606"/>
          <ac:spMkLst>
            <pc:docMk/>
            <pc:sldMk cId="2965186002" sldId="276"/>
            <ac:spMk id="13" creationId="{63FF6131-3717-7C46-978F-6EE11238A91F}"/>
          </ac:spMkLst>
        </pc:spChg>
        <pc:spChg chg="add del">
          <ac:chgData name="Bozman, Adam Nathaniel" userId="f0638ef9-1deb-4360-a9b3-4111be3bf51a" providerId="ADAL" clId="{3DD62E3B-91A5-41B5-919B-43801D15CB31}" dt="2023-03-24T17:53:17.624" v="538" actId="26606"/>
          <ac:spMkLst>
            <pc:docMk/>
            <pc:sldMk cId="2965186002" sldId="276"/>
            <ac:spMk id="18" creationId="{5F879AC3-D4CE-493C-ADC7-06205677F4F8}"/>
          </ac:spMkLst>
        </pc:spChg>
        <pc:spChg chg="add del">
          <ac:chgData name="Bozman, Adam Nathaniel" userId="f0638ef9-1deb-4360-a9b3-4111be3bf51a" providerId="ADAL" clId="{3DD62E3B-91A5-41B5-919B-43801D15CB31}" dt="2023-03-24T17:53:17.624" v="538" actId="26606"/>
          <ac:spMkLst>
            <pc:docMk/>
            <pc:sldMk cId="2965186002" sldId="276"/>
            <ac:spMk id="20" creationId="{736F0DFD-0954-464F-BF12-DD2E6F6E0380}"/>
          </ac:spMkLst>
        </pc:spChg>
      </pc:sldChg>
      <pc:sldChg chg="addSp delSp modSp add mod ord setBg modAnim">
        <pc:chgData name="Bozman, Adam Nathaniel" userId="f0638ef9-1deb-4360-a9b3-4111be3bf51a" providerId="ADAL" clId="{3DD62E3B-91A5-41B5-919B-43801D15CB31}" dt="2023-03-24T18:57:48.406" v="2236"/>
        <pc:sldMkLst>
          <pc:docMk/>
          <pc:sldMk cId="733053804" sldId="277"/>
        </pc:sldMkLst>
        <pc:spChg chg="mod">
          <ac:chgData name="Bozman, Adam Nathaniel" userId="f0638ef9-1deb-4360-a9b3-4111be3bf51a" providerId="ADAL" clId="{3DD62E3B-91A5-41B5-919B-43801D15CB31}" dt="2023-03-24T17:24:41.317" v="503" actId="14100"/>
          <ac:spMkLst>
            <pc:docMk/>
            <pc:sldMk cId="733053804" sldId="277"/>
            <ac:spMk id="2" creationId="{900AD881-4292-3942-BA86-91F62FAFA2BA}"/>
          </ac:spMkLst>
        </pc:spChg>
        <pc:spChg chg="add del">
          <ac:chgData name="Bozman, Adam Nathaniel" userId="f0638ef9-1deb-4360-a9b3-4111be3bf51a" providerId="ADAL" clId="{3DD62E3B-91A5-41B5-919B-43801D15CB31}" dt="2023-03-24T17:14:06.053" v="374" actId="11529"/>
          <ac:spMkLst>
            <pc:docMk/>
            <pc:sldMk cId="733053804" sldId="277"/>
            <ac:spMk id="3" creationId="{FAC5D868-9501-F146-4F63-4FA3F1FF0235}"/>
          </ac:spMkLst>
        </pc:spChg>
        <pc:spChg chg="mod">
          <ac:chgData name="Bozman, Adam Nathaniel" userId="f0638ef9-1deb-4360-a9b3-4111be3bf51a" providerId="ADAL" clId="{3DD62E3B-91A5-41B5-919B-43801D15CB31}" dt="2023-03-24T18:42:36.206" v="1364" actId="1076"/>
          <ac:spMkLst>
            <pc:docMk/>
            <pc:sldMk cId="733053804" sldId="277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3DD62E3B-91A5-41B5-919B-43801D15CB31}" dt="2023-03-24T17:13:34.510" v="372" actId="26606"/>
          <ac:spMkLst>
            <pc:docMk/>
            <pc:sldMk cId="733053804" sldId="277"/>
            <ac:spMk id="7" creationId="{978ABF79-F3EC-0246-9BED-3803B4F6241E}"/>
          </ac:spMkLst>
        </pc:spChg>
        <pc:spChg chg="mod">
          <ac:chgData name="Bozman, Adam Nathaniel" userId="f0638ef9-1deb-4360-a9b3-4111be3bf51a" providerId="ADAL" clId="{3DD62E3B-91A5-41B5-919B-43801D15CB31}" dt="2023-03-24T17:13:34.510" v="372" actId="26606"/>
          <ac:spMkLst>
            <pc:docMk/>
            <pc:sldMk cId="733053804" sldId="277"/>
            <ac:spMk id="8" creationId="{9A08752B-3956-1B49-A67C-A87B88B39B90}"/>
          </ac:spMkLst>
        </pc:spChg>
        <pc:spChg chg="add mod">
          <ac:chgData name="Bozman, Adam Nathaniel" userId="f0638ef9-1deb-4360-a9b3-4111be3bf51a" providerId="ADAL" clId="{3DD62E3B-91A5-41B5-919B-43801D15CB31}" dt="2023-03-24T18:38:49.728" v="1117"/>
          <ac:spMkLst>
            <pc:docMk/>
            <pc:sldMk cId="733053804" sldId="277"/>
            <ac:spMk id="9" creationId="{AF745318-1C0C-041A-8829-D182536E0000}"/>
          </ac:spMkLst>
        </pc:spChg>
        <pc:spChg chg="add mod">
          <ac:chgData name="Bozman, Adam Nathaniel" userId="f0638ef9-1deb-4360-a9b3-4111be3bf51a" providerId="ADAL" clId="{3DD62E3B-91A5-41B5-919B-43801D15CB31}" dt="2023-03-24T18:39:03.358" v="1140" actId="20577"/>
          <ac:spMkLst>
            <pc:docMk/>
            <pc:sldMk cId="733053804" sldId="277"/>
            <ac:spMk id="10" creationId="{6022DC3C-20A0-E852-9B6E-A8646C78761D}"/>
          </ac:spMkLst>
        </pc:spChg>
        <pc:spChg chg="mod">
          <ac:chgData name="Bozman, Adam Nathaniel" userId="f0638ef9-1deb-4360-a9b3-4111be3bf51a" providerId="ADAL" clId="{3DD62E3B-91A5-41B5-919B-43801D15CB31}" dt="2023-03-24T17:13:34.510" v="372" actId="26606"/>
          <ac:spMkLst>
            <pc:docMk/>
            <pc:sldMk cId="733053804" sldId="277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3DD62E3B-91A5-41B5-919B-43801D15CB31}" dt="2023-03-24T17:13:34.510" v="372" actId="26606"/>
          <ac:spMkLst>
            <pc:docMk/>
            <pc:sldMk cId="733053804" sldId="277"/>
            <ac:spMk id="13" creationId="{63FF6131-3717-7C46-978F-6EE11238A91F}"/>
          </ac:spMkLst>
        </pc:spChg>
        <pc:spChg chg="add del">
          <ac:chgData name="Bozman, Adam Nathaniel" userId="f0638ef9-1deb-4360-a9b3-4111be3bf51a" providerId="ADAL" clId="{3DD62E3B-91A5-41B5-919B-43801D15CB31}" dt="2023-03-24T17:13:34.510" v="372" actId="26606"/>
          <ac:spMkLst>
            <pc:docMk/>
            <pc:sldMk cId="733053804" sldId="277"/>
            <ac:spMk id="15" creationId="{86FF76B9-219D-4469-AF87-0236D29032F1}"/>
          </ac:spMkLst>
        </pc:spChg>
        <pc:spChg chg="add del">
          <ac:chgData name="Bozman, Adam Nathaniel" userId="f0638ef9-1deb-4360-a9b3-4111be3bf51a" providerId="ADAL" clId="{3DD62E3B-91A5-41B5-919B-43801D15CB31}" dt="2023-03-24T17:13:30.220" v="369" actId="26606"/>
          <ac:spMkLst>
            <pc:docMk/>
            <pc:sldMk cId="733053804" sldId="277"/>
            <ac:spMk id="18" creationId="{B9FF99BD-075F-4761-A995-6FC574BD25EA}"/>
          </ac:spMkLst>
        </pc:spChg>
        <pc:spChg chg="add del">
          <ac:chgData name="Bozman, Adam Nathaniel" userId="f0638ef9-1deb-4360-a9b3-4111be3bf51a" providerId="ADAL" clId="{3DD62E3B-91A5-41B5-919B-43801D15CB31}" dt="2023-03-24T17:13:30.220" v="369" actId="26606"/>
          <ac:spMkLst>
            <pc:docMk/>
            <pc:sldMk cId="733053804" sldId="277"/>
            <ac:spMk id="20" creationId="{A7B21A54-9BA3-4EA9-B460-5A829ADD9051}"/>
          </ac:spMkLst>
        </pc:spChg>
        <pc:spChg chg="add del">
          <ac:chgData name="Bozman, Adam Nathaniel" userId="f0638ef9-1deb-4360-a9b3-4111be3bf51a" providerId="ADAL" clId="{3DD62E3B-91A5-41B5-919B-43801D15CB31}" dt="2023-03-24T17:13:30.220" v="369" actId="26606"/>
          <ac:spMkLst>
            <pc:docMk/>
            <pc:sldMk cId="733053804" sldId="277"/>
            <ac:spMk id="22" creationId="{6FA8F714-B9D8-488A-8CCA-E9948FF913A9}"/>
          </ac:spMkLst>
        </pc:spChg>
        <pc:spChg chg="add del">
          <ac:chgData name="Bozman, Adam Nathaniel" userId="f0638ef9-1deb-4360-a9b3-4111be3bf51a" providerId="ADAL" clId="{3DD62E3B-91A5-41B5-919B-43801D15CB31}" dt="2023-03-24T17:13:34.510" v="372" actId="26606"/>
          <ac:spMkLst>
            <pc:docMk/>
            <pc:sldMk cId="733053804" sldId="277"/>
            <ac:spMk id="24" creationId="{2E80C965-DB6D-4F81-9E9E-B027384D0BD6}"/>
          </ac:spMkLst>
        </pc:spChg>
        <pc:spChg chg="add mod">
          <ac:chgData name="Bozman, Adam Nathaniel" userId="f0638ef9-1deb-4360-a9b3-4111be3bf51a" providerId="ADAL" clId="{3DD62E3B-91A5-41B5-919B-43801D15CB31}" dt="2023-03-24T18:50:42.361" v="1965" actId="5793"/>
          <ac:spMkLst>
            <pc:docMk/>
            <pc:sldMk cId="733053804" sldId="277"/>
            <ac:spMk id="25" creationId="{690BD19F-CC1D-B623-A1BF-CE4E1DD2C613}"/>
          </ac:spMkLst>
        </pc:spChg>
        <pc:spChg chg="add del">
          <ac:chgData name="Bozman, Adam Nathaniel" userId="f0638ef9-1deb-4360-a9b3-4111be3bf51a" providerId="ADAL" clId="{3DD62E3B-91A5-41B5-919B-43801D15CB31}" dt="2023-03-24T17:13:34.510" v="372" actId="26606"/>
          <ac:spMkLst>
            <pc:docMk/>
            <pc:sldMk cId="733053804" sldId="277"/>
            <ac:spMk id="26" creationId="{633C5E46-DAC5-4661-9C87-22B08E2A512F}"/>
          </ac:spMkLst>
        </pc:spChg>
        <pc:grpChg chg="add mod">
          <ac:chgData name="Bozman, Adam Nathaniel" userId="f0638ef9-1deb-4360-a9b3-4111be3bf51a" providerId="ADAL" clId="{3DD62E3B-91A5-41B5-919B-43801D15CB31}" dt="2023-03-24T18:38:52.809" v="1118" actId="1076"/>
          <ac:grpSpMkLst>
            <pc:docMk/>
            <pc:sldMk cId="733053804" sldId="277"/>
            <ac:grpSpMk id="5" creationId="{A88CFED0-EACC-36B6-CBEA-A7E5610E302E}"/>
          </ac:grpSpMkLst>
        </pc:grpChg>
        <pc:grpChg chg="add del">
          <ac:chgData name="Bozman, Adam Nathaniel" userId="f0638ef9-1deb-4360-a9b3-4111be3bf51a" providerId="ADAL" clId="{3DD62E3B-91A5-41B5-919B-43801D15CB31}" dt="2023-03-24T17:13:34.510" v="372" actId="26606"/>
          <ac:grpSpMkLst>
            <pc:docMk/>
            <pc:sldMk cId="733053804" sldId="277"/>
            <ac:grpSpMk id="16" creationId="{DB88BD78-87E1-424D-B479-C37D8E41B12E}"/>
          </ac:grpSpMkLst>
        </pc:grpChg>
        <pc:graphicFrameChg chg="add mod modGraphic">
          <ac:chgData name="Bozman, Adam Nathaniel" userId="f0638ef9-1deb-4360-a9b3-4111be3bf51a" providerId="ADAL" clId="{3DD62E3B-91A5-41B5-919B-43801D15CB31}" dt="2023-03-24T18:51:08.196" v="1968"/>
          <ac:graphicFrameMkLst>
            <pc:docMk/>
            <pc:sldMk cId="733053804" sldId="277"/>
            <ac:graphicFrameMk id="4" creationId="{E1DF1830-3C56-70E5-ABB2-5BE7F534742C}"/>
          </ac:graphicFrameMkLst>
        </pc:graphicFrameChg>
        <pc:cxnChg chg="add del">
          <ac:chgData name="Bozman, Adam Nathaniel" userId="f0638ef9-1deb-4360-a9b3-4111be3bf51a" providerId="ADAL" clId="{3DD62E3B-91A5-41B5-919B-43801D15CB31}" dt="2023-03-24T18:39:18.268" v="1142" actId="11529"/>
          <ac:cxnSpMkLst>
            <pc:docMk/>
            <pc:sldMk cId="733053804" sldId="277"/>
            <ac:cxnSpMk id="14" creationId="{74414A3B-C57C-E25B-B893-B4BA7B9BEE2F}"/>
          </ac:cxnSpMkLst>
        </pc:cxnChg>
        <pc:cxnChg chg="add mod">
          <ac:chgData name="Bozman, Adam Nathaniel" userId="f0638ef9-1deb-4360-a9b3-4111be3bf51a" providerId="ADAL" clId="{3DD62E3B-91A5-41B5-919B-43801D15CB31}" dt="2023-03-24T18:53:47.927" v="1970" actId="1076"/>
          <ac:cxnSpMkLst>
            <pc:docMk/>
            <pc:sldMk cId="733053804" sldId="277"/>
            <ac:cxnSpMk id="19" creationId="{BFF2264D-FBB1-F63C-89CF-3F1DF43DDCF6}"/>
          </ac:cxnSpMkLst>
        </pc:cxnChg>
        <pc:cxnChg chg="add mod">
          <ac:chgData name="Bozman, Adam Nathaniel" userId="f0638ef9-1deb-4360-a9b3-4111be3bf51a" providerId="ADAL" clId="{3DD62E3B-91A5-41B5-919B-43801D15CB31}" dt="2023-03-24T18:39:24.727" v="1145" actId="1076"/>
          <ac:cxnSpMkLst>
            <pc:docMk/>
            <pc:sldMk cId="733053804" sldId="277"/>
            <ac:cxnSpMk id="23" creationId="{9085D77F-2847-813E-A6AA-0FF301572708}"/>
          </ac:cxnSpMkLst>
        </pc:cxnChg>
      </pc:sldChg>
      <pc:sldChg chg="addSp modSp add mod ord">
        <pc:chgData name="Bozman, Adam Nathaniel" userId="f0638ef9-1deb-4360-a9b3-4111be3bf51a" providerId="ADAL" clId="{3DD62E3B-91A5-41B5-919B-43801D15CB31}" dt="2023-03-24T18:57:18.695" v="2234" actId="122"/>
        <pc:sldMkLst>
          <pc:docMk/>
          <pc:sldMk cId="3863334191" sldId="278"/>
        </pc:sldMkLst>
        <pc:spChg chg="mod">
          <ac:chgData name="Bozman, Adam Nathaniel" userId="f0638ef9-1deb-4360-a9b3-4111be3bf51a" providerId="ADAL" clId="{3DD62E3B-91A5-41B5-919B-43801D15CB31}" dt="2023-03-24T18:57:06.523" v="2229" actId="20577"/>
          <ac:spMkLst>
            <pc:docMk/>
            <pc:sldMk cId="3863334191" sldId="27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3DD62E3B-91A5-41B5-919B-43801D15CB31}" dt="2023-03-24T18:57:18.695" v="2234" actId="122"/>
          <ac:spMkLst>
            <pc:docMk/>
            <pc:sldMk cId="3863334191" sldId="278"/>
            <ac:spMk id="6" creationId="{EEF0D0AF-BA9D-BA4C-AB3F-F8D9E7955440}"/>
          </ac:spMkLst>
        </pc:spChg>
        <pc:picChg chg="add mod">
          <ac:chgData name="Bozman, Adam Nathaniel" userId="f0638ef9-1deb-4360-a9b3-4111be3bf51a" providerId="ADAL" clId="{3DD62E3B-91A5-41B5-919B-43801D15CB31}" dt="2023-03-24T18:55:50.500" v="1974" actId="1076"/>
          <ac:picMkLst>
            <pc:docMk/>
            <pc:sldMk cId="3863334191" sldId="278"/>
            <ac:picMk id="4" creationId="{679C53ED-BBF5-09AE-4D19-52FA334DB125}"/>
          </ac:picMkLst>
        </pc:picChg>
      </pc:sldChg>
      <pc:sldChg chg="modSp add del mod">
        <pc:chgData name="Bozman, Adam Nathaniel" userId="f0638ef9-1deb-4360-a9b3-4111be3bf51a" providerId="ADAL" clId="{3DD62E3B-91A5-41B5-919B-43801D15CB31}" dt="2023-03-24T17:54:42.878" v="565" actId="2696"/>
        <pc:sldMkLst>
          <pc:docMk/>
          <pc:sldMk cId="3657360187" sldId="279"/>
        </pc:sldMkLst>
        <pc:spChg chg="mod">
          <ac:chgData name="Bozman, Adam Nathaniel" userId="f0638ef9-1deb-4360-a9b3-4111be3bf51a" providerId="ADAL" clId="{3DD62E3B-91A5-41B5-919B-43801D15CB31}" dt="2023-03-24T17:54:23.506" v="563" actId="14100"/>
          <ac:spMkLst>
            <pc:docMk/>
            <pc:sldMk cId="3657360187" sldId="279"/>
            <ac:spMk id="2" creationId="{900AD881-4292-3942-BA86-91F62FAFA2BA}"/>
          </ac:spMkLst>
        </pc:spChg>
      </pc:sldChg>
      <pc:sldChg chg="modSp add mod">
        <pc:chgData name="Bozman, Adam Nathaniel" userId="f0638ef9-1deb-4360-a9b3-4111be3bf51a" providerId="ADAL" clId="{3DD62E3B-91A5-41B5-919B-43801D15CB31}" dt="2023-03-24T17:54:58.160" v="604" actId="313"/>
        <pc:sldMkLst>
          <pc:docMk/>
          <pc:sldMk cId="267597149" sldId="280"/>
        </pc:sldMkLst>
        <pc:spChg chg="mod">
          <ac:chgData name="Bozman, Adam Nathaniel" userId="f0638ef9-1deb-4360-a9b3-4111be3bf51a" providerId="ADAL" clId="{3DD62E3B-91A5-41B5-919B-43801D15CB31}" dt="2023-03-24T17:54:58.160" v="604" actId="313"/>
          <ac:spMkLst>
            <pc:docMk/>
            <pc:sldMk cId="267597149" sldId="280"/>
            <ac:spMk id="2" creationId="{900AD881-4292-3942-BA86-91F62FAFA2BA}"/>
          </ac:spMkLst>
        </pc:spChg>
      </pc:sldChg>
      <pc:sldChg chg="add">
        <pc:chgData name="Bozman, Adam Nathaniel" userId="f0638ef9-1deb-4360-a9b3-4111be3bf51a" providerId="ADAL" clId="{3DD62E3B-91A5-41B5-919B-43801D15CB31}" dt="2023-03-24T17:55:01.649" v="605" actId="2890"/>
        <pc:sldMkLst>
          <pc:docMk/>
          <pc:sldMk cId="2848722224" sldId="281"/>
        </pc:sldMkLst>
      </pc:sldChg>
      <pc:sldChg chg="addSp delSp modSp add mod ord delAnim modAnim">
        <pc:chgData name="Bozman, Adam Nathaniel" userId="f0638ef9-1deb-4360-a9b3-4111be3bf51a" providerId="ADAL" clId="{3DD62E3B-91A5-41B5-919B-43801D15CB31}" dt="2023-03-28T17:41:37.001" v="2585" actId="1076"/>
        <pc:sldMkLst>
          <pc:docMk/>
          <pc:sldMk cId="2683261579" sldId="283"/>
        </pc:sldMkLst>
        <pc:spChg chg="mod">
          <ac:chgData name="Bozman, Adam Nathaniel" userId="f0638ef9-1deb-4360-a9b3-4111be3bf51a" providerId="ADAL" clId="{3DD62E3B-91A5-41B5-919B-43801D15CB31}" dt="2023-03-28T17:38:57.695" v="2527" actId="20577"/>
          <ac:spMkLst>
            <pc:docMk/>
            <pc:sldMk cId="2683261579" sldId="283"/>
            <ac:spMk id="2" creationId="{900AD881-4292-3942-BA86-91F62FAFA2BA}"/>
          </ac:spMkLst>
        </pc:spChg>
        <pc:spChg chg="del">
          <ac:chgData name="Bozman, Adam Nathaniel" userId="f0638ef9-1deb-4360-a9b3-4111be3bf51a" providerId="ADAL" clId="{3DD62E3B-91A5-41B5-919B-43801D15CB31}" dt="2023-03-28T17:35:00.899" v="2442" actId="21"/>
          <ac:spMkLst>
            <pc:docMk/>
            <pc:sldMk cId="2683261579" sldId="283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3DD62E3B-91A5-41B5-919B-43801D15CB31}" dt="2023-03-28T17:39:03.973" v="2531" actId="20577"/>
          <ac:spMkLst>
            <pc:docMk/>
            <pc:sldMk cId="2683261579" sldId="283"/>
            <ac:spMk id="11" creationId="{540D1D29-5422-3C45-AE18-D2704579EA3C}"/>
          </ac:spMkLst>
        </pc:spChg>
        <pc:spChg chg="add del mod">
          <ac:chgData name="Bozman, Adam Nathaniel" userId="f0638ef9-1deb-4360-a9b3-4111be3bf51a" providerId="ADAL" clId="{3DD62E3B-91A5-41B5-919B-43801D15CB31}" dt="2023-03-28T17:41:11.952" v="2577" actId="478"/>
          <ac:spMkLst>
            <pc:docMk/>
            <pc:sldMk cId="2683261579" sldId="283"/>
            <ac:spMk id="12" creationId="{2066BCD4-610C-3F88-3452-82063AD3D5A2}"/>
          </ac:spMkLst>
        </pc:spChg>
        <pc:spChg chg="add mod">
          <ac:chgData name="Bozman, Adam Nathaniel" userId="f0638ef9-1deb-4360-a9b3-4111be3bf51a" providerId="ADAL" clId="{3DD62E3B-91A5-41B5-919B-43801D15CB31}" dt="2023-03-28T17:41:27.413" v="2583" actId="1076"/>
          <ac:spMkLst>
            <pc:docMk/>
            <pc:sldMk cId="2683261579" sldId="283"/>
            <ac:spMk id="14" creationId="{7E8347D1-04B9-3BC2-B150-AF99715A8E74}"/>
          </ac:spMkLst>
        </pc:spChg>
        <pc:spChg chg="add mod">
          <ac:chgData name="Bozman, Adam Nathaniel" userId="f0638ef9-1deb-4360-a9b3-4111be3bf51a" providerId="ADAL" clId="{3DD62E3B-91A5-41B5-919B-43801D15CB31}" dt="2023-03-28T17:41:37.001" v="2585" actId="1076"/>
          <ac:spMkLst>
            <pc:docMk/>
            <pc:sldMk cId="2683261579" sldId="283"/>
            <ac:spMk id="15" creationId="{F9970080-552E-3BE7-AD34-793B753A1755}"/>
          </ac:spMkLst>
        </pc:spChg>
        <pc:picChg chg="add mod">
          <ac:chgData name="Bozman, Adam Nathaniel" userId="f0638ef9-1deb-4360-a9b3-4111be3bf51a" providerId="ADAL" clId="{3DD62E3B-91A5-41B5-919B-43801D15CB31}" dt="2023-03-28T17:41:21.356" v="2580" actId="1076"/>
          <ac:picMkLst>
            <pc:docMk/>
            <pc:sldMk cId="2683261579" sldId="283"/>
            <ac:picMk id="4" creationId="{53588A04-77CA-2F18-39EA-3775D3AAECEC}"/>
          </ac:picMkLst>
        </pc:picChg>
        <pc:picChg chg="add mod">
          <ac:chgData name="Bozman, Adam Nathaniel" userId="f0638ef9-1deb-4360-a9b3-4111be3bf51a" providerId="ADAL" clId="{3DD62E3B-91A5-41B5-919B-43801D15CB31}" dt="2023-03-28T17:41:01.835" v="2574" actId="1076"/>
          <ac:picMkLst>
            <pc:docMk/>
            <pc:sldMk cId="2683261579" sldId="283"/>
            <ac:picMk id="9" creationId="{26CA3B9B-0C72-7655-4545-D200EA7C3CD5}"/>
          </ac:picMkLst>
        </pc:picChg>
        <pc:picChg chg="add del mod">
          <ac:chgData name="Bozman, Adam Nathaniel" userId="f0638ef9-1deb-4360-a9b3-4111be3bf51a" providerId="ADAL" clId="{3DD62E3B-91A5-41B5-919B-43801D15CB31}" dt="2023-03-28T17:40:24.374" v="2563" actId="21"/>
          <ac:picMkLst>
            <pc:docMk/>
            <pc:sldMk cId="2683261579" sldId="283"/>
            <ac:picMk id="10" creationId="{F90ABFF6-D06C-3793-12A1-C88097FEB299}"/>
          </ac:picMkLst>
        </pc:picChg>
      </pc:sldChg>
      <pc:sldChg chg="addSp modSp add mod modAnim">
        <pc:chgData name="Bozman, Adam Nathaniel" userId="f0638ef9-1deb-4360-a9b3-4111be3bf51a" providerId="ADAL" clId="{3DD62E3B-91A5-41B5-919B-43801D15CB31}" dt="2023-03-28T17:41:49.191" v="2589" actId="1076"/>
        <pc:sldMkLst>
          <pc:docMk/>
          <pc:sldMk cId="1771850909" sldId="284"/>
        </pc:sldMkLst>
        <pc:spChg chg="mod">
          <ac:chgData name="Bozman, Adam Nathaniel" userId="f0638ef9-1deb-4360-a9b3-4111be3bf51a" providerId="ADAL" clId="{3DD62E3B-91A5-41B5-919B-43801D15CB31}" dt="2023-03-28T17:38:48.397" v="2502" actId="20577"/>
          <ac:spMkLst>
            <pc:docMk/>
            <pc:sldMk cId="1771850909" sldId="284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3DD62E3B-91A5-41B5-919B-43801D15CB31}" dt="2023-03-28T17:41:49.191" v="2589" actId="1076"/>
          <ac:spMkLst>
            <pc:docMk/>
            <pc:sldMk cId="1771850909" sldId="284"/>
            <ac:spMk id="3" creationId="{26D75B35-E706-F897-5129-C7F9EDBBD0FF}"/>
          </ac:spMkLst>
        </pc:spChg>
        <pc:spChg chg="add mod">
          <ac:chgData name="Bozman, Adam Nathaniel" userId="f0638ef9-1deb-4360-a9b3-4111be3bf51a" providerId="ADAL" clId="{3DD62E3B-91A5-41B5-919B-43801D15CB31}" dt="2023-03-28T17:41:46.194" v="2588" actId="1076"/>
          <ac:spMkLst>
            <pc:docMk/>
            <pc:sldMk cId="1771850909" sldId="284"/>
            <ac:spMk id="5" creationId="{8B19504E-5C22-16EF-7417-4178D87932E5}"/>
          </ac:spMkLst>
        </pc:spChg>
        <pc:spChg chg="mod">
          <ac:chgData name="Bozman, Adam Nathaniel" userId="f0638ef9-1deb-4360-a9b3-4111be3bf51a" providerId="ADAL" clId="{3DD62E3B-91A5-41B5-919B-43801D15CB31}" dt="2023-03-28T17:39:11.809" v="2543" actId="20577"/>
          <ac:spMkLst>
            <pc:docMk/>
            <pc:sldMk cId="1771850909" sldId="284"/>
            <ac:spMk id="11" creationId="{540D1D29-5422-3C45-AE18-D2704579EA3C}"/>
          </ac:spMkLst>
        </pc:spChg>
        <pc:picChg chg="mod">
          <ac:chgData name="Bozman, Adam Nathaniel" userId="f0638ef9-1deb-4360-a9b3-4111be3bf51a" providerId="ADAL" clId="{3DD62E3B-91A5-41B5-919B-43801D15CB31}" dt="2023-03-28T17:39:54.472" v="2555" actId="1440"/>
          <ac:picMkLst>
            <pc:docMk/>
            <pc:sldMk cId="1771850909" sldId="284"/>
            <ac:picMk id="4" creationId="{53588A04-77CA-2F18-39EA-3775D3AAECEC}"/>
          </ac:picMkLst>
        </pc:picChg>
        <pc:picChg chg="mod">
          <ac:chgData name="Bozman, Adam Nathaniel" userId="f0638ef9-1deb-4360-a9b3-4111be3bf51a" providerId="ADAL" clId="{3DD62E3B-91A5-41B5-919B-43801D15CB31}" dt="2023-03-28T17:39:56.023" v="2556" actId="1440"/>
          <ac:picMkLst>
            <pc:docMk/>
            <pc:sldMk cId="1771850909" sldId="284"/>
            <ac:picMk id="9" creationId="{26CA3B9B-0C72-7655-4545-D200EA7C3CD5}"/>
          </ac:picMkLst>
        </pc:picChg>
      </pc:sldChg>
      <pc:sldChg chg="addSp modSp add mod modAnim addCm">
        <pc:chgData name="Bozman, Adam Nathaniel" userId="f0638ef9-1deb-4360-a9b3-4111be3bf51a" providerId="ADAL" clId="{3DD62E3B-91A5-41B5-919B-43801D15CB31}" dt="2023-03-28T17:43:42.063" v="2648" actId="313"/>
        <pc:sldMkLst>
          <pc:docMk/>
          <pc:sldMk cId="1526370314" sldId="285"/>
        </pc:sldMkLst>
        <pc:spChg chg="add mod">
          <ac:chgData name="Bozman, Adam Nathaniel" userId="f0638ef9-1deb-4360-a9b3-4111be3bf51a" providerId="ADAL" clId="{3DD62E3B-91A5-41B5-919B-43801D15CB31}" dt="2023-03-28T17:42:23.420" v="2592" actId="14100"/>
          <ac:spMkLst>
            <pc:docMk/>
            <pc:sldMk cId="1526370314" sldId="285"/>
            <ac:spMk id="6" creationId="{E32A497F-3C90-11D9-EB9C-B0F620404FB1}"/>
          </ac:spMkLst>
        </pc:spChg>
        <pc:spChg chg="add mod">
          <ac:chgData name="Bozman, Adam Nathaniel" userId="f0638ef9-1deb-4360-a9b3-4111be3bf51a" providerId="ADAL" clId="{3DD62E3B-91A5-41B5-919B-43801D15CB31}" dt="2023-03-28T17:42:36.815" v="2595" actId="14100"/>
          <ac:spMkLst>
            <pc:docMk/>
            <pc:sldMk cId="1526370314" sldId="285"/>
            <ac:spMk id="10" creationId="{BC5F73B1-B73D-C33B-9968-CBBB60D7F29C}"/>
          </ac:spMkLst>
        </pc:spChg>
        <pc:spChg chg="mod">
          <ac:chgData name="Bozman, Adam Nathaniel" userId="f0638ef9-1deb-4360-a9b3-4111be3bf51a" providerId="ADAL" clId="{3DD62E3B-91A5-41B5-919B-43801D15CB31}" dt="2023-03-28T17:39:19.127" v="2547" actId="20577"/>
          <ac:spMkLst>
            <pc:docMk/>
            <pc:sldMk cId="1526370314" sldId="285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3DD62E3B-91A5-41B5-919B-43801D15CB31}" dt="2023-03-28T17:42:44.916" v="2597" actId="1076"/>
          <ac:spMkLst>
            <pc:docMk/>
            <pc:sldMk cId="1526370314" sldId="285"/>
            <ac:spMk id="12" creationId="{EC7702E5-3687-95CE-F065-1845F788CD45}"/>
          </ac:spMkLst>
        </pc:spChg>
        <pc:spChg chg="add mod">
          <ac:chgData name="Bozman, Adam Nathaniel" userId="f0638ef9-1deb-4360-a9b3-4111be3bf51a" providerId="ADAL" clId="{3DD62E3B-91A5-41B5-919B-43801D15CB31}" dt="2023-03-28T17:43:30.752" v="2633"/>
          <ac:spMkLst>
            <pc:docMk/>
            <pc:sldMk cId="1526370314" sldId="285"/>
            <ac:spMk id="15" creationId="{805638E0-1F54-A8DA-1F94-F8DB13BF8130}"/>
          </ac:spMkLst>
        </pc:spChg>
        <pc:spChg chg="add mod">
          <ac:chgData name="Bozman, Adam Nathaniel" userId="f0638ef9-1deb-4360-a9b3-4111be3bf51a" providerId="ADAL" clId="{3DD62E3B-91A5-41B5-919B-43801D15CB31}" dt="2023-03-28T17:43:42.063" v="2648" actId="313"/>
          <ac:spMkLst>
            <pc:docMk/>
            <pc:sldMk cId="1526370314" sldId="285"/>
            <ac:spMk id="17" creationId="{F551D396-4740-5403-2774-9AB84B03C105}"/>
          </ac:spMkLst>
        </pc:spChg>
        <pc:picChg chg="mod">
          <ac:chgData name="Bozman, Adam Nathaniel" userId="f0638ef9-1deb-4360-a9b3-4111be3bf51a" providerId="ADAL" clId="{3DD62E3B-91A5-41B5-919B-43801D15CB31}" dt="2023-03-28T17:39:24.615" v="2548" actId="14100"/>
          <ac:picMkLst>
            <pc:docMk/>
            <pc:sldMk cId="1526370314" sldId="285"/>
            <ac:picMk id="4" creationId="{53588A04-77CA-2F18-39EA-3775D3AAECEC}"/>
          </ac:picMkLst>
        </pc:picChg>
        <pc:picChg chg="add mod">
          <ac:chgData name="Bozman, Adam Nathaniel" userId="f0638ef9-1deb-4360-a9b3-4111be3bf51a" providerId="ADAL" clId="{3DD62E3B-91A5-41B5-919B-43801D15CB31}" dt="2023-03-28T17:38:31.726" v="2477" actId="1440"/>
          <ac:picMkLst>
            <pc:docMk/>
            <pc:sldMk cId="1526370314" sldId="285"/>
            <ac:picMk id="5" creationId="{2D6C5E17-94EF-CCAD-2E4B-14A54F6E5B4A}"/>
          </ac:picMkLst>
        </pc:picChg>
        <pc:picChg chg="mod">
          <ac:chgData name="Bozman, Adam Nathaniel" userId="f0638ef9-1deb-4360-a9b3-4111be3bf51a" providerId="ADAL" clId="{3DD62E3B-91A5-41B5-919B-43801D15CB31}" dt="2023-03-28T17:43:06.010" v="2601" actId="1076"/>
          <ac:picMkLst>
            <pc:docMk/>
            <pc:sldMk cId="1526370314" sldId="285"/>
            <ac:picMk id="9" creationId="{26CA3B9B-0C72-7655-4545-D200EA7C3CD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ozman, Adam Nathaniel" userId="f0638ef9-1deb-4360-a9b3-4111be3bf51a" providerId="ADAL" clId="{3DD62E3B-91A5-41B5-919B-43801D15CB31}" dt="2023-03-28T17:36:58.406" v="2463"/>
              <pc2:cmMkLst xmlns:pc2="http://schemas.microsoft.com/office/powerpoint/2019/9/main/command">
                <pc:docMk/>
                <pc:sldMk cId="1526370314" sldId="285"/>
                <pc2:cmMk id="{1525C628-82E6-41A4-855C-1D3A96A452FE}"/>
              </pc2:cmMkLst>
            </pc226:cmChg>
            <pc226:cmChg xmlns:pc226="http://schemas.microsoft.com/office/powerpoint/2022/06/main/command" chg="add">
              <pc226:chgData name="Bozman, Adam Nathaniel" userId="f0638ef9-1deb-4360-a9b3-4111be3bf51a" providerId="ADAL" clId="{3DD62E3B-91A5-41B5-919B-43801D15CB31}" dt="2023-03-28T17:37:11.724" v="2464"/>
              <pc2:cmMkLst xmlns:pc2="http://schemas.microsoft.com/office/powerpoint/2019/9/main/command">
                <pc:docMk/>
                <pc:sldMk cId="1526370314" sldId="285"/>
                <pc2:cmMk id="{A701E095-C16F-4384-AA1A-C73655A340E0}"/>
              </pc2:cmMkLst>
            </pc226:cmChg>
          </p:ext>
        </pc:extLst>
      </pc:sldChg>
    </pc:docChg>
  </pc:docChgLst>
  <pc:docChgLst>
    <pc:chgData name="Bozman, Adam Nathaniel" userId="f0638ef9-1deb-4360-a9b3-4111be3bf51a" providerId="ADAL" clId="{FEDE53C7-B477-456A-8775-7532BA19DDF9}"/>
    <pc:docChg chg="undo redo custSel addSld modSld">
      <pc:chgData name="Bozman, Adam Nathaniel" userId="f0638ef9-1deb-4360-a9b3-4111be3bf51a" providerId="ADAL" clId="{FEDE53C7-B477-456A-8775-7532BA19DDF9}" dt="2023-03-25T18:44:52.682" v="2760" actId="1076"/>
      <pc:docMkLst>
        <pc:docMk/>
      </pc:docMkLst>
      <pc:sldChg chg="delSp modSp mod">
        <pc:chgData name="Bozman, Adam Nathaniel" userId="f0638ef9-1deb-4360-a9b3-4111be3bf51a" providerId="ADAL" clId="{FEDE53C7-B477-456A-8775-7532BA19DDF9}" dt="2023-03-25T18:44:02.733" v="2750" actId="404"/>
        <pc:sldMkLst>
          <pc:docMk/>
          <pc:sldMk cId="570764344" sldId="268"/>
        </pc:sldMkLst>
        <pc:spChg chg="mod">
          <ac:chgData name="Bozman, Adam Nathaniel" userId="f0638ef9-1deb-4360-a9b3-4111be3bf51a" providerId="ADAL" clId="{FEDE53C7-B477-456A-8775-7532BA19DDF9}" dt="2023-03-25T18:43:46.306" v="2739" actId="14100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EDE53C7-B477-456A-8775-7532BA19DDF9}" dt="2023-03-25T18:44:02.733" v="2750" actId="404"/>
          <ac:spMkLst>
            <pc:docMk/>
            <pc:sldMk cId="570764344" sldId="26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EDE53C7-B477-456A-8775-7532BA19DDF9}" dt="2023-03-25T18:43:48.827" v="2740" actId="1076"/>
          <ac:spMkLst>
            <pc:docMk/>
            <pc:sldMk cId="570764344" sldId="268"/>
            <ac:spMk id="8" creationId="{9A08752B-3956-1B49-A67C-A87B88B39B90}"/>
          </ac:spMkLst>
        </pc:spChg>
        <pc:spChg chg="del mod">
          <ac:chgData name="Bozman, Adam Nathaniel" userId="f0638ef9-1deb-4360-a9b3-4111be3bf51a" providerId="ADAL" clId="{FEDE53C7-B477-456A-8775-7532BA19DDF9}" dt="2023-03-25T18:43:51.729" v="2742" actId="21"/>
          <ac:spMkLst>
            <pc:docMk/>
            <pc:sldMk cId="570764344" sldId="268"/>
            <ac:spMk id="11" creationId="{540D1D29-5422-3C45-AE18-D2704579EA3C}"/>
          </ac:spMkLst>
        </pc:spChg>
      </pc:sldChg>
      <pc:sldChg chg="addSp delSp modSp mod modAnim">
        <pc:chgData name="Bozman, Adam Nathaniel" userId="f0638ef9-1deb-4360-a9b3-4111be3bf51a" providerId="ADAL" clId="{FEDE53C7-B477-456A-8775-7532BA19DDF9}" dt="2023-03-25T17:12:23.751" v="1126"/>
        <pc:sldMkLst>
          <pc:docMk/>
          <pc:sldMk cId="2965186002" sldId="276"/>
        </pc:sldMkLst>
        <pc:spChg chg="add del mod">
          <ac:chgData name="Bozman, Adam Nathaniel" userId="f0638ef9-1deb-4360-a9b3-4111be3bf51a" providerId="ADAL" clId="{FEDE53C7-B477-456A-8775-7532BA19DDF9}" dt="2023-03-25T16:47:27.544" v="205"/>
          <ac:spMkLst>
            <pc:docMk/>
            <pc:sldMk cId="2965186002" sldId="276"/>
            <ac:spMk id="3" creationId="{C54E813B-A4DD-CFD1-B134-604F07FD53CA}"/>
          </ac:spMkLst>
        </pc:spChg>
        <pc:spChg chg="add del mod">
          <ac:chgData name="Bozman, Adam Nathaniel" userId="f0638ef9-1deb-4360-a9b3-4111be3bf51a" providerId="ADAL" clId="{FEDE53C7-B477-456A-8775-7532BA19DDF9}" dt="2023-03-25T16:52:06.680" v="870" actId="21"/>
          <ac:spMkLst>
            <pc:docMk/>
            <pc:sldMk cId="2965186002" sldId="276"/>
            <ac:spMk id="5" creationId="{E61B0CA8-D891-8573-52E6-317DA3854906}"/>
          </ac:spMkLst>
        </pc:spChg>
        <pc:spChg chg="mod">
          <ac:chgData name="Bozman, Adam Nathaniel" userId="f0638ef9-1deb-4360-a9b3-4111be3bf51a" providerId="ADAL" clId="{FEDE53C7-B477-456A-8775-7532BA19DDF9}" dt="2023-03-25T17:12:08.972" v="1124" actId="20577"/>
          <ac:spMkLst>
            <pc:docMk/>
            <pc:sldMk cId="2965186002" sldId="276"/>
            <ac:spMk id="6" creationId="{EEF0D0AF-BA9D-BA4C-AB3F-F8D9E7955440}"/>
          </ac:spMkLst>
        </pc:spChg>
        <pc:spChg chg="add del mod">
          <ac:chgData name="Bozman, Adam Nathaniel" userId="f0638ef9-1deb-4360-a9b3-4111be3bf51a" providerId="ADAL" clId="{FEDE53C7-B477-456A-8775-7532BA19DDF9}" dt="2023-03-25T16:49:05.924" v="295"/>
          <ac:spMkLst>
            <pc:docMk/>
            <pc:sldMk cId="2965186002" sldId="276"/>
            <ac:spMk id="9" creationId="{6FE733E9-D6ED-35A9-4402-12490C4E1B84}"/>
          </ac:spMkLst>
        </pc:spChg>
        <pc:spChg chg="mod">
          <ac:chgData name="Bozman, Adam Nathaniel" userId="f0638ef9-1deb-4360-a9b3-4111be3bf51a" providerId="ADAL" clId="{FEDE53C7-B477-456A-8775-7532BA19DDF9}" dt="2023-03-25T16:57:21.901" v="944" actId="14100"/>
          <ac:spMkLst>
            <pc:docMk/>
            <pc:sldMk cId="2965186002" sldId="276"/>
            <ac:spMk id="11" creationId="{540D1D29-5422-3C45-AE18-D2704579EA3C}"/>
          </ac:spMkLst>
        </pc:spChg>
        <pc:spChg chg="add del mod">
          <ac:chgData name="Bozman, Adam Nathaniel" userId="f0638ef9-1deb-4360-a9b3-4111be3bf51a" providerId="ADAL" clId="{FEDE53C7-B477-456A-8775-7532BA19DDF9}" dt="2023-03-25T16:52:12.441" v="871" actId="21"/>
          <ac:spMkLst>
            <pc:docMk/>
            <pc:sldMk cId="2965186002" sldId="276"/>
            <ac:spMk id="12" creationId="{1469EE13-B888-FD73-8F24-9970239AD578}"/>
          </ac:spMkLst>
        </pc:spChg>
        <pc:spChg chg="add mod">
          <ac:chgData name="Bozman, Adam Nathaniel" userId="f0638ef9-1deb-4360-a9b3-4111be3bf51a" providerId="ADAL" clId="{FEDE53C7-B477-456A-8775-7532BA19DDF9}" dt="2023-03-25T17:11:02.263" v="1114" actId="1076"/>
          <ac:spMkLst>
            <pc:docMk/>
            <pc:sldMk cId="2965186002" sldId="276"/>
            <ac:spMk id="14" creationId="{0FB409F0-40D4-0623-B0CC-B61F4F3BE45B}"/>
          </ac:spMkLst>
        </pc:spChg>
        <pc:spChg chg="add mod">
          <ac:chgData name="Bozman, Adam Nathaniel" userId="f0638ef9-1deb-4360-a9b3-4111be3bf51a" providerId="ADAL" clId="{FEDE53C7-B477-456A-8775-7532BA19DDF9}" dt="2023-03-25T17:12:18.213" v="1125" actId="1076"/>
          <ac:spMkLst>
            <pc:docMk/>
            <pc:sldMk cId="2965186002" sldId="276"/>
            <ac:spMk id="16" creationId="{F04358DA-8456-090D-32FD-5F77DA06191C}"/>
          </ac:spMkLst>
        </pc:spChg>
      </pc:sldChg>
      <pc:sldChg chg="addSp delSp modSp mod">
        <pc:chgData name="Bozman, Adam Nathaniel" userId="f0638ef9-1deb-4360-a9b3-4111be3bf51a" providerId="ADAL" clId="{FEDE53C7-B477-456A-8775-7532BA19DDF9}" dt="2023-03-25T18:41:51.442" v="2633" actId="1076"/>
        <pc:sldMkLst>
          <pc:docMk/>
          <pc:sldMk cId="3863334191" sldId="278"/>
        </pc:sldMkLst>
        <pc:picChg chg="mod">
          <ac:chgData name="Bozman, Adam Nathaniel" userId="f0638ef9-1deb-4360-a9b3-4111be3bf51a" providerId="ADAL" clId="{FEDE53C7-B477-456A-8775-7532BA19DDF9}" dt="2023-03-25T18:41:51.442" v="2633" actId="1076"/>
          <ac:picMkLst>
            <pc:docMk/>
            <pc:sldMk cId="3863334191" sldId="278"/>
            <ac:picMk id="4" creationId="{679C53ED-BBF5-09AE-4D19-52FA334DB125}"/>
          </ac:picMkLst>
        </pc:picChg>
        <pc:picChg chg="add del mod">
          <ac:chgData name="Bozman, Adam Nathaniel" userId="f0638ef9-1deb-4360-a9b3-4111be3bf51a" providerId="ADAL" clId="{FEDE53C7-B477-456A-8775-7532BA19DDF9}" dt="2023-03-25T18:23:20.810" v="2030" actId="931"/>
          <ac:picMkLst>
            <pc:docMk/>
            <pc:sldMk cId="3863334191" sldId="278"/>
            <ac:picMk id="5" creationId="{092F9686-394A-2881-1571-D923AA5C2A0C}"/>
          </ac:picMkLst>
        </pc:picChg>
        <pc:picChg chg="add del mod">
          <ac:chgData name="Bozman, Adam Nathaniel" userId="f0638ef9-1deb-4360-a9b3-4111be3bf51a" providerId="ADAL" clId="{FEDE53C7-B477-456A-8775-7532BA19DDF9}" dt="2023-03-25T18:23:40.910" v="2037" actId="931"/>
          <ac:picMkLst>
            <pc:docMk/>
            <pc:sldMk cId="3863334191" sldId="278"/>
            <ac:picMk id="10" creationId="{75E7E56C-31A9-7786-FB20-69FE56E99D44}"/>
          </ac:picMkLst>
        </pc:picChg>
        <pc:picChg chg="add mod">
          <ac:chgData name="Bozman, Adam Nathaniel" userId="f0638ef9-1deb-4360-a9b3-4111be3bf51a" providerId="ADAL" clId="{FEDE53C7-B477-456A-8775-7532BA19DDF9}" dt="2023-03-25T18:26:28.461" v="2074" actId="1440"/>
          <ac:picMkLst>
            <pc:docMk/>
            <pc:sldMk cId="3863334191" sldId="278"/>
            <ac:picMk id="2050" creationId="{8C53EB96-343F-8A35-28C4-37C81FF034B3}"/>
          </ac:picMkLst>
        </pc:picChg>
        <pc:picChg chg="add mod">
          <ac:chgData name="Bozman, Adam Nathaniel" userId="f0638ef9-1deb-4360-a9b3-4111be3bf51a" providerId="ADAL" clId="{FEDE53C7-B477-456A-8775-7532BA19DDF9}" dt="2023-03-25T18:24:35.183" v="2048" actId="1076"/>
          <ac:picMkLst>
            <pc:docMk/>
            <pc:sldMk cId="3863334191" sldId="278"/>
            <ac:picMk id="2052" creationId="{73519C30-8DBC-58BE-7955-9406E1DDD6D6}"/>
          </ac:picMkLst>
        </pc:picChg>
        <pc:cxnChg chg="add mod">
          <ac:chgData name="Bozman, Adam Nathaniel" userId="f0638ef9-1deb-4360-a9b3-4111be3bf51a" providerId="ADAL" clId="{FEDE53C7-B477-456A-8775-7532BA19DDF9}" dt="2023-03-25T18:25:07.320" v="2054" actId="1582"/>
          <ac:cxnSpMkLst>
            <pc:docMk/>
            <pc:sldMk cId="3863334191" sldId="278"/>
            <ac:cxnSpMk id="14" creationId="{8D6A212C-86E6-B9BA-7773-F7CC2A00B1A2}"/>
          </ac:cxnSpMkLst>
        </pc:cxnChg>
        <pc:cxnChg chg="add mod">
          <ac:chgData name="Bozman, Adam Nathaniel" userId="f0638ef9-1deb-4360-a9b3-4111be3bf51a" providerId="ADAL" clId="{FEDE53C7-B477-456A-8775-7532BA19DDF9}" dt="2023-03-25T18:26:02.147" v="2072" actId="1076"/>
          <ac:cxnSpMkLst>
            <pc:docMk/>
            <pc:sldMk cId="3863334191" sldId="278"/>
            <ac:cxnSpMk id="15" creationId="{646CE594-D5ED-78FF-BBF9-0B6A4E3E6407}"/>
          </ac:cxnSpMkLst>
        </pc:cxnChg>
      </pc:sldChg>
      <pc:sldChg chg="addSp delSp modSp mod setBg modAnim">
        <pc:chgData name="Bozman, Adam Nathaniel" userId="f0638ef9-1deb-4360-a9b3-4111be3bf51a" providerId="ADAL" clId="{FEDE53C7-B477-456A-8775-7532BA19DDF9}" dt="2023-03-25T17:54:30.433" v="1575" actId="113"/>
        <pc:sldMkLst>
          <pc:docMk/>
          <pc:sldMk cId="3657360187" sldId="279"/>
        </pc:sldMkLst>
        <pc:spChg chg="mod">
          <ac:chgData name="Bozman, Adam Nathaniel" userId="f0638ef9-1deb-4360-a9b3-4111be3bf51a" providerId="ADAL" clId="{FEDE53C7-B477-456A-8775-7532BA19DDF9}" dt="2023-03-25T17:51:22.330" v="1569" actId="26606"/>
          <ac:spMkLst>
            <pc:docMk/>
            <pc:sldMk cId="3657360187" sldId="279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EDE53C7-B477-456A-8775-7532BA19DDF9}" dt="2023-03-25T17:54:30.433" v="1575" actId="113"/>
          <ac:spMkLst>
            <pc:docMk/>
            <pc:sldMk cId="3657360187" sldId="279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EDE53C7-B477-456A-8775-7532BA19DDF9}" dt="2023-03-25T17:51:22.330" v="1569" actId="26606"/>
          <ac:spMkLst>
            <pc:docMk/>
            <pc:sldMk cId="3657360187" sldId="279"/>
            <ac:spMk id="7" creationId="{978ABF79-F3EC-0246-9BED-3803B4F6241E}"/>
          </ac:spMkLst>
        </pc:spChg>
        <pc:spChg chg="mod">
          <ac:chgData name="Bozman, Adam Nathaniel" userId="f0638ef9-1deb-4360-a9b3-4111be3bf51a" providerId="ADAL" clId="{FEDE53C7-B477-456A-8775-7532BA19DDF9}" dt="2023-03-25T17:51:22.330" v="1569" actId="26606"/>
          <ac:spMkLst>
            <pc:docMk/>
            <pc:sldMk cId="3657360187" sldId="279"/>
            <ac:spMk id="8" creationId="{9A08752B-3956-1B49-A67C-A87B88B39B90}"/>
          </ac:spMkLst>
        </pc:spChg>
        <pc:spChg chg="add mod">
          <ac:chgData name="Bozman, Adam Nathaniel" userId="f0638ef9-1deb-4360-a9b3-4111be3bf51a" providerId="ADAL" clId="{FEDE53C7-B477-456A-8775-7532BA19DDF9}" dt="2023-03-25T17:51:22.330" v="1569" actId="26606"/>
          <ac:spMkLst>
            <pc:docMk/>
            <pc:sldMk cId="3657360187" sldId="279"/>
            <ac:spMk id="10" creationId="{51F1D902-6C07-5DCE-EA2E-B095B43D9296}"/>
          </ac:spMkLst>
        </pc:spChg>
        <pc:spChg chg="mod">
          <ac:chgData name="Bozman, Adam Nathaniel" userId="f0638ef9-1deb-4360-a9b3-4111be3bf51a" providerId="ADAL" clId="{FEDE53C7-B477-456A-8775-7532BA19DDF9}" dt="2023-03-25T17:51:22.346" v="1570" actId="27636"/>
          <ac:spMkLst>
            <pc:docMk/>
            <pc:sldMk cId="3657360187" sldId="279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FEDE53C7-B477-456A-8775-7532BA19DDF9}" dt="2023-03-25T17:51:22.330" v="1569" actId="26606"/>
          <ac:spMkLst>
            <pc:docMk/>
            <pc:sldMk cId="3657360187" sldId="279"/>
            <ac:spMk id="13" creationId="{63FF6131-3717-7C46-978F-6EE11238A91F}"/>
          </ac:spMkLst>
        </pc:spChg>
        <pc:spChg chg="add del">
          <ac:chgData name="Bozman, Adam Nathaniel" userId="f0638ef9-1deb-4360-a9b3-4111be3bf51a" providerId="ADAL" clId="{FEDE53C7-B477-456A-8775-7532BA19DDF9}" dt="2023-03-25T17:51:13.362" v="1556" actId="26606"/>
          <ac:spMkLst>
            <pc:docMk/>
            <pc:sldMk cId="3657360187" sldId="279"/>
            <ac:spMk id="15" creationId="{01D0AF59-99C3-4251-AB9A-C966C6AD4400}"/>
          </ac:spMkLst>
        </pc:spChg>
        <pc:spChg chg="add del">
          <ac:chgData name="Bozman, Adam Nathaniel" userId="f0638ef9-1deb-4360-a9b3-4111be3bf51a" providerId="ADAL" clId="{FEDE53C7-B477-456A-8775-7532BA19DDF9}" dt="2023-03-25T17:51:13.362" v="1556" actId="26606"/>
          <ac:spMkLst>
            <pc:docMk/>
            <pc:sldMk cId="3657360187" sldId="279"/>
            <ac:spMk id="16" creationId="{1855405F-37A2-4869-9154-F8BE3BECE6C3}"/>
          </ac:spMkLst>
        </pc:spChg>
        <pc:spChg chg="add del">
          <ac:chgData name="Bozman, Adam Nathaniel" userId="f0638ef9-1deb-4360-a9b3-4111be3bf51a" providerId="ADAL" clId="{FEDE53C7-B477-456A-8775-7532BA19DDF9}" dt="2023-03-25T17:51:04.052" v="1550" actId="26606"/>
          <ac:spMkLst>
            <pc:docMk/>
            <pc:sldMk cId="3657360187" sldId="279"/>
            <ac:spMk id="18" creationId="{86FF76B9-219D-4469-AF87-0236D29032F1}"/>
          </ac:spMkLst>
        </pc:spChg>
        <pc:spChg chg="add del">
          <ac:chgData name="Bozman, Adam Nathaniel" userId="f0638ef9-1deb-4360-a9b3-4111be3bf51a" providerId="ADAL" clId="{FEDE53C7-B477-456A-8775-7532BA19DDF9}" dt="2023-03-25T17:51:14.890" v="1559" actId="26606"/>
          <ac:spMkLst>
            <pc:docMk/>
            <pc:sldMk cId="3657360187" sldId="279"/>
            <ac:spMk id="19" creationId="{69D184B2-2226-4E31-BCCB-444330767440}"/>
          </ac:spMkLst>
        </pc:spChg>
        <pc:spChg chg="add del">
          <ac:chgData name="Bozman, Adam Nathaniel" userId="f0638ef9-1deb-4360-a9b3-4111be3bf51a" providerId="ADAL" clId="{FEDE53C7-B477-456A-8775-7532BA19DDF9}" dt="2023-03-25T17:51:14.890" v="1559" actId="26606"/>
          <ac:spMkLst>
            <pc:docMk/>
            <pc:sldMk cId="3657360187" sldId="279"/>
            <ac:spMk id="21" creationId="{1AC4D4E3-486A-464A-8EC8-D44881097267}"/>
          </ac:spMkLst>
        </pc:spChg>
        <pc:spChg chg="add del">
          <ac:chgData name="Bozman, Adam Nathaniel" userId="f0638ef9-1deb-4360-a9b3-4111be3bf51a" providerId="ADAL" clId="{FEDE53C7-B477-456A-8775-7532BA19DDF9}" dt="2023-03-25T17:51:14.890" v="1559" actId="26606"/>
          <ac:spMkLst>
            <pc:docMk/>
            <pc:sldMk cId="3657360187" sldId="279"/>
            <ac:spMk id="22" creationId="{864DE13E-58EB-4475-B79C-0D4FC651239B}"/>
          </ac:spMkLst>
        </pc:spChg>
        <pc:spChg chg="add del">
          <ac:chgData name="Bozman, Adam Nathaniel" userId="f0638ef9-1deb-4360-a9b3-4111be3bf51a" providerId="ADAL" clId="{FEDE53C7-B477-456A-8775-7532BA19DDF9}" dt="2023-03-25T17:51:04.052" v="1550" actId="26606"/>
          <ac:spMkLst>
            <pc:docMk/>
            <pc:sldMk cId="3657360187" sldId="279"/>
            <ac:spMk id="24" creationId="{2E80C965-DB6D-4F81-9E9E-B027384D0BD6}"/>
          </ac:spMkLst>
        </pc:spChg>
        <pc:spChg chg="add del">
          <ac:chgData name="Bozman, Adam Nathaniel" userId="f0638ef9-1deb-4360-a9b3-4111be3bf51a" providerId="ADAL" clId="{FEDE53C7-B477-456A-8775-7532BA19DDF9}" dt="2023-03-25T17:51:19.920" v="1562" actId="26606"/>
          <ac:spMkLst>
            <pc:docMk/>
            <pc:sldMk cId="3657360187" sldId="279"/>
            <ac:spMk id="25" creationId="{22F15A2D-2324-487D-A02A-BF46C5C580EB}"/>
          </ac:spMkLst>
        </pc:spChg>
        <pc:spChg chg="add del">
          <ac:chgData name="Bozman, Adam Nathaniel" userId="f0638ef9-1deb-4360-a9b3-4111be3bf51a" providerId="ADAL" clId="{FEDE53C7-B477-456A-8775-7532BA19DDF9}" dt="2023-03-25T17:51:04.052" v="1550" actId="26606"/>
          <ac:spMkLst>
            <pc:docMk/>
            <pc:sldMk cId="3657360187" sldId="279"/>
            <ac:spMk id="26" creationId="{633C5E46-DAC5-4661-9C87-22B08E2A512F}"/>
          </ac:spMkLst>
        </pc:spChg>
        <pc:spChg chg="add del">
          <ac:chgData name="Bozman, Adam Nathaniel" userId="f0638ef9-1deb-4360-a9b3-4111be3bf51a" providerId="ADAL" clId="{FEDE53C7-B477-456A-8775-7532BA19DDF9}" dt="2023-03-25T17:51:19.920" v="1562" actId="26606"/>
          <ac:spMkLst>
            <pc:docMk/>
            <pc:sldMk cId="3657360187" sldId="279"/>
            <ac:spMk id="27" creationId="{17A7F34E-D418-47E2-9F86-2C45BBC31210}"/>
          </ac:spMkLst>
        </pc:spChg>
        <pc:spChg chg="add del">
          <ac:chgData name="Bozman, Adam Nathaniel" userId="f0638ef9-1deb-4360-a9b3-4111be3bf51a" providerId="ADAL" clId="{FEDE53C7-B477-456A-8775-7532BA19DDF9}" dt="2023-03-25T17:51:19.920" v="1562" actId="26606"/>
          <ac:spMkLst>
            <pc:docMk/>
            <pc:sldMk cId="3657360187" sldId="279"/>
            <ac:spMk id="28" creationId="{2AEAFA59-923A-4F54-8B49-44C970BCC323}"/>
          </ac:spMkLst>
        </pc:spChg>
        <pc:spChg chg="add del">
          <ac:chgData name="Bozman, Adam Nathaniel" userId="f0638ef9-1deb-4360-a9b3-4111be3bf51a" providerId="ADAL" clId="{FEDE53C7-B477-456A-8775-7532BA19DDF9}" dt="2023-03-25T17:51:20.456" v="1565" actId="26606"/>
          <ac:spMkLst>
            <pc:docMk/>
            <pc:sldMk cId="3657360187" sldId="279"/>
            <ac:spMk id="30" creationId="{69D184B2-2226-4E31-BCCB-444330767440}"/>
          </ac:spMkLst>
        </pc:spChg>
        <pc:spChg chg="add del">
          <ac:chgData name="Bozman, Adam Nathaniel" userId="f0638ef9-1deb-4360-a9b3-4111be3bf51a" providerId="ADAL" clId="{FEDE53C7-B477-456A-8775-7532BA19DDF9}" dt="2023-03-25T17:51:20.456" v="1565" actId="26606"/>
          <ac:spMkLst>
            <pc:docMk/>
            <pc:sldMk cId="3657360187" sldId="279"/>
            <ac:spMk id="31" creationId="{1AC4D4E3-486A-464A-8EC8-D44881097267}"/>
          </ac:spMkLst>
        </pc:spChg>
        <pc:spChg chg="add del">
          <ac:chgData name="Bozman, Adam Nathaniel" userId="f0638ef9-1deb-4360-a9b3-4111be3bf51a" providerId="ADAL" clId="{FEDE53C7-B477-456A-8775-7532BA19DDF9}" dt="2023-03-25T17:51:20.456" v="1565" actId="26606"/>
          <ac:spMkLst>
            <pc:docMk/>
            <pc:sldMk cId="3657360187" sldId="279"/>
            <ac:spMk id="32" creationId="{864DE13E-58EB-4475-B79C-0D4FC651239B}"/>
          </ac:spMkLst>
        </pc:spChg>
        <pc:spChg chg="add del">
          <ac:chgData name="Bozman, Adam Nathaniel" userId="f0638ef9-1deb-4360-a9b3-4111be3bf51a" providerId="ADAL" clId="{FEDE53C7-B477-456A-8775-7532BA19DDF9}" dt="2023-03-25T17:51:22.315" v="1568" actId="26606"/>
          <ac:spMkLst>
            <pc:docMk/>
            <pc:sldMk cId="3657360187" sldId="279"/>
            <ac:spMk id="34" creationId="{DA2E7C1E-2B5A-4BBA-AE51-1CD8C19309D7}"/>
          </ac:spMkLst>
        </pc:spChg>
        <pc:spChg chg="add del">
          <ac:chgData name="Bozman, Adam Nathaniel" userId="f0638ef9-1deb-4360-a9b3-4111be3bf51a" providerId="ADAL" clId="{FEDE53C7-B477-456A-8775-7532BA19DDF9}" dt="2023-03-25T17:51:22.315" v="1568" actId="26606"/>
          <ac:spMkLst>
            <pc:docMk/>
            <pc:sldMk cId="3657360187" sldId="279"/>
            <ac:spMk id="35" creationId="{43DF76B1-5174-4FAF-9D19-FFEE98426836}"/>
          </ac:spMkLst>
        </pc:spChg>
        <pc:spChg chg="add">
          <ac:chgData name="Bozman, Adam Nathaniel" userId="f0638ef9-1deb-4360-a9b3-4111be3bf51a" providerId="ADAL" clId="{FEDE53C7-B477-456A-8775-7532BA19DDF9}" dt="2023-03-25T17:51:22.330" v="1569" actId="26606"/>
          <ac:spMkLst>
            <pc:docMk/>
            <pc:sldMk cId="3657360187" sldId="279"/>
            <ac:spMk id="37" creationId="{01D0AF59-99C3-4251-AB9A-C966C6AD4400}"/>
          </ac:spMkLst>
        </pc:spChg>
        <pc:spChg chg="add">
          <ac:chgData name="Bozman, Adam Nathaniel" userId="f0638ef9-1deb-4360-a9b3-4111be3bf51a" providerId="ADAL" clId="{FEDE53C7-B477-456A-8775-7532BA19DDF9}" dt="2023-03-25T17:51:22.330" v="1569" actId="26606"/>
          <ac:spMkLst>
            <pc:docMk/>
            <pc:sldMk cId="3657360187" sldId="279"/>
            <ac:spMk id="38" creationId="{1855405F-37A2-4869-9154-F8BE3BECE6C3}"/>
          </ac:spMkLst>
        </pc:spChg>
        <pc:grpChg chg="add del">
          <ac:chgData name="Bozman, Adam Nathaniel" userId="f0638ef9-1deb-4360-a9b3-4111be3bf51a" providerId="ADAL" clId="{FEDE53C7-B477-456A-8775-7532BA19DDF9}" dt="2023-03-25T17:51:04.052" v="1550" actId="26606"/>
          <ac:grpSpMkLst>
            <pc:docMk/>
            <pc:sldMk cId="3657360187" sldId="279"/>
            <ac:grpSpMk id="20" creationId="{DB88BD78-87E1-424D-B479-C37D8E41B12E}"/>
          </ac:grpSpMkLst>
        </pc:grpChg>
        <pc:picChg chg="add mod">
          <ac:chgData name="Bozman, Adam Nathaniel" userId="f0638ef9-1deb-4360-a9b3-4111be3bf51a" providerId="ADAL" clId="{FEDE53C7-B477-456A-8775-7532BA19DDF9}" dt="2023-03-25T17:51:22.330" v="1569" actId="26606"/>
          <ac:picMkLst>
            <pc:docMk/>
            <pc:sldMk cId="3657360187" sldId="279"/>
            <ac:picMk id="4" creationId="{8FEE5580-EBB1-4B9E-0927-582D15C1E25B}"/>
          </ac:picMkLst>
        </pc:picChg>
        <pc:picChg chg="add mod">
          <ac:chgData name="Bozman, Adam Nathaniel" userId="f0638ef9-1deb-4360-a9b3-4111be3bf51a" providerId="ADAL" clId="{FEDE53C7-B477-456A-8775-7532BA19DDF9}" dt="2023-03-25T17:51:22.330" v="1569" actId="26606"/>
          <ac:picMkLst>
            <pc:docMk/>
            <pc:sldMk cId="3657360187" sldId="279"/>
            <ac:picMk id="9" creationId="{AD43D725-4314-CC7A-A959-B639EBF18D13}"/>
          </ac:picMkLst>
        </pc:picChg>
      </pc:sldChg>
      <pc:sldChg chg="modSp mod">
        <pc:chgData name="Bozman, Adam Nathaniel" userId="f0638ef9-1deb-4360-a9b3-4111be3bf51a" providerId="ADAL" clId="{FEDE53C7-B477-456A-8775-7532BA19DDF9}" dt="2023-03-25T18:19:25.792" v="2019" actId="1076"/>
        <pc:sldMkLst>
          <pc:docMk/>
          <pc:sldMk cId="267597149" sldId="280"/>
        </pc:sldMkLst>
        <pc:spChg chg="mod">
          <ac:chgData name="Bozman, Adam Nathaniel" userId="f0638ef9-1deb-4360-a9b3-4111be3bf51a" providerId="ADAL" clId="{FEDE53C7-B477-456A-8775-7532BA19DDF9}" dt="2023-03-25T18:19:25.792" v="2019" actId="1076"/>
          <ac:spMkLst>
            <pc:docMk/>
            <pc:sldMk cId="267597149" sldId="28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EDE53C7-B477-456A-8775-7532BA19DDF9}" dt="2023-03-25T17:39:07.910" v="1246" actId="20577"/>
          <ac:spMkLst>
            <pc:docMk/>
            <pc:sldMk cId="267597149" sldId="280"/>
            <ac:spMk id="11" creationId="{540D1D29-5422-3C45-AE18-D2704579EA3C}"/>
          </ac:spMkLst>
        </pc:spChg>
      </pc:sldChg>
      <pc:sldChg chg="addSp modSp mod setBg">
        <pc:chgData name="Bozman, Adam Nathaniel" userId="f0638ef9-1deb-4360-a9b3-4111be3bf51a" providerId="ADAL" clId="{FEDE53C7-B477-456A-8775-7532BA19DDF9}" dt="2023-03-25T18:44:52.682" v="2760" actId="1076"/>
        <pc:sldMkLst>
          <pc:docMk/>
          <pc:sldMk cId="2848722224" sldId="281"/>
        </pc:sldMkLst>
        <pc:spChg chg="mod">
          <ac:chgData name="Bozman, Adam Nathaniel" userId="f0638ef9-1deb-4360-a9b3-4111be3bf51a" providerId="ADAL" clId="{FEDE53C7-B477-456A-8775-7532BA19DDF9}" dt="2023-03-25T18:44:34.143" v="2756" actId="14100"/>
          <ac:spMkLst>
            <pc:docMk/>
            <pc:sldMk cId="2848722224" sldId="28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EDE53C7-B477-456A-8775-7532BA19DDF9}" dt="2023-03-25T18:44:28.533" v="2755" actId="403"/>
          <ac:spMkLst>
            <pc:docMk/>
            <pc:sldMk cId="2848722224" sldId="28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EDE53C7-B477-456A-8775-7532BA19DDF9}" dt="2023-03-25T18:44:44.818" v="2759" actId="1076"/>
          <ac:spMkLst>
            <pc:docMk/>
            <pc:sldMk cId="2848722224" sldId="281"/>
            <ac:spMk id="7" creationId="{978ABF79-F3EC-0246-9BED-3803B4F6241E}"/>
          </ac:spMkLst>
        </pc:spChg>
        <pc:spChg chg="mod">
          <ac:chgData name="Bozman, Adam Nathaniel" userId="f0638ef9-1deb-4360-a9b3-4111be3bf51a" providerId="ADAL" clId="{FEDE53C7-B477-456A-8775-7532BA19DDF9}" dt="2023-03-25T18:44:40.487" v="2758" actId="14100"/>
          <ac:spMkLst>
            <pc:docMk/>
            <pc:sldMk cId="2848722224" sldId="281"/>
            <ac:spMk id="8" creationId="{9A08752B-3956-1B49-A67C-A87B88B39B90}"/>
          </ac:spMkLst>
        </pc:spChg>
        <pc:spChg chg="mod">
          <ac:chgData name="Bozman, Adam Nathaniel" userId="f0638ef9-1deb-4360-a9b3-4111be3bf51a" providerId="ADAL" clId="{FEDE53C7-B477-456A-8775-7532BA19DDF9}" dt="2023-03-25T18:44:52.682" v="2760" actId="1076"/>
          <ac:spMkLst>
            <pc:docMk/>
            <pc:sldMk cId="2848722224" sldId="281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FEDE53C7-B477-456A-8775-7532BA19DDF9}" dt="2023-03-25T18:32:52.769" v="2089" actId="403"/>
          <ac:spMkLst>
            <pc:docMk/>
            <pc:sldMk cId="2848722224" sldId="281"/>
            <ac:spMk id="13" creationId="{63FF6131-3717-7C46-978F-6EE11238A91F}"/>
          </ac:spMkLst>
        </pc:spChg>
        <pc:spChg chg="add">
          <ac:chgData name="Bozman, Adam Nathaniel" userId="f0638ef9-1deb-4360-a9b3-4111be3bf51a" providerId="ADAL" clId="{FEDE53C7-B477-456A-8775-7532BA19DDF9}" dt="2023-03-25T18:32:25.595" v="2083" actId="26606"/>
          <ac:spMkLst>
            <pc:docMk/>
            <pc:sldMk cId="2848722224" sldId="281"/>
            <ac:spMk id="18" creationId="{5F879AC3-D4CE-493C-ADC7-06205677F4F8}"/>
          </ac:spMkLst>
        </pc:spChg>
        <pc:spChg chg="add">
          <ac:chgData name="Bozman, Adam Nathaniel" userId="f0638ef9-1deb-4360-a9b3-4111be3bf51a" providerId="ADAL" clId="{FEDE53C7-B477-456A-8775-7532BA19DDF9}" dt="2023-03-25T18:32:25.595" v="2083" actId="26606"/>
          <ac:spMkLst>
            <pc:docMk/>
            <pc:sldMk cId="2848722224" sldId="281"/>
            <ac:spMk id="20" creationId="{736F0DFD-0954-464F-BF12-DD2E6F6E0380}"/>
          </ac:spMkLst>
        </pc:spChg>
      </pc:sldChg>
      <pc:sldChg chg="addSp delSp modSp add mod">
        <pc:chgData name="Bozman, Adam Nathaniel" userId="f0638ef9-1deb-4360-a9b3-4111be3bf51a" providerId="ADAL" clId="{FEDE53C7-B477-456A-8775-7532BA19DDF9}" dt="2023-03-25T17:24:39.273" v="1216" actId="1076"/>
        <pc:sldMkLst>
          <pc:docMk/>
          <pc:sldMk cId="1490062744" sldId="282"/>
        </pc:sldMkLst>
        <pc:spChg chg="mod">
          <ac:chgData name="Bozman, Adam Nathaniel" userId="f0638ef9-1deb-4360-a9b3-4111be3bf51a" providerId="ADAL" clId="{FEDE53C7-B477-456A-8775-7532BA19DDF9}" dt="2023-03-25T17:24:33.996" v="1215" actId="1076"/>
          <ac:spMkLst>
            <pc:docMk/>
            <pc:sldMk cId="1490062744" sldId="282"/>
            <ac:spMk id="5" creationId="{E61B0CA8-D891-8573-52E6-317DA3854906}"/>
          </ac:spMkLst>
        </pc:spChg>
        <pc:spChg chg="mod">
          <ac:chgData name="Bozman, Adam Nathaniel" userId="f0638ef9-1deb-4360-a9b3-4111be3bf51a" providerId="ADAL" clId="{FEDE53C7-B477-456A-8775-7532BA19DDF9}" dt="2023-03-25T17:14:36.707" v="1131" actId="121"/>
          <ac:spMkLst>
            <pc:docMk/>
            <pc:sldMk cId="1490062744" sldId="282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EDE53C7-B477-456A-8775-7532BA19DDF9}" dt="2023-03-25T16:54:45.314" v="903" actId="20577"/>
          <ac:spMkLst>
            <pc:docMk/>
            <pc:sldMk cId="1490062744" sldId="282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FEDE53C7-B477-456A-8775-7532BA19DDF9}" dt="2023-03-25T17:24:39.273" v="1216" actId="1076"/>
          <ac:spMkLst>
            <pc:docMk/>
            <pc:sldMk cId="1490062744" sldId="282"/>
            <ac:spMk id="12" creationId="{1469EE13-B888-FD73-8F24-9970239AD578}"/>
          </ac:spMkLst>
        </pc:spChg>
        <pc:graphicFrameChg chg="add del mod modGraphic">
          <ac:chgData name="Bozman, Adam Nathaniel" userId="f0638ef9-1deb-4360-a9b3-4111be3bf51a" providerId="ADAL" clId="{FEDE53C7-B477-456A-8775-7532BA19DDF9}" dt="2023-03-25T17:22:43.967" v="1196"/>
          <ac:graphicFrameMkLst>
            <pc:docMk/>
            <pc:sldMk cId="1490062744" sldId="282"/>
            <ac:graphicFrameMk id="3" creationId="{7BD4CB86-9D98-F79A-9CE9-549410A3956A}"/>
          </ac:graphicFrameMkLst>
        </pc:graphicFrameChg>
        <pc:graphicFrameChg chg="add mod modGraphic">
          <ac:chgData name="Bozman, Adam Nathaniel" userId="f0638ef9-1deb-4360-a9b3-4111be3bf51a" providerId="ADAL" clId="{FEDE53C7-B477-456A-8775-7532BA19DDF9}" dt="2023-03-25T17:24:26.476" v="1214" actId="14100"/>
          <ac:graphicFrameMkLst>
            <pc:docMk/>
            <pc:sldMk cId="1490062744" sldId="282"/>
            <ac:graphicFrameMk id="4" creationId="{8327AF3C-E287-6BDC-AA7D-228536475453}"/>
          </ac:graphicFrameMkLst>
        </pc:graphicFrameChg>
        <pc:graphicFrameChg chg="add del mod">
          <ac:chgData name="Bozman, Adam Nathaniel" userId="f0638ef9-1deb-4360-a9b3-4111be3bf51a" providerId="ADAL" clId="{FEDE53C7-B477-456A-8775-7532BA19DDF9}" dt="2023-03-25T17:23:34.991" v="1204"/>
          <ac:graphicFrameMkLst>
            <pc:docMk/>
            <pc:sldMk cId="1490062744" sldId="282"/>
            <ac:graphicFrameMk id="9" creationId="{B98A1CF4-7971-DCCB-2AAA-D6AA035BA804}"/>
          </ac:graphicFrameMkLst>
        </pc:graphicFrameChg>
      </pc:sldChg>
    </pc:docChg>
  </pc:docChgLst>
</pc:chgInfo>
</file>

<file path=ppt/comments/modernComment_11D_5AFA900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525C628-82E6-41A4-855C-1D3A96A452FE}" authorId="{048EF8D1-EE93-1A69-1CDC-0D9ECE3AE1B8}" created="2023-03-28T17:36:58.3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26370314" sldId="285"/>
      <ac:picMk id="9" creationId="{26CA3B9B-0C72-7655-4545-D200EA7C3CD5}"/>
    </ac:deMkLst>
    <p188:txBody>
      <a:bodyPr/>
      <a:lstStyle/>
      <a:p>
        <a:r>
          <a:rPr lang="en-US"/>
          <a:t>Apermno</a:t>
        </a:r>
      </a:p>
    </p188:txBody>
  </p188:cm>
  <p188:cm id="{A701E095-C16F-4384-AA1A-C73655A340E0}" authorId="{048EF8D1-EE93-1A69-1CDC-0D9ECE3AE1B8}" created="2023-03-28T17:37:11.7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26370314" sldId="285"/>
      <ac:picMk id="4" creationId="{53588A04-77CA-2F18-39EA-3775D3AAECEC}"/>
    </ac:deMkLst>
    <p188:txBody>
      <a:bodyPr/>
      <a:lstStyle/>
      <a:p>
        <a:r>
          <a:rPr lang="en-US"/>
          <a:t>Tpermno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0D28F-DCF5-4FFB-B226-8ECA9DACBD60}" type="doc">
      <dgm:prSet loTypeId="urn:microsoft.com/office/officeart/2005/8/layout/funnel1" loCatId="relationship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694D92B-F3D9-4879-B128-68926766130E}">
      <dgm:prSet phldrT="[Text]" custT="1"/>
      <dgm:spPr/>
      <dgm:t>
        <a:bodyPr/>
        <a:lstStyle/>
        <a:p>
          <a:r>
            <a:rPr lang="en-US" sz="1400" dirty="0"/>
            <a:t>Future Security Performance</a:t>
          </a:r>
        </a:p>
      </dgm:t>
    </dgm:pt>
    <dgm:pt modelId="{7D8D1C31-DB4A-4081-8524-B3B2F55BC4F1}" type="parTrans" cxnId="{05077C29-E4C5-483F-A4BF-41ECEDFDE584}">
      <dgm:prSet/>
      <dgm:spPr/>
      <dgm:t>
        <a:bodyPr/>
        <a:lstStyle/>
        <a:p>
          <a:endParaRPr lang="en-US"/>
        </a:p>
      </dgm:t>
    </dgm:pt>
    <dgm:pt modelId="{FE1CC42D-7B04-4DBB-AE87-BB590F7BA70D}" type="sibTrans" cxnId="{05077C29-E4C5-483F-A4BF-41ECEDFDE584}">
      <dgm:prSet/>
      <dgm:spPr/>
      <dgm:t>
        <a:bodyPr/>
        <a:lstStyle/>
        <a:p>
          <a:endParaRPr lang="en-US"/>
        </a:p>
      </dgm:t>
    </dgm:pt>
    <dgm:pt modelId="{6CF8DECF-239B-4D7D-A66C-EF565D6EC8EE}">
      <dgm:prSet phldrT="[Text]" custT="1"/>
      <dgm:spPr/>
      <dgm:t>
        <a:bodyPr/>
        <a:lstStyle/>
        <a:p>
          <a:r>
            <a:rPr lang="en-US" sz="1500" dirty="0"/>
            <a:t>Analyst Downgrades</a:t>
          </a:r>
        </a:p>
      </dgm:t>
    </dgm:pt>
    <dgm:pt modelId="{18A8AD98-AD78-4FA7-896A-B551EAB4A76D}" type="parTrans" cxnId="{BEED810E-46B0-45C3-9E75-6E705FFAE199}">
      <dgm:prSet/>
      <dgm:spPr/>
      <dgm:t>
        <a:bodyPr/>
        <a:lstStyle/>
        <a:p>
          <a:endParaRPr lang="en-US"/>
        </a:p>
      </dgm:t>
    </dgm:pt>
    <dgm:pt modelId="{0EAC2318-C126-432D-8E64-630DC1743F7E}" type="sibTrans" cxnId="{BEED810E-46B0-45C3-9E75-6E705FFAE199}">
      <dgm:prSet/>
      <dgm:spPr/>
      <dgm:t>
        <a:bodyPr/>
        <a:lstStyle/>
        <a:p>
          <a:endParaRPr lang="en-US"/>
        </a:p>
      </dgm:t>
    </dgm:pt>
    <dgm:pt modelId="{5CCA01AA-C4AE-46D0-9F07-D566B620408C}">
      <dgm:prSet phldrT="[Text]" custT="1"/>
      <dgm:spPr/>
      <dgm:t>
        <a:bodyPr/>
        <a:lstStyle/>
        <a:p>
          <a:r>
            <a:rPr lang="en-US" sz="1600" dirty="0"/>
            <a:t>Fraudulent Reporting</a:t>
          </a:r>
        </a:p>
      </dgm:t>
    </dgm:pt>
    <dgm:pt modelId="{4287A752-CA27-46E5-B0A9-09ED14158B18}" type="parTrans" cxnId="{31099BC1-A98A-4220-8102-197BE28E7050}">
      <dgm:prSet/>
      <dgm:spPr/>
      <dgm:t>
        <a:bodyPr/>
        <a:lstStyle/>
        <a:p>
          <a:endParaRPr lang="en-US"/>
        </a:p>
      </dgm:t>
    </dgm:pt>
    <dgm:pt modelId="{807B3382-E422-429E-9B0C-23728E5330B0}" type="sibTrans" cxnId="{31099BC1-A98A-4220-8102-197BE28E7050}">
      <dgm:prSet/>
      <dgm:spPr/>
      <dgm:t>
        <a:bodyPr/>
        <a:lstStyle/>
        <a:p>
          <a:endParaRPr lang="en-US"/>
        </a:p>
      </dgm:t>
    </dgm:pt>
    <dgm:pt modelId="{D3B7D275-0B27-4CB4-868B-661156EED7D6}">
      <dgm:prSet phldrT="[Text]"/>
      <dgm:spPr/>
      <dgm:t>
        <a:bodyPr/>
        <a:lstStyle/>
        <a:p>
          <a:r>
            <a:rPr lang="en-US" b="1" i="0" dirty="0"/>
            <a:t>Mergers &amp; Acquisitions</a:t>
          </a:r>
        </a:p>
      </dgm:t>
    </dgm:pt>
    <dgm:pt modelId="{A20B2C0C-3907-4758-81C3-17C52A3F8423}" type="parTrans" cxnId="{4A980162-F7A6-4F47-927F-E3976B10E518}">
      <dgm:prSet/>
      <dgm:spPr/>
      <dgm:t>
        <a:bodyPr/>
        <a:lstStyle/>
        <a:p>
          <a:endParaRPr lang="en-US"/>
        </a:p>
      </dgm:t>
    </dgm:pt>
    <dgm:pt modelId="{3C5CFECE-98F9-44EC-805B-2D22B3CBB181}" type="sibTrans" cxnId="{4A980162-F7A6-4F47-927F-E3976B10E518}">
      <dgm:prSet/>
      <dgm:spPr/>
      <dgm:t>
        <a:bodyPr/>
        <a:lstStyle/>
        <a:p>
          <a:endParaRPr lang="en-US"/>
        </a:p>
      </dgm:t>
    </dgm:pt>
    <dgm:pt modelId="{CB28E2D8-781B-49B4-86F8-240041A1ACE3}" type="pres">
      <dgm:prSet presAssocID="{5C10D28F-DCF5-4FFB-B226-8ECA9DACBD60}" presName="Name0" presStyleCnt="0">
        <dgm:presLayoutVars>
          <dgm:chMax val="4"/>
          <dgm:resizeHandles val="exact"/>
        </dgm:presLayoutVars>
      </dgm:prSet>
      <dgm:spPr/>
    </dgm:pt>
    <dgm:pt modelId="{8EDCD424-D3E1-4638-92EF-DEB2AD3E419F}" type="pres">
      <dgm:prSet presAssocID="{5C10D28F-DCF5-4FFB-B226-8ECA9DACBD60}" presName="ellipse" presStyleLbl="trBgShp" presStyleIdx="0" presStyleCnt="1"/>
      <dgm:spPr/>
    </dgm:pt>
    <dgm:pt modelId="{33A7279B-8E0F-4072-A79C-2745738B00CE}" type="pres">
      <dgm:prSet presAssocID="{5C10D28F-DCF5-4FFB-B226-8ECA9DACBD60}" presName="arrow1" presStyleLbl="fgShp" presStyleIdx="0" presStyleCnt="1"/>
      <dgm:spPr/>
    </dgm:pt>
    <dgm:pt modelId="{71D2C6CB-799A-4D9C-A0EC-39FE0EC79899}" type="pres">
      <dgm:prSet presAssocID="{5C10D28F-DCF5-4FFB-B226-8ECA9DACBD60}" presName="rectangle" presStyleLbl="revTx" presStyleIdx="0" presStyleCnt="1">
        <dgm:presLayoutVars>
          <dgm:bulletEnabled val="1"/>
        </dgm:presLayoutVars>
      </dgm:prSet>
      <dgm:spPr/>
    </dgm:pt>
    <dgm:pt modelId="{607183CB-14A1-42E5-8504-276E45176481}" type="pres">
      <dgm:prSet presAssocID="{5CCA01AA-C4AE-46D0-9F07-D566B620408C}" presName="item1" presStyleLbl="node1" presStyleIdx="0" presStyleCnt="3" custScaleX="169262" custLinFactNeighborX="-11252" custLinFactNeighborY="-9073">
        <dgm:presLayoutVars>
          <dgm:bulletEnabled val="1"/>
        </dgm:presLayoutVars>
      </dgm:prSet>
      <dgm:spPr/>
    </dgm:pt>
    <dgm:pt modelId="{78C1AC18-0791-4C37-810B-14BA546ABDA6}" type="pres">
      <dgm:prSet presAssocID="{5694D92B-F3D9-4879-B128-68926766130E}" presName="item2" presStyleLbl="node1" presStyleIdx="1" presStyleCnt="3" custScaleX="148031" custLinFactNeighborX="1793" custLinFactNeighborY="-12245">
        <dgm:presLayoutVars>
          <dgm:bulletEnabled val="1"/>
        </dgm:presLayoutVars>
      </dgm:prSet>
      <dgm:spPr/>
    </dgm:pt>
    <dgm:pt modelId="{DDC1939D-8690-4B81-8902-2EFADE7F7FB3}" type="pres">
      <dgm:prSet presAssocID="{D3B7D275-0B27-4CB4-868B-661156EED7D6}" presName="item3" presStyleLbl="node1" presStyleIdx="2" presStyleCnt="3" custScaleX="159356" custLinFactNeighborX="24490" custLinFactNeighborY="3673">
        <dgm:presLayoutVars>
          <dgm:bulletEnabled val="1"/>
        </dgm:presLayoutVars>
      </dgm:prSet>
      <dgm:spPr/>
    </dgm:pt>
    <dgm:pt modelId="{FA406F6B-9611-41F7-8647-1C214D1A8A50}" type="pres">
      <dgm:prSet presAssocID="{5C10D28F-DCF5-4FFB-B226-8ECA9DACBD60}" presName="funnel" presStyleLbl="trAlignAcc1" presStyleIdx="0" presStyleCnt="1"/>
      <dgm:spPr/>
    </dgm:pt>
  </dgm:ptLst>
  <dgm:cxnLst>
    <dgm:cxn modelId="{BEED810E-46B0-45C3-9E75-6E705FFAE199}" srcId="{5C10D28F-DCF5-4FFB-B226-8ECA9DACBD60}" destId="{6CF8DECF-239B-4D7D-A66C-EF565D6EC8EE}" srcOrd="0" destOrd="0" parTransId="{18A8AD98-AD78-4FA7-896A-B551EAB4A76D}" sibTransId="{0EAC2318-C126-432D-8E64-630DC1743F7E}"/>
    <dgm:cxn modelId="{05077C29-E4C5-483F-A4BF-41ECEDFDE584}" srcId="{5C10D28F-DCF5-4FFB-B226-8ECA9DACBD60}" destId="{5694D92B-F3D9-4879-B128-68926766130E}" srcOrd="2" destOrd="0" parTransId="{7D8D1C31-DB4A-4081-8524-B3B2F55BC4F1}" sibTransId="{FE1CC42D-7B04-4DBB-AE87-BB590F7BA70D}"/>
    <dgm:cxn modelId="{A3A4D230-D9F7-43E5-96E4-689D529DBF9C}" type="presOf" srcId="{6CF8DECF-239B-4D7D-A66C-EF565D6EC8EE}" destId="{DDC1939D-8690-4B81-8902-2EFADE7F7FB3}" srcOrd="0" destOrd="0" presId="urn:microsoft.com/office/officeart/2005/8/layout/funnel1"/>
    <dgm:cxn modelId="{4A980162-F7A6-4F47-927F-E3976B10E518}" srcId="{5C10D28F-DCF5-4FFB-B226-8ECA9DACBD60}" destId="{D3B7D275-0B27-4CB4-868B-661156EED7D6}" srcOrd="3" destOrd="0" parTransId="{A20B2C0C-3907-4758-81C3-17C52A3F8423}" sibTransId="{3C5CFECE-98F9-44EC-805B-2D22B3CBB181}"/>
    <dgm:cxn modelId="{A35D1042-815A-4F78-8505-684D57EDFE03}" type="presOf" srcId="{5694D92B-F3D9-4879-B128-68926766130E}" destId="{607183CB-14A1-42E5-8504-276E45176481}" srcOrd="0" destOrd="0" presId="urn:microsoft.com/office/officeart/2005/8/layout/funnel1"/>
    <dgm:cxn modelId="{EBF0FC7D-84F8-4720-A9E2-A612E199BD22}" type="presOf" srcId="{5CCA01AA-C4AE-46D0-9F07-D566B620408C}" destId="{78C1AC18-0791-4C37-810B-14BA546ABDA6}" srcOrd="0" destOrd="0" presId="urn:microsoft.com/office/officeart/2005/8/layout/funnel1"/>
    <dgm:cxn modelId="{31099BC1-A98A-4220-8102-197BE28E7050}" srcId="{5C10D28F-DCF5-4FFB-B226-8ECA9DACBD60}" destId="{5CCA01AA-C4AE-46D0-9F07-D566B620408C}" srcOrd="1" destOrd="0" parTransId="{4287A752-CA27-46E5-B0A9-09ED14158B18}" sibTransId="{807B3382-E422-429E-9B0C-23728E5330B0}"/>
    <dgm:cxn modelId="{55C0ABE2-DC03-4DA1-BC9B-7A989A0049A1}" type="presOf" srcId="{D3B7D275-0B27-4CB4-868B-661156EED7D6}" destId="{71D2C6CB-799A-4D9C-A0EC-39FE0EC79899}" srcOrd="0" destOrd="0" presId="urn:microsoft.com/office/officeart/2005/8/layout/funnel1"/>
    <dgm:cxn modelId="{FEC2B6F3-D448-441D-A544-F135942047DF}" type="presOf" srcId="{5C10D28F-DCF5-4FFB-B226-8ECA9DACBD60}" destId="{CB28E2D8-781B-49B4-86F8-240041A1ACE3}" srcOrd="0" destOrd="0" presId="urn:microsoft.com/office/officeart/2005/8/layout/funnel1"/>
    <dgm:cxn modelId="{26F9F11B-7DE8-4824-ACB2-B39CECAAB502}" type="presParOf" srcId="{CB28E2D8-781B-49B4-86F8-240041A1ACE3}" destId="{8EDCD424-D3E1-4638-92EF-DEB2AD3E419F}" srcOrd="0" destOrd="0" presId="urn:microsoft.com/office/officeart/2005/8/layout/funnel1"/>
    <dgm:cxn modelId="{868673DF-F0C9-4486-9DBD-87C7A08ABE47}" type="presParOf" srcId="{CB28E2D8-781B-49B4-86F8-240041A1ACE3}" destId="{33A7279B-8E0F-4072-A79C-2745738B00CE}" srcOrd="1" destOrd="0" presId="urn:microsoft.com/office/officeart/2005/8/layout/funnel1"/>
    <dgm:cxn modelId="{2AACE424-B905-4C9A-899C-02A34D5C20D0}" type="presParOf" srcId="{CB28E2D8-781B-49B4-86F8-240041A1ACE3}" destId="{71D2C6CB-799A-4D9C-A0EC-39FE0EC79899}" srcOrd="2" destOrd="0" presId="urn:microsoft.com/office/officeart/2005/8/layout/funnel1"/>
    <dgm:cxn modelId="{F40A263B-9A80-469A-993B-48528F7AA414}" type="presParOf" srcId="{CB28E2D8-781B-49B4-86F8-240041A1ACE3}" destId="{607183CB-14A1-42E5-8504-276E45176481}" srcOrd="3" destOrd="0" presId="urn:microsoft.com/office/officeart/2005/8/layout/funnel1"/>
    <dgm:cxn modelId="{9CF4904C-9CC4-457C-A670-313615444727}" type="presParOf" srcId="{CB28E2D8-781B-49B4-86F8-240041A1ACE3}" destId="{78C1AC18-0791-4C37-810B-14BA546ABDA6}" srcOrd="4" destOrd="0" presId="urn:microsoft.com/office/officeart/2005/8/layout/funnel1"/>
    <dgm:cxn modelId="{4EE6BBF5-569B-4EB2-9D62-A9924EB779D1}" type="presParOf" srcId="{CB28E2D8-781B-49B4-86F8-240041A1ACE3}" destId="{DDC1939D-8690-4B81-8902-2EFADE7F7FB3}" srcOrd="5" destOrd="0" presId="urn:microsoft.com/office/officeart/2005/8/layout/funnel1"/>
    <dgm:cxn modelId="{8F40C3E9-567D-4BD9-AC2F-6CE57A1986A6}" type="presParOf" srcId="{CB28E2D8-781B-49B4-86F8-240041A1ACE3}" destId="{FA406F6B-9611-41F7-8647-1C214D1A8A5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CD424-D3E1-4638-92EF-DEB2AD3E419F}">
      <dsp:nvSpPr>
        <dsp:cNvPr id="0" name=""/>
        <dsp:cNvSpPr/>
      </dsp:nvSpPr>
      <dsp:spPr>
        <a:xfrm>
          <a:off x="776174" y="131544"/>
          <a:ext cx="2610647" cy="906643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7279B-8E0F-4072-A79C-2745738B00CE}">
      <dsp:nvSpPr>
        <dsp:cNvPr id="0" name=""/>
        <dsp:cNvSpPr/>
      </dsp:nvSpPr>
      <dsp:spPr>
        <a:xfrm>
          <a:off x="1832576" y="2351606"/>
          <a:ext cx="505939" cy="323801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D2C6CB-799A-4D9C-A0EC-39FE0EC79899}">
      <dsp:nvSpPr>
        <dsp:cNvPr id="0" name=""/>
        <dsp:cNvSpPr/>
      </dsp:nvSpPr>
      <dsp:spPr>
        <a:xfrm>
          <a:off x="871291" y="2610647"/>
          <a:ext cx="2428509" cy="607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Mergers &amp; Acquisitions</a:t>
          </a:r>
        </a:p>
      </dsp:txBody>
      <dsp:txXfrm>
        <a:off x="871291" y="2610647"/>
        <a:ext cx="2428509" cy="607127"/>
      </dsp:txXfrm>
    </dsp:sp>
    <dsp:sp modelId="{607183CB-14A1-42E5-8504-276E45176481}">
      <dsp:nvSpPr>
        <dsp:cNvPr id="0" name=""/>
        <dsp:cNvSpPr/>
      </dsp:nvSpPr>
      <dsp:spPr>
        <a:xfrm>
          <a:off x="1307464" y="1025582"/>
          <a:ext cx="1541454" cy="910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Future Security Performance</a:t>
          </a:r>
        </a:p>
      </dsp:txBody>
      <dsp:txXfrm>
        <a:off x="1533205" y="1158950"/>
        <a:ext cx="1089972" cy="643955"/>
      </dsp:txXfrm>
    </dsp:sp>
    <dsp:sp modelId="{78C1AC18-0791-4C37-810B-14BA546ABDA6}">
      <dsp:nvSpPr>
        <dsp:cNvPr id="0" name=""/>
        <dsp:cNvSpPr/>
      </dsp:nvSpPr>
      <dsp:spPr>
        <a:xfrm>
          <a:off x="871288" y="313475"/>
          <a:ext cx="1348105" cy="910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Fraudulent Reporting</a:t>
          </a:r>
        </a:p>
      </dsp:txBody>
      <dsp:txXfrm>
        <a:off x="1068713" y="446843"/>
        <a:ext cx="953255" cy="643955"/>
      </dsp:txXfrm>
    </dsp:sp>
    <dsp:sp modelId="{DDC1939D-8690-4B81-8902-2EFADE7F7FB3}">
      <dsp:nvSpPr>
        <dsp:cNvPr id="0" name=""/>
        <dsp:cNvSpPr/>
      </dsp:nvSpPr>
      <dsp:spPr>
        <a:xfrm>
          <a:off x="1957349" y="238254"/>
          <a:ext cx="1451240" cy="910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Analyst Downgrades</a:t>
          </a:r>
        </a:p>
      </dsp:txBody>
      <dsp:txXfrm>
        <a:off x="2169878" y="371622"/>
        <a:ext cx="1026182" cy="643955"/>
      </dsp:txXfrm>
    </dsp:sp>
    <dsp:sp modelId="{FA406F6B-9611-41F7-8647-1C214D1A8A50}">
      <dsp:nvSpPr>
        <dsp:cNvPr id="0" name=""/>
        <dsp:cNvSpPr/>
      </dsp:nvSpPr>
      <dsp:spPr>
        <a:xfrm>
          <a:off x="668915" y="20237"/>
          <a:ext cx="2833261" cy="2266609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28,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March 28,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March 28,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D_5AFA900A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c.edu/en/knowledge/articles/activist-short-sellers-vs-financial-analysts-competitive-claims-experti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0"/>
            <a:ext cx="9144000" cy="2860677"/>
          </a:xfrm>
        </p:spPr>
        <p:txBody>
          <a:bodyPr>
            <a:normAutofit fontScale="90000"/>
          </a:bodyPr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Does short-selling threat discipline managers in mergers and acquisitions decisions?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330704"/>
            <a:ext cx="9144000" cy="13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JAE | 2019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Chang, Lin, and 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882198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6364224" cy="975361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2324577"/>
                <a:ext cx="4846320" cy="3619024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“</a:t>
                </a:r>
                <a:r>
                  <a:rPr lang="en-US" sz="18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We identify two channels</a:t>
                </a:r>
                <a:r>
                  <a:rPr lang="en-US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, i.e., job concerns and managerial compensation, </a:t>
                </a:r>
                <a:r>
                  <a:rPr lang="en-US" sz="18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through which short-selling threat disciplines managers</a:t>
                </a:r>
                <a:r>
                  <a:rPr lang="en-US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… supporting our hypothesis that </a:t>
                </a:r>
                <a:r>
                  <a:rPr lang="en-US" sz="18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short-selling threat has a governance effect on managerial M&amp;A decisions</a:t>
                </a:r>
                <a:r>
                  <a:rPr lang="en-US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.”</a:t>
                </a:r>
              </a:p>
              <a:p>
                <a:pPr>
                  <a:lnSpc>
                    <a:spcPct val="100000"/>
                  </a:lnSpc>
                </a:pPr>
                <a:endParaRPr lang="en-US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 panose="020B0503020204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1800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Critique:</a:t>
                </a:r>
              </a:p>
              <a:p>
                <a:pPr marL="342900" indent="-342900" algn="l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Legitimacy of Lending Supply (LS)</a:t>
                </a:r>
              </a:p>
              <a:p>
                <a:pPr marL="342900" indent="-342900" algn="l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𝑝𝑜𝑟𝑡𝑢𝑛𝑖𝑡𝑦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𝐴𝑐𝑡𝑖𝑣𝑖𝑡𝑦</m:t>
                    </m:r>
                  </m:oMath>
                </a14:m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324577"/>
                <a:ext cx="4846320" cy="3619024"/>
              </a:xfrm>
              <a:prstGeom prst="rect">
                <a:avLst/>
              </a:prstGeom>
              <a:blipFill>
                <a:blip r:embed="rId3"/>
                <a:stretch>
                  <a:fillRect l="-2893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31452"/>
            <a:ext cx="365294" cy="4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93568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Acquirer </a:t>
            </a:r>
            <a:r>
              <a:rPr 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Permno</a:t>
            </a:r>
            <a:endParaRPr 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          </a:t>
            </a:r>
            <a:endParaRPr lang="en-US" dirty="0">
              <a:noFill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  <a:endParaRPr lang="en-US" sz="2800" b="1" dirty="0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3588A04-77CA-2F18-39EA-3775D3AAE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308" y="2182509"/>
            <a:ext cx="7743383" cy="2066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6CA3B9B-0C72-7655-4545-D200EA7C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308" y="4502954"/>
            <a:ext cx="7743383" cy="2009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8347D1-04B9-3BC2-B150-AF99715A8E74}"/>
              </a:ext>
            </a:extLst>
          </p:cNvPr>
          <p:cNvSpPr/>
          <p:nvPr/>
        </p:nvSpPr>
        <p:spPr>
          <a:xfrm>
            <a:off x="2243946" y="3162438"/>
            <a:ext cx="2138273" cy="4520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970080-552E-3BE7-AD34-793B753A1755}"/>
              </a:ext>
            </a:extLst>
          </p:cNvPr>
          <p:cNvSpPr/>
          <p:nvPr/>
        </p:nvSpPr>
        <p:spPr>
          <a:xfrm>
            <a:off x="2243946" y="5478632"/>
            <a:ext cx="2138273" cy="4520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93568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Target </a:t>
            </a:r>
            <a:r>
              <a:rPr 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Permno</a:t>
            </a:r>
            <a:endParaRPr 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          </a:t>
            </a:r>
            <a:endParaRPr lang="en-US" dirty="0">
              <a:noFill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  <a:endParaRPr lang="en-US" sz="2800" b="1" dirty="0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88A04-77CA-2F18-39EA-3775D3AAEC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24307" y="2151409"/>
            <a:ext cx="7743383" cy="2014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CA3B9B-0C72-7655-4545-D200EA7C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24307" y="4488963"/>
            <a:ext cx="7743383" cy="1993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D75B35-E706-F897-5129-C7F9EDBBD0FF}"/>
              </a:ext>
            </a:extLst>
          </p:cNvPr>
          <p:cNvSpPr/>
          <p:nvPr/>
        </p:nvSpPr>
        <p:spPr>
          <a:xfrm>
            <a:off x="2243946" y="3157266"/>
            <a:ext cx="2138273" cy="4520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9504E-5C22-16EF-7417-4178D87932E5}"/>
              </a:ext>
            </a:extLst>
          </p:cNvPr>
          <p:cNvSpPr/>
          <p:nvPr/>
        </p:nvSpPr>
        <p:spPr>
          <a:xfrm>
            <a:off x="2249697" y="5485754"/>
            <a:ext cx="2138273" cy="4520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93568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Endogeneity Concerns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          </a:t>
            </a:r>
            <a:endParaRPr lang="en-US" dirty="0">
              <a:noFill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  <a:endParaRPr lang="en-US" sz="2800" b="1" dirty="0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88A04-77CA-2F18-39EA-3775D3AA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4928" y="4322540"/>
            <a:ext cx="6566511" cy="1708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CA3B9B-0C72-7655-4545-D200EA7C3C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54929" y="2176272"/>
            <a:ext cx="6566511" cy="1752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D6C5E17-94EF-CCAD-2E4B-14A54F6E5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886" y="3276252"/>
            <a:ext cx="3661731" cy="1304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2A497F-3C90-11D9-EB9C-B0F620404FB1}"/>
              </a:ext>
            </a:extLst>
          </p:cNvPr>
          <p:cNvSpPr/>
          <p:nvPr/>
        </p:nvSpPr>
        <p:spPr>
          <a:xfrm>
            <a:off x="1979676" y="3909404"/>
            <a:ext cx="2349728" cy="5786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F73B1-B73D-C33B-9968-CBBB60D7F29C}"/>
              </a:ext>
            </a:extLst>
          </p:cNvPr>
          <p:cNvSpPr/>
          <p:nvPr/>
        </p:nvSpPr>
        <p:spPr>
          <a:xfrm>
            <a:off x="4954929" y="5095240"/>
            <a:ext cx="1800434" cy="5124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7702E5-3687-95CE-F065-1845F788CD45}"/>
              </a:ext>
            </a:extLst>
          </p:cNvPr>
          <p:cNvSpPr/>
          <p:nvPr/>
        </p:nvSpPr>
        <p:spPr>
          <a:xfrm>
            <a:off x="4954929" y="2973611"/>
            <a:ext cx="1800434" cy="5124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638E0-1F54-A8DA-1F94-F8DB13BF8130}"/>
              </a:ext>
            </a:extLst>
          </p:cNvPr>
          <p:cNvSpPr txBox="1"/>
          <p:nvPr/>
        </p:nvSpPr>
        <p:spPr>
          <a:xfrm>
            <a:off x="4862649" y="60531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E0605"/>
                </a:solidFill>
                <a:latin typeface="Corbel" panose="020B0503020204020204" pitchFamily="34" charset="0"/>
              </a:rPr>
              <a:t>“tpermno”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51D396-4740-5403-2774-9AB84B03C105}"/>
              </a:ext>
            </a:extLst>
          </p:cNvPr>
          <p:cNvSpPr txBox="1"/>
          <p:nvPr/>
        </p:nvSpPr>
        <p:spPr>
          <a:xfrm>
            <a:off x="4862649" y="394522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“</a:t>
            </a:r>
            <a:r>
              <a:rPr lang="en-US" sz="1800" b="1" dirty="0" err="1">
                <a:solidFill>
                  <a:srgbClr val="9E0605"/>
                </a:solidFill>
                <a:latin typeface="Corbel" panose="020B0503020204020204" pitchFamily="34" charset="0"/>
              </a:rPr>
              <a:t>apermno</a:t>
            </a: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486" y="1228175"/>
            <a:ext cx="6776736" cy="1514570"/>
          </a:xfrm>
        </p:spPr>
        <p:txBody>
          <a:bodyPr lIns="0" rIns="0">
            <a:noAutofit/>
          </a:bodyPr>
          <a:lstStyle/>
          <a:p>
            <a:pPr algn="l" defTabSz="758952"/>
            <a:r>
              <a:rPr lang="en-US" sz="4980" b="1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Do Short-sellers Impact Risky Decisions?</a:t>
            </a:r>
            <a:endParaRPr 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2132486" y="3132127"/>
            <a:ext cx="8100912" cy="104928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58952">
              <a:lnSpc>
                <a:spcPct val="100000"/>
              </a:lnSpc>
              <a:spcBef>
                <a:spcPts val="830"/>
              </a:spcBef>
            </a:pPr>
            <a:r>
              <a:rPr lang="en-US" sz="1800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“In 2011, Muddy Waters, a U.S. short-seller fund, accused Focus Media of overstating the size of its business and of deliberately overpaying for acquisitions.”</a:t>
            </a:r>
          </a:p>
          <a:p>
            <a:pPr algn="r" defTabSz="758952">
              <a:lnSpc>
                <a:spcPct val="100000"/>
              </a:lnSpc>
              <a:spcBef>
                <a:spcPts val="830"/>
              </a:spcBef>
            </a:pPr>
            <a:r>
              <a:rPr lang="en-US" sz="1494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- Matos (2015)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2132486" y="2781100"/>
            <a:ext cx="306462" cy="383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981788" y="6137819"/>
            <a:ext cx="10228424" cy="767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9476">
              <a:spcAft>
                <a:spcPts val="600"/>
              </a:spcAft>
            </a:pPr>
            <a:r>
              <a:rPr lang="en-US" sz="1494" kern="1200">
                <a:noFill/>
                <a:latin typeface="+mn-lt"/>
                <a:ea typeface="+mn-ea"/>
                <a:cs typeface="+mn-cs"/>
              </a:rPr>
              <a:t>          </a:t>
            </a:r>
            <a:endParaRPr lang="en-US">
              <a:noFill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2132486" y="936665"/>
            <a:ext cx="1803797" cy="291510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58952">
              <a:spcBef>
                <a:spcPts val="830"/>
              </a:spcBef>
            </a:pPr>
            <a:r>
              <a:rPr lang="en-US" sz="1700" kern="12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Research Question</a:t>
            </a:r>
            <a:endParaRPr lang="en-US" sz="170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0233398" y="643467"/>
            <a:ext cx="828502" cy="449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en-US" sz="2324" b="1" kern="120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WSU</a:t>
            </a:r>
            <a:endParaRPr lang="en-US" sz="2800" b="1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881DD-41E5-4071-DFDE-DB2367273E4D}"/>
              </a:ext>
            </a:extLst>
          </p:cNvPr>
          <p:cNvSpPr txBox="1"/>
          <p:nvPr/>
        </p:nvSpPr>
        <p:spPr>
          <a:xfrm>
            <a:off x="1268442" y="4262677"/>
            <a:ext cx="96551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rgbClr val="FF9900"/>
                </a:solidFill>
                <a:effectLst/>
                <a:latin typeface="Corbel" panose="020B0503020204020204" pitchFamily="34" charset="0"/>
              </a:rPr>
              <a:t>“Analysts sometimes recognized that the short sellers were right about company weaknesses yet had to maintain good relationships with companies.”</a:t>
            </a:r>
            <a:endParaRPr lang="en-US" sz="2800" b="1" i="1" dirty="0">
              <a:solidFill>
                <a:srgbClr val="FF9900"/>
              </a:solidFill>
              <a:latin typeface="Corbel" panose="020B05030202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1B62DA-9A77-F8B2-5EE9-6DFA60C910AB}"/>
              </a:ext>
            </a:extLst>
          </p:cNvPr>
          <p:cNvSpPr txBox="1"/>
          <p:nvPr/>
        </p:nvSpPr>
        <p:spPr>
          <a:xfrm>
            <a:off x="4865500" y="6202461"/>
            <a:ext cx="8458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Activist Short Sellers vs. Financial Analysts: Competitive Claims of Expertise | HEC Paris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035716" cy="1009074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Short-sellers vs Analysts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41579"/>
            <a:ext cx="9656064" cy="339645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Short-selling threat has a governance effect on managerial M&amp;A decisions ex ante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reducing the likelihood of making value-destroying deals and thus leading to higher acquirers’ announcement returns for the realized deals.”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2150076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Graphic 3" descr="Police male with solid fill">
            <a:extLst>
              <a:ext uri="{FF2B5EF4-FFF2-40B4-BE49-F238E27FC236}">
                <a16:creationId xmlns:a16="http://schemas.microsoft.com/office/drawing/2014/main" id="{679C53ED-BBF5-09AE-4D19-52FA334DB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6396" y="4351920"/>
            <a:ext cx="2039207" cy="2039207"/>
          </a:xfrm>
          <a:prstGeom prst="rect">
            <a:avLst/>
          </a:prstGeom>
        </p:spPr>
      </p:pic>
      <p:pic>
        <p:nvPicPr>
          <p:cNvPr id="2050" name="Picture 2" descr="Muddy Waters - Crunchbase Company Profile &amp; Funding">
            <a:extLst>
              <a:ext uri="{FF2B5EF4-FFF2-40B4-BE49-F238E27FC236}">
                <a16:creationId xmlns:a16="http://schemas.microsoft.com/office/drawing/2014/main" id="{8C53EB96-343F-8A35-28C4-37C81FF03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511" y="2075552"/>
            <a:ext cx="3940142" cy="3940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3519C30-8DBC-58BE-7955-9406E1DD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95" y="3429000"/>
            <a:ext cx="3332627" cy="123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A212C-86E6-B9BA-7773-F7CC2A00B1A2}"/>
              </a:ext>
            </a:extLst>
          </p:cNvPr>
          <p:cNvCxnSpPr/>
          <p:nvPr/>
        </p:nvCxnSpPr>
        <p:spPr>
          <a:xfrm>
            <a:off x="4172989" y="4466705"/>
            <a:ext cx="964276" cy="7481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6CE594-D5ED-78FF-BBF9-0B6A4E3E6407}"/>
              </a:ext>
            </a:extLst>
          </p:cNvPr>
          <p:cNvCxnSpPr>
            <a:cxnSpLocks/>
          </p:cNvCxnSpPr>
          <p:nvPr/>
        </p:nvCxnSpPr>
        <p:spPr>
          <a:xfrm flipV="1">
            <a:off x="7054734" y="4466705"/>
            <a:ext cx="964276" cy="7481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3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044249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Hypothesis Development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59628"/>
            <a:ext cx="9656064" cy="64790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Existing studies suggest that short sellers are informed an able to uncover bad news that otherwise might remain hidden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as more short-selling activities predict poor future security price performance.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          </a:t>
            </a:r>
            <a:endParaRPr lang="en-US" dirty="0">
              <a:noFill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2150076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  <a:endParaRPr lang="en-US" sz="2800" b="1" dirty="0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DF1830-3C56-70E5-ABB2-5BE7F5347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7352697"/>
              </p:ext>
            </p:extLst>
          </p:nvPr>
        </p:nvGraphicFramePr>
        <p:xfrm>
          <a:off x="672757" y="3388155"/>
          <a:ext cx="4171092" cy="3238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88CFED0-EACC-36B6-CBEA-A7E5610E302E}"/>
              </a:ext>
            </a:extLst>
          </p:cNvPr>
          <p:cNvGrpSpPr/>
          <p:nvPr/>
        </p:nvGrpSpPr>
        <p:grpSpPr>
          <a:xfrm>
            <a:off x="1544048" y="2821872"/>
            <a:ext cx="2428509" cy="607127"/>
            <a:chOff x="871291" y="2610647"/>
            <a:chExt cx="2428509" cy="6071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745318-1C0C-041A-8829-D182536E0000}"/>
                </a:ext>
              </a:extLst>
            </p:cNvPr>
            <p:cNvSpPr/>
            <p:nvPr/>
          </p:nvSpPr>
          <p:spPr>
            <a:xfrm>
              <a:off x="871291" y="2610647"/>
              <a:ext cx="2428509" cy="607127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22DC3C-20A0-E852-9B6E-A8646C78761D}"/>
                </a:ext>
              </a:extLst>
            </p:cNvPr>
            <p:cNvSpPr txBox="1"/>
            <p:nvPr/>
          </p:nvSpPr>
          <p:spPr>
            <a:xfrm>
              <a:off x="871291" y="2610647"/>
              <a:ext cx="2428509" cy="607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i="0" kern="1200" dirty="0"/>
                <a:t>Prior Literature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F2264D-FBB1-F63C-89CF-3F1DF43DDCF6}"/>
              </a:ext>
            </a:extLst>
          </p:cNvPr>
          <p:cNvCxnSpPr/>
          <p:nvPr/>
        </p:nvCxnSpPr>
        <p:spPr>
          <a:xfrm>
            <a:off x="3532827" y="2947923"/>
            <a:ext cx="0" cy="3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85D77F-2847-813E-A6AA-0FF301572708}"/>
              </a:ext>
            </a:extLst>
          </p:cNvPr>
          <p:cNvCxnSpPr/>
          <p:nvPr/>
        </p:nvCxnSpPr>
        <p:spPr>
          <a:xfrm>
            <a:off x="1925444" y="2947923"/>
            <a:ext cx="0" cy="3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690BD19F-CC1D-B623-A1BF-CE4E1DD2C613}"/>
              </a:ext>
            </a:extLst>
          </p:cNvPr>
          <p:cNvSpPr txBox="1">
            <a:spLocks/>
          </p:cNvSpPr>
          <p:nvPr/>
        </p:nvSpPr>
        <p:spPr>
          <a:xfrm>
            <a:off x="4843849" y="3247763"/>
            <a:ext cx="6183816" cy="324617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Grossman and Stiglitz (1980) argue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arbitrageurs have incentives to spend time and resources to gather, analyze and uncover firm-specific new information only if such activities generate corresponding trading profits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“If the equity LS of a firm is very limited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the trading profits might not be enough to compensate for the incurred costs and risks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scrutiny thereby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leads the firms’ stock price to reflect its intrinsic value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Equity LS proxies for activity… but also opportunity?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5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Lending Supply (LS)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204953"/>
            <a:ext cx="9656064" cy="383008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“We define LS as the value of shares available for lending relative to a firm’s market capitalization.” (360 Day Average)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When an investor wants to short sell a stock,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they must borrow shares from someone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who already owns them and is willing to lend them out (institutional lenders)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lending supply represents the number of shares that are available to be borrowed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If the lending supply for a stock is high,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it suggests</a:t>
            </a:r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that there is a large pool of </a:t>
            </a:r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potential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short sellers who may be interested in borrowing shares to sell short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Conversely, if the lending supply is low,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it may indicate that short sellers are less likely to be active in that particular stock…</a:t>
            </a:r>
            <a:endParaRPr lang="en-US" sz="18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          </a:t>
            </a:r>
            <a:endParaRPr lang="en-US" dirty="0">
              <a:noFill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49906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Markit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  <a:endParaRPr lang="en-US" sz="2800" b="1" dirty="0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B409F0-40D4-0623-B0CC-B61F4F3BE45B}"/>
                  </a:ext>
                </a:extLst>
              </p:cNvPr>
              <p:cNvSpPr txBox="1"/>
              <p:nvPr/>
            </p:nvSpPr>
            <p:spPr>
              <a:xfrm>
                <a:off x="4104301" y="5608962"/>
                <a:ext cx="3983398" cy="85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Lending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Supply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𝑆h𝑎𝑟𝑒𝑠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𝐹𝑖𝑟𝑚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B409F0-40D4-0623-B0CC-B61F4F3BE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301" y="5608962"/>
                <a:ext cx="3983398" cy="8521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04358DA-8456-090D-32FD-5F77DA06191C}"/>
              </a:ext>
            </a:extLst>
          </p:cNvPr>
          <p:cNvSpPr txBox="1"/>
          <p:nvPr/>
        </p:nvSpPr>
        <p:spPr>
          <a:xfrm>
            <a:off x="4793673" y="49057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because they have the inability to be active…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Lending Supply (LS)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309851"/>
            <a:ext cx="9656064" cy="155279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Prior studies have consistently demonstrated that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as a group, short‐sellers are sophisticated investors with superior information processing capabilities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(e.g.,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Dechow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et al. 2001; Desai et al. 2002; Drake et al. 2011; and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Engelberg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et al. 2012)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 In Short Supply: Short‐Sellers and Stock Returns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          </a:t>
            </a:r>
            <a:endParaRPr lang="en-US" dirty="0">
              <a:noFill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 Proxy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  <a:endParaRPr lang="en-US" sz="2800" b="1" dirty="0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1B0CA8-D891-8573-52E6-317DA3854906}"/>
                  </a:ext>
                </a:extLst>
              </p:cNvPr>
              <p:cNvSpPr txBox="1"/>
              <p:nvPr/>
            </p:nvSpPr>
            <p:spPr>
              <a:xfrm>
                <a:off x="335388" y="5860349"/>
                <a:ext cx="6094674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𝐴𝐷𝑇𝑉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1B0CA8-D891-8573-52E6-317DA3854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8" y="5860349"/>
                <a:ext cx="6094674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69EE13-B888-FD73-8F24-9970239AD578}"/>
                  </a:ext>
                </a:extLst>
              </p:cNvPr>
              <p:cNvSpPr txBox="1"/>
              <p:nvPr/>
            </p:nvSpPr>
            <p:spPr>
              <a:xfrm>
                <a:off x="5401719" y="5860349"/>
                <a:ext cx="6094674" cy="629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$25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∗3%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=$2,083.33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69EE13-B888-FD73-8F24-9970239AD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19" y="5860349"/>
                <a:ext cx="6094674" cy="6294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8327AF3C-E287-6BDC-AA7D-228536475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82621"/>
              </p:ext>
            </p:extLst>
          </p:nvPr>
        </p:nvGraphicFramePr>
        <p:xfrm>
          <a:off x="1231671" y="3753304"/>
          <a:ext cx="9728658" cy="18356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1443">
                  <a:extLst>
                    <a:ext uri="{9D8B030D-6E8A-4147-A177-3AD203B41FA5}">
                      <a16:colId xmlns:a16="http://schemas.microsoft.com/office/drawing/2014/main" val="3288654790"/>
                    </a:ext>
                  </a:extLst>
                </a:gridCol>
                <a:gridCol w="1621443">
                  <a:extLst>
                    <a:ext uri="{9D8B030D-6E8A-4147-A177-3AD203B41FA5}">
                      <a16:colId xmlns:a16="http://schemas.microsoft.com/office/drawing/2014/main" val="1495486387"/>
                    </a:ext>
                  </a:extLst>
                </a:gridCol>
                <a:gridCol w="1621443">
                  <a:extLst>
                    <a:ext uri="{9D8B030D-6E8A-4147-A177-3AD203B41FA5}">
                      <a16:colId xmlns:a16="http://schemas.microsoft.com/office/drawing/2014/main" val="494867799"/>
                    </a:ext>
                  </a:extLst>
                </a:gridCol>
                <a:gridCol w="1621443">
                  <a:extLst>
                    <a:ext uri="{9D8B030D-6E8A-4147-A177-3AD203B41FA5}">
                      <a16:colId xmlns:a16="http://schemas.microsoft.com/office/drawing/2014/main" val="1908949658"/>
                    </a:ext>
                  </a:extLst>
                </a:gridCol>
                <a:gridCol w="1621443">
                  <a:extLst>
                    <a:ext uri="{9D8B030D-6E8A-4147-A177-3AD203B41FA5}">
                      <a16:colId xmlns:a16="http://schemas.microsoft.com/office/drawing/2014/main" val="3770357155"/>
                    </a:ext>
                  </a:extLst>
                </a:gridCol>
                <a:gridCol w="1621443">
                  <a:extLst>
                    <a:ext uri="{9D8B030D-6E8A-4147-A177-3AD203B41FA5}">
                      <a16:colId xmlns:a16="http://schemas.microsoft.com/office/drawing/2014/main" val="394007017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SETTLEMENT   DATE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EXCHANGE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CURRENT SHORT  INTEREST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PREVIOUS SHORT INTEREST (Revised)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 SECURITIES with a SHORT POSITION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 SECURITIES with a POSITION  &gt;=  5,000 SHARES </a:t>
                      </a:r>
                    </a:p>
                  </a:txBody>
                  <a:tcPr marL="4763" marR="4763" marT="4763" anchor="ctr"/>
                </a:tc>
                <a:extLst>
                  <a:ext uri="{0D108BD9-81ED-4DB2-BD59-A6C34878D82A}">
                    <a16:rowId xmlns:a16="http://schemas.microsoft.com/office/drawing/2014/main" val="4227517586"/>
                  </a:ext>
                </a:extLst>
              </a:tr>
              <a:tr h="299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03/15/2023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NYSE    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13,250,047,327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13,017,950,462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3,261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2,744</a:t>
                      </a:r>
                    </a:p>
                  </a:txBody>
                  <a:tcPr marL="4763" marR="4763" marT="4763" anchor="ctr"/>
                </a:tc>
                <a:extLst>
                  <a:ext uri="{0D108BD9-81ED-4DB2-BD59-A6C34878D82A}">
                    <a16:rowId xmlns:a16="http://schemas.microsoft.com/office/drawing/2014/main" val="2897392702"/>
                  </a:ext>
                </a:extLst>
              </a:tr>
              <a:tr h="299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03/15/2023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NYSE American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651,156,550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636,470,982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4763" marR="4763" marT="4763" anchor="ctr"/>
                </a:tc>
                <a:extLst>
                  <a:ext uri="{0D108BD9-81ED-4DB2-BD59-A6C34878D82A}">
                    <a16:rowId xmlns:a16="http://schemas.microsoft.com/office/drawing/2014/main" val="110418137"/>
                  </a:ext>
                </a:extLst>
              </a:tr>
              <a:tr h="299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03/15/2023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NYSE Arca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2,010,634,548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1,898,279,020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1,929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1,310</a:t>
                      </a:r>
                    </a:p>
                  </a:txBody>
                  <a:tcPr marL="4763" marR="4763" marT="4763" anchor="ctr"/>
                </a:tc>
                <a:extLst>
                  <a:ext uri="{0D108BD9-81ED-4DB2-BD59-A6C34878D82A}">
                    <a16:rowId xmlns:a16="http://schemas.microsoft.com/office/drawing/2014/main" val="2259061534"/>
                  </a:ext>
                </a:extLst>
              </a:tr>
              <a:tr h="299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03/15/2023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NYSE Group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15,911,838,425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15,552,700,464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5,533</a:t>
                      </a:r>
                    </a:p>
                  </a:txBody>
                  <a:tcPr marL="4763" marR="4763" marT="47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4,306</a:t>
                      </a:r>
                    </a:p>
                  </a:txBody>
                  <a:tcPr marL="4763" marR="4763" marT="4763" anchor="ctr"/>
                </a:tc>
                <a:extLst>
                  <a:ext uri="{0D108BD9-81ED-4DB2-BD59-A6C34878D82A}">
                    <a16:rowId xmlns:a16="http://schemas.microsoft.com/office/drawing/2014/main" val="280919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6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485" y="1228175"/>
            <a:ext cx="6657610" cy="767132"/>
          </a:xfrm>
        </p:spPr>
        <p:txBody>
          <a:bodyPr lIns="0" rIns="0">
            <a:noAutofit/>
          </a:bodyPr>
          <a:lstStyle/>
          <a:p>
            <a:pPr algn="l" defTabSz="758952"/>
            <a:r>
              <a:rPr lang="en-US" sz="4980" b="1" kern="1200" spc="-125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Economic Mechanisms</a:t>
            </a:r>
            <a:endParaRPr lang="en-US" b="1" spc="-15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2132485" y="2500163"/>
            <a:ext cx="7603905" cy="259148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58952">
              <a:lnSpc>
                <a:spcPct val="100000"/>
              </a:lnSpc>
              <a:spcBef>
                <a:spcPts val="830"/>
              </a:spcBef>
            </a:pPr>
            <a:r>
              <a:rPr lang="en-US" sz="1600" b="1" u="sng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Baseline Regression:</a:t>
            </a:r>
          </a:p>
          <a:p>
            <a:pPr algn="l" defTabSz="758952">
              <a:lnSpc>
                <a:spcPct val="100000"/>
              </a:lnSpc>
              <a:spcBef>
                <a:spcPts val="830"/>
              </a:spcBef>
            </a:pPr>
            <a:endParaRPr lang="en-US" sz="1494" kern="12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algn="l" defTabSz="758952">
              <a:lnSpc>
                <a:spcPct val="100000"/>
              </a:lnSpc>
              <a:spcBef>
                <a:spcPts val="830"/>
              </a:spcBef>
            </a:pPr>
            <a:endParaRPr lang="en-US" sz="1494" kern="12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algn="l" defTabSz="758952">
              <a:lnSpc>
                <a:spcPct val="100000"/>
              </a:lnSpc>
              <a:spcBef>
                <a:spcPts val="830"/>
              </a:spcBef>
            </a:pPr>
            <a:endParaRPr lang="en-US" sz="1494" kern="12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defTabSz="758952">
              <a:lnSpc>
                <a:spcPct val="100000"/>
              </a:lnSpc>
              <a:spcBef>
                <a:spcPts val="830"/>
              </a:spcBef>
            </a:pPr>
            <a:r>
              <a:rPr lang="en-US" sz="1600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“These results support our hypothesis that </a:t>
            </a:r>
            <a:r>
              <a:rPr lang="en-US" sz="1600" b="1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when managers face a greater short-selling threat </a:t>
            </a:r>
            <a:r>
              <a:rPr lang="en-US" sz="1600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(increased lending supply), </a:t>
            </a:r>
            <a:r>
              <a:rPr lang="en-US" sz="1600" b="1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they are less likely to conduct value-destroying M&amp;A</a:t>
            </a:r>
            <a:r>
              <a:rPr lang="en-US" sz="1600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.” </a:t>
            </a:r>
            <a:endParaRPr lang="en-US" sz="2000" i="1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2132485" y="2074733"/>
            <a:ext cx="306462" cy="383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981787" y="6137820"/>
            <a:ext cx="10228426" cy="767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9476">
              <a:spcAft>
                <a:spcPts val="600"/>
              </a:spcAft>
            </a:pPr>
            <a:r>
              <a:rPr lang="en-US" sz="1494" kern="1200">
                <a:noFill/>
                <a:latin typeface="+mn-lt"/>
                <a:ea typeface="+mn-ea"/>
                <a:cs typeface="+mn-cs"/>
              </a:rPr>
              <a:t>          </a:t>
            </a:r>
            <a:endParaRPr lang="en-US">
              <a:noFill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2132485" y="936665"/>
            <a:ext cx="1020285" cy="291510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58952">
              <a:spcBef>
                <a:spcPts val="830"/>
              </a:spcBef>
            </a:pPr>
            <a:r>
              <a:rPr lang="en-US" sz="1700" kern="12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Results</a:t>
            </a:r>
            <a:endParaRPr lang="en-US" sz="170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0233398" y="643467"/>
            <a:ext cx="828503" cy="449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en-US" sz="2324" b="1" kern="120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WSU</a:t>
            </a:r>
            <a:endParaRPr lang="en-US" sz="2800" b="1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E5580-EBB1-4B9E-0927-582D15C1E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85" y="3171167"/>
            <a:ext cx="8100913" cy="339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3D725-4314-CC7A-A959-B639EBF18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572" y="4692600"/>
            <a:ext cx="8054739" cy="985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F1D902-6C07-5DCE-EA2E-B095B43D9296}"/>
              </a:ext>
            </a:extLst>
          </p:cNvPr>
          <p:cNvSpPr/>
          <p:nvPr/>
        </p:nvSpPr>
        <p:spPr>
          <a:xfrm>
            <a:off x="3920134" y="5291650"/>
            <a:ext cx="6290176" cy="3863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93568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Endogeneity Concerns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221991"/>
            <a:ext cx="9656064" cy="411480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Alternative Explanations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Correlations with institutional ownership? 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quality of management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which is difficult to measure,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may be linked to both LS and the quality of M&amp;A decisions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as higher-quality managers attract more capital and are capable of more effectively engaging in M&amp;A.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Instrumental Variable Estimations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To establish causality, authors show that results hold when they exploit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quasi-index investor ownership (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Bushee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2001)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as the first instrumental variable for LS.  They also hold when using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Russell index inclusion as another instrumental variable method.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Residual of Lending Supply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LS is closely related to firm characteristics,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such as the concentration of institutional holdings and passive institutional ownership ratio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authors estimate the residual term of LS based 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Prado et al. (2016)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PILOT Program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Regulation SHO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was announced by the SEC in 2004.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Under this regulation, randomly selected firms’ price restrictions on short selling (uptick rules) were lifted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during the period from May 2, 2005, to August 6, 2007.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          </a:t>
            </a:r>
            <a:endParaRPr lang="en-US" dirty="0">
              <a:noFill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Critique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  <a:endParaRPr lang="en-US" sz="2800" b="1" dirty="0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8742" y="1455092"/>
            <a:ext cx="6761017" cy="793674"/>
          </a:xfrm>
        </p:spPr>
        <p:txBody>
          <a:bodyPr lIns="0" rIns="0">
            <a:noAutofit/>
          </a:bodyPr>
          <a:lstStyle/>
          <a:p>
            <a:pPr algn="l" defTabSz="685800"/>
            <a:r>
              <a:rPr lang="en-US" sz="5400" b="1" kern="12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An Alternative?</a:t>
            </a:r>
            <a:endParaRPr lang="en-US" sz="7200" b="1" spc="-15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2748742" y="2774967"/>
            <a:ext cx="7751682" cy="321019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lnSpc>
                <a:spcPct val="100000"/>
              </a:lnSpc>
              <a:spcBef>
                <a:spcPts val="750"/>
              </a:spcBef>
            </a:pPr>
            <a:r>
              <a:rPr lang="en-US" sz="2000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“We find that the </a:t>
            </a:r>
            <a:r>
              <a:rPr lang="en-US" sz="2000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ex ante </a:t>
            </a:r>
            <a:r>
              <a:rPr lang="en-US" sz="2000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net lending supply of bidder shares has a positive impact on the percentage of cash in public target payments.”</a:t>
            </a:r>
          </a:p>
          <a:p>
            <a:pPr marL="285750" indent="-285750" algn="r" defTabSz="685800">
              <a:lnSpc>
                <a:spcPct val="100000"/>
              </a:lnSpc>
              <a:spcBef>
                <a:spcPts val="750"/>
              </a:spcBef>
              <a:buFontTx/>
              <a:buChar char="-"/>
            </a:pPr>
            <a:r>
              <a:rPr lang="en-US" sz="1800" kern="12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Dutordoir</a:t>
            </a:r>
            <a:r>
              <a:rPr lang="en-US" sz="1800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, Strong, and Sun – JFE, 2022</a:t>
            </a:r>
          </a:p>
          <a:p>
            <a:pPr marL="285750" indent="-285750" algn="l" defTabSz="68580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Announcements of stock-financed M&amp;As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may attract short selling of bidder shares by merger arbitrageurs</a:t>
            </a:r>
          </a:p>
          <a:p>
            <a:pPr marL="285750" indent="-285750" algn="l" defTabSz="68580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1800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Authors hypothesize that </a:t>
            </a:r>
            <a:r>
              <a:rPr lang="en-US" sz="1800" b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bidders with higher short-selling potential include a higher proportion of cash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in payments</a:t>
            </a:r>
          </a:p>
          <a:p>
            <a:pPr marL="285750" indent="-285750" algn="l" defTabSz="68580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1800" b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Cash-financed offers (insulated) tend to result in insignificant or positive bidder stock returns </a:t>
            </a:r>
            <a:r>
              <a:rPr lang="en-US" sz="1800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(Fuller et al, 2008)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2748742" y="2226081"/>
            <a:ext cx="471054" cy="6880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2374710" y="5985164"/>
            <a:ext cx="9173823" cy="6880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spcAft>
                <a:spcPts val="600"/>
              </a:spcAft>
            </a:pPr>
            <a:r>
              <a:rPr lang="en-US" sz="1350" kern="1200">
                <a:noFill/>
                <a:latin typeface="+mn-lt"/>
                <a:ea typeface="+mn-ea"/>
                <a:cs typeface="+mn-cs"/>
              </a:rPr>
              <a:t>          </a:t>
            </a:r>
            <a:endParaRPr lang="en-US">
              <a:noFill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2748742" y="1073100"/>
            <a:ext cx="1359199" cy="46166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spcBef>
                <a:spcPts val="750"/>
              </a:spcBef>
            </a:pPr>
            <a:r>
              <a:rPr 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Critique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0500424" y="930670"/>
            <a:ext cx="9150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42900">
              <a:spcAft>
                <a:spcPts val="600"/>
              </a:spcAft>
            </a:pPr>
            <a:r>
              <a:rPr lang="en-US" sz="2400" b="1" kern="1200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WSU</a:t>
            </a:r>
            <a:endParaRPr lang="en-US" sz="3200" b="1" dirty="0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2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2198</TotalTime>
  <Words>981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Corbel</vt:lpstr>
      <vt:lpstr>Wingdings</vt:lpstr>
      <vt:lpstr>Office Theme</vt:lpstr>
      <vt:lpstr>Does short-selling threat discipline managers in mergers and acquisitions decisions?</vt:lpstr>
      <vt:lpstr>Do Short-sellers Impact Risky Decisions?</vt:lpstr>
      <vt:lpstr>Short-sellers vs Analysts</vt:lpstr>
      <vt:lpstr>Hypothesis Development</vt:lpstr>
      <vt:lpstr>Lending Supply (LS)</vt:lpstr>
      <vt:lpstr>Lending Supply (LS)</vt:lpstr>
      <vt:lpstr>Economic Mechanisms</vt:lpstr>
      <vt:lpstr>Endogeneity Concerns</vt:lpstr>
      <vt:lpstr>An Alternative?</vt:lpstr>
      <vt:lpstr>Conclusions</vt:lpstr>
      <vt:lpstr>Acquirer Permno</vt:lpstr>
      <vt:lpstr>Target Permno</vt:lpstr>
      <vt:lpstr>Endogeneity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2023-03-28T17:43:50Z</dcterms:modified>
</cp:coreProperties>
</file>