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90" r:id="rId3"/>
    <p:sldId id="271" r:id="rId4"/>
    <p:sldId id="285" r:id="rId5"/>
    <p:sldId id="291" r:id="rId6"/>
    <p:sldId id="292" r:id="rId7"/>
    <p:sldId id="286" r:id="rId8"/>
    <p:sldId id="288" r:id="rId9"/>
    <p:sldId id="278" r:id="rId10"/>
    <p:sldId id="289" r:id="rId11"/>
    <p:sldId id="268" r:id="rId12"/>
    <p:sldId id="276" r:id="rId13"/>
    <p:sldId id="277" r:id="rId14"/>
    <p:sldId id="261" r:id="rId15"/>
    <p:sldId id="280" r:id="rId16"/>
    <p:sldId id="293" r:id="rId17"/>
    <p:sldId id="282" r:id="rId18"/>
    <p:sldId id="283" r:id="rId19"/>
    <p:sldId id="284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605"/>
    <a:srgbClr val="FDA1A1"/>
    <a:srgbClr val="9E0605"/>
    <a:srgbClr val="FF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0950A-19E9-4037-853B-C8B9279521A4}" v="16" dt="2023-01-27T05:28:55.976"/>
    <p1510:client id="{F6095CD8-D64B-4EBA-9F5C-CE41BB583878}" v="811" dt="2023-01-27T21:34:57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9"/>
    <p:restoredTop sz="97219"/>
  </p:normalViewPr>
  <p:slideViewPr>
    <p:cSldViewPr snapToGrid="0" snapToObjects="1">
      <p:cViewPr varScale="1">
        <p:scale>
          <a:sx n="86" d="100"/>
          <a:sy n="86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zman, Adam Nathaniel" userId="f0638ef9-1deb-4360-a9b3-4111be3bf51a" providerId="ADAL" clId="{D7C0950A-19E9-4037-853B-C8B9279521A4}"/>
    <pc:docChg chg="undo custSel addSld delSld modSld sldOrd">
      <pc:chgData name="Bozman, Adam Nathaniel" userId="f0638ef9-1deb-4360-a9b3-4111be3bf51a" providerId="ADAL" clId="{D7C0950A-19E9-4037-853B-C8B9279521A4}" dt="2023-01-27T05:28:55.976" v="3913"/>
      <pc:docMkLst>
        <pc:docMk/>
      </pc:docMkLst>
      <pc:sldChg chg="modSp mod">
        <pc:chgData name="Bozman, Adam Nathaniel" userId="f0638ef9-1deb-4360-a9b3-4111be3bf51a" providerId="ADAL" clId="{D7C0950A-19E9-4037-853B-C8B9279521A4}" dt="2023-01-27T03:29:02.282" v="1553" actId="1076"/>
        <pc:sldMkLst>
          <pc:docMk/>
          <pc:sldMk cId="2732766969" sldId="280"/>
        </pc:sldMkLst>
        <pc:spChg chg="mod">
          <ac:chgData name="Bozman, Adam Nathaniel" userId="f0638ef9-1deb-4360-a9b3-4111be3bf51a" providerId="ADAL" clId="{D7C0950A-19E9-4037-853B-C8B9279521A4}" dt="2023-01-27T03:29:02.282" v="1553" actId="1076"/>
          <ac:spMkLst>
            <pc:docMk/>
            <pc:sldMk cId="2732766969" sldId="280"/>
            <ac:spMk id="6" creationId="{EEF0D0AF-BA9D-BA4C-AB3F-F8D9E7955440}"/>
          </ac:spMkLst>
        </pc:spChg>
      </pc:sldChg>
      <pc:sldChg chg="addSp modSp del mod">
        <pc:chgData name="Bozman, Adam Nathaniel" userId="f0638ef9-1deb-4360-a9b3-4111be3bf51a" providerId="ADAL" clId="{D7C0950A-19E9-4037-853B-C8B9279521A4}" dt="2023-01-27T03:22:19.203" v="422" actId="2696"/>
        <pc:sldMkLst>
          <pc:docMk/>
          <pc:sldMk cId="207124705" sldId="281"/>
        </pc:sldMkLst>
        <pc:spChg chg="add mod">
          <ac:chgData name="Bozman, Adam Nathaniel" userId="f0638ef9-1deb-4360-a9b3-4111be3bf51a" providerId="ADAL" clId="{D7C0950A-19E9-4037-853B-C8B9279521A4}" dt="2023-01-27T02:15:55.899" v="315" actId="1076"/>
          <ac:spMkLst>
            <pc:docMk/>
            <pc:sldMk cId="207124705" sldId="281"/>
            <ac:spMk id="3" creationId="{163D7B3E-F3B8-FA25-F39A-346E75D03CB1}"/>
          </ac:spMkLst>
        </pc:spChg>
        <pc:spChg chg="add mod">
          <ac:chgData name="Bozman, Adam Nathaniel" userId="f0638ef9-1deb-4360-a9b3-4111be3bf51a" providerId="ADAL" clId="{D7C0950A-19E9-4037-853B-C8B9279521A4}" dt="2023-01-27T02:15:59.170" v="316" actId="1076"/>
          <ac:spMkLst>
            <pc:docMk/>
            <pc:sldMk cId="207124705" sldId="281"/>
            <ac:spMk id="4" creationId="{763DA4CE-82A4-A46F-1B66-CEF1AF7205C7}"/>
          </ac:spMkLst>
        </pc:spChg>
        <pc:spChg chg="mod">
          <ac:chgData name="Bozman, Adam Nathaniel" userId="f0638ef9-1deb-4360-a9b3-4111be3bf51a" providerId="ADAL" clId="{D7C0950A-19E9-4037-853B-C8B9279521A4}" dt="2023-01-27T02:15:53.009" v="314" actId="1076"/>
          <ac:spMkLst>
            <pc:docMk/>
            <pc:sldMk cId="207124705" sldId="281"/>
            <ac:spMk id="6" creationId="{EEF0D0AF-BA9D-BA4C-AB3F-F8D9E7955440}"/>
          </ac:spMkLst>
        </pc:spChg>
        <pc:picChg chg="add mod modCrop">
          <ac:chgData name="Bozman, Adam Nathaniel" userId="f0638ef9-1deb-4360-a9b3-4111be3bf51a" providerId="ADAL" clId="{D7C0950A-19E9-4037-853B-C8B9279521A4}" dt="2023-01-27T02:16:06.169" v="318" actId="1076"/>
          <ac:picMkLst>
            <pc:docMk/>
            <pc:sldMk cId="207124705" sldId="281"/>
            <ac:picMk id="9" creationId="{A0A84A1F-6A17-1FC6-2875-FDA606D05713}"/>
          </ac:picMkLst>
        </pc:picChg>
      </pc:sldChg>
      <pc:sldChg chg="modSp mod">
        <pc:chgData name="Bozman, Adam Nathaniel" userId="f0638ef9-1deb-4360-a9b3-4111be3bf51a" providerId="ADAL" clId="{D7C0950A-19E9-4037-853B-C8B9279521A4}" dt="2023-01-27T03:49:05.812" v="2385" actId="20577"/>
        <pc:sldMkLst>
          <pc:docMk/>
          <pc:sldMk cId="1655046047" sldId="282"/>
        </pc:sldMkLst>
        <pc:spChg chg="mod">
          <ac:chgData name="Bozman, Adam Nathaniel" userId="f0638ef9-1deb-4360-a9b3-4111be3bf51a" providerId="ADAL" clId="{D7C0950A-19E9-4037-853B-C8B9279521A4}" dt="2023-01-27T03:49:05.812" v="2385" actId="20577"/>
          <ac:spMkLst>
            <pc:docMk/>
            <pc:sldMk cId="1655046047" sldId="282"/>
            <ac:spMk id="6" creationId="{EEF0D0AF-BA9D-BA4C-AB3F-F8D9E7955440}"/>
          </ac:spMkLst>
        </pc:spChg>
      </pc:sldChg>
      <pc:sldChg chg="addSp modSp mod modAnim">
        <pc:chgData name="Bozman, Adam Nathaniel" userId="f0638ef9-1deb-4360-a9b3-4111be3bf51a" providerId="ADAL" clId="{D7C0950A-19E9-4037-853B-C8B9279521A4}" dt="2023-01-27T04:31:24.015" v="2753" actId="1076"/>
        <pc:sldMkLst>
          <pc:docMk/>
          <pc:sldMk cId="1302623572" sldId="283"/>
        </pc:sldMkLst>
        <pc:spChg chg="add mod">
          <ac:chgData name="Bozman, Adam Nathaniel" userId="f0638ef9-1deb-4360-a9b3-4111be3bf51a" providerId="ADAL" clId="{D7C0950A-19E9-4037-853B-C8B9279521A4}" dt="2023-01-27T04:29:29.744" v="2679" actId="1582"/>
          <ac:spMkLst>
            <pc:docMk/>
            <pc:sldMk cId="1302623572" sldId="283"/>
            <ac:spMk id="5" creationId="{75F5F7CB-BBB3-2CDA-5904-75B1D55667B5}"/>
          </ac:spMkLst>
        </pc:spChg>
        <pc:spChg chg="mod">
          <ac:chgData name="Bozman, Adam Nathaniel" userId="f0638ef9-1deb-4360-a9b3-4111be3bf51a" providerId="ADAL" clId="{D7C0950A-19E9-4037-853B-C8B9279521A4}" dt="2023-01-27T04:31:24.015" v="2753" actId="1076"/>
          <ac:spMkLst>
            <pc:docMk/>
            <pc:sldMk cId="1302623572" sldId="283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4:30:18.106" v="2684" actId="1076"/>
          <ac:spMkLst>
            <pc:docMk/>
            <pc:sldMk cId="1302623572" sldId="283"/>
            <ac:spMk id="9" creationId="{9DEB59AD-CEEF-64A0-E632-210226CC0508}"/>
          </ac:spMkLst>
        </pc:spChg>
        <pc:picChg chg="add mod">
          <ac:chgData name="Bozman, Adam Nathaniel" userId="f0638ef9-1deb-4360-a9b3-4111be3bf51a" providerId="ADAL" clId="{D7C0950A-19E9-4037-853B-C8B9279521A4}" dt="2023-01-27T04:31:17.514" v="2752" actId="1076"/>
          <ac:picMkLst>
            <pc:docMk/>
            <pc:sldMk cId="1302623572" sldId="283"/>
            <ac:picMk id="4" creationId="{B1660FB9-F623-7A11-BA85-0FB71B3CA0A1}"/>
          </ac:picMkLst>
        </pc:picChg>
      </pc:sldChg>
      <pc:sldChg chg="addSp delSp modSp mod">
        <pc:chgData name="Bozman, Adam Nathaniel" userId="f0638ef9-1deb-4360-a9b3-4111be3bf51a" providerId="ADAL" clId="{D7C0950A-19E9-4037-853B-C8B9279521A4}" dt="2023-01-27T05:28:55.976" v="3913"/>
        <pc:sldMkLst>
          <pc:docMk/>
          <pc:sldMk cId="1329102431" sldId="284"/>
        </pc:sldMkLst>
        <pc:spChg chg="add mod">
          <ac:chgData name="Bozman, Adam Nathaniel" userId="f0638ef9-1deb-4360-a9b3-4111be3bf51a" providerId="ADAL" clId="{D7C0950A-19E9-4037-853B-C8B9279521A4}" dt="2023-01-27T04:55:25.686" v="3881" actId="14100"/>
          <ac:spMkLst>
            <pc:docMk/>
            <pc:sldMk cId="1329102431" sldId="284"/>
            <ac:spMk id="3" creationId="{69BFD40B-A1EC-F04B-5E45-A30C0579A4D2}"/>
          </ac:spMkLst>
        </pc:spChg>
        <pc:spChg chg="add mod">
          <ac:chgData name="Bozman, Adam Nathaniel" userId="f0638ef9-1deb-4360-a9b3-4111be3bf51a" providerId="ADAL" clId="{D7C0950A-19E9-4037-853B-C8B9279521A4}" dt="2023-01-27T04:55:41.541" v="3901" actId="14100"/>
          <ac:spMkLst>
            <pc:docMk/>
            <pc:sldMk cId="1329102431" sldId="284"/>
            <ac:spMk id="4" creationId="{FF0D638C-3FCE-40FC-E9EF-5D7FB6E9D9F7}"/>
          </ac:spMkLst>
        </pc:spChg>
        <pc:spChg chg="mod">
          <ac:chgData name="Bozman, Adam Nathaniel" userId="f0638ef9-1deb-4360-a9b3-4111be3bf51a" providerId="ADAL" clId="{D7C0950A-19E9-4037-853B-C8B9279521A4}" dt="2023-01-27T04:54:44.984" v="3705" actId="1076"/>
          <ac:spMkLst>
            <pc:docMk/>
            <pc:sldMk cId="1329102431" sldId="284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5:28:20.122" v="3904" actId="208"/>
          <ac:spMkLst>
            <pc:docMk/>
            <pc:sldMk cId="1329102431" sldId="284"/>
            <ac:spMk id="9" creationId="{CFE48D35-799B-419D-FB83-ABD9E56B4152}"/>
          </ac:spMkLst>
        </pc:spChg>
        <pc:spChg chg="add mod">
          <ac:chgData name="Bozman, Adam Nathaniel" userId="f0638ef9-1deb-4360-a9b3-4111be3bf51a" providerId="ADAL" clId="{D7C0950A-19E9-4037-853B-C8B9279521A4}" dt="2023-01-27T05:28:47.688" v="3907" actId="14100"/>
          <ac:spMkLst>
            <pc:docMk/>
            <pc:sldMk cId="1329102431" sldId="284"/>
            <ac:spMk id="10" creationId="{2B312E45-E010-11A6-1246-B6FED956A228}"/>
          </ac:spMkLst>
        </pc:spChg>
        <pc:inkChg chg="add">
          <ac:chgData name="Bozman, Adam Nathaniel" userId="f0638ef9-1deb-4360-a9b3-4111be3bf51a" providerId="ADAL" clId="{D7C0950A-19E9-4037-853B-C8B9279521A4}" dt="2023-01-27T05:28:01.171" v="3902" actId="9405"/>
          <ac:inkMkLst>
            <pc:docMk/>
            <pc:sldMk cId="1329102431" sldId="284"/>
            <ac:inkMk id="5" creationId="{EFF57D46-C88A-1AB0-ED02-B6812F7F0F58}"/>
          </ac:inkMkLst>
        </pc:inkChg>
        <pc:inkChg chg="add">
          <ac:chgData name="Bozman, Adam Nathaniel" userId="f0638ef9-1deb-4360-a9b3-4111be3bf51a" providerId="ADAL" clId="{D7C0950A-19E9-4037-853B-C8B9279521A4}" dt="2023-01-27T05:28:48.539" v="3908" actId="9405"/>
          <ac:inkMkLst>
            <pc:docMk/>
            <pc:sldMk cId="1329102431" sldId="284"/>
            <ac:inkMk id="12" creationId="{E7871FFF-C03F-AB3D-718E-36F89AADCD75}"/>
          </ac:inkMkLst>
        </pc:inkChg>
        <pc:inkChg chg="add">
          <ac:chgData name="Bozman, Adam Nathaniel" userId="f0638ef9-1deb-4360-a9b3-4111be3bf51a" providerId="ADAL" clId="{D7C0950A-19E9-4037-853B-C8B9279521A4}" dt="2023-01-27T05:28:49.054" v="3909" actId="9405"/>
          <ac:inkMkLst>
            <pc:docMk/>
            <pc:sldMk cId="1329102431" sldId="284"/>
            <ac:inkMk id="14" creationId="{09D7D944-A90E-5481-0392-A96644E3D840}"/>
          </ac:inkMkLst>
        </pc:inkChg>
        <pc:inkChg chg="add del">
          <ac:chgData name="Bozman, Adam Nathaniel" userId="f0638ef9-1deb-4360-a9b3-4111be3bf51a" providerId="ADAL" clId="{D7C0950A-19E9-4037-853B-C8B9279521A4}" dt="2023-01-27T05:28:55.975" v="3912"/>
          <ac:inkMkLst>
            <pc:docMk/>
            <pc:sldMk cId="1329102431" sldId="284"/>
            <ac:inkMk id="15" creationId="{8AF64F8C-CDCC-1E50-ED2A-E65C74B38D92}"/>
          </ac:inkMkLst>
        </pc:inkChg>
        <pc:inkChg chg="add del">
          <ac:chgData name="Bozman, Adam Nathaniel" userId="f0638ef9-1deb-4360-a9b3-4111be3bf51a" providerId="ADAL" clId="{D7C0950A-19E9-4037-853B-C8B9279521A4}" dt="2023-01-27T05:28:55.976" v="3913"/>
          <ac:inkMkLst>
            <pc:docMk/>
            <pc:sldMk cId="1329102431" sldId="284"/>
            <ac:inkMk id="16" creationId="{3C8B3FA9-0CB1-E726-F440-EFCFAB051091}"/>
          </ac:inkMkLst>
        </pc:inkChg>
      </pc:sldChg>
      <pc:sldChg chg="addSp delSp modSp add mod ord modAnim">
        <pc:chgData name="Bozman, Adam Nathaniel" userId="f0638ef9-1deb-4360-a9b3-4111be3bf51a" providerId="ADAL" clId="{D7C0950A-19E9-4037-853B-C8B9279521A4}" dt="2023-01-27T03:21:41.366" v="421"/>
        <pc:sldMkLst>
          <pc:docMk/>
          <pc:sldMk cId="2834962588" sldId="293"/>
        </pc:sldMkLst>
        <pc:spChg chg="mod">
          <ac:chgData name="Bozman, Adam Nathaniel" userId="f0638ef9-1deb-4360-a9b3-4111be3bf51a" providerId="ADAL" clId="{D7C0950A-19E9-4037-853B-C8B9279521A4}" dt="2023-01-27T02:17:29.191" v="365" actId="20577"/>
          <ac:spMkLst>
            <pc:docMk/>
            <pc:sldMk cId="2834962588" sldId="293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D7C0950A-19E9-4037-853B-C8B9279521A4}" dt="2023-01-27T03:21:22.618" v="418" actId="1076"/>
          <ac:spMkLst>
            <pc:docMk/>
            <pc:sldMk cId="2834962588" sldId="293"/>
            <ac:spMk id="3" creationId="{90AF661C-6185-A017-29ED-6068167C0C46}"/>
          </ac:spMkLst>
        </pc:spChg>
        <pc:spChg chg="mod">
          <ac:chgData name="Bozman, Adam Nathaniel" userId="f0638ef9-1deb-4360-a9b3-4111be3bf51a" providerId="ADAL" clId="{D7C0950A-19E9-4037-853B-C8B9279521A4}" dt="2023-01-27T02:19:41.040" v="391" actId="122"/>
          <ac:spMkLst>
            <pc:docMk/>
            <pc:sldMk cId="2834962588" sldId="293"/>
            <ac:spMk id="4" creationId="{CAFADB24-08F4-1B48-8919-49C7715F4D99}"/>
          </ac:spMkLst>
        </pc:spChg>
        <pc:spChg chg="del mod">
          <ac:chgData name="Bozman, Adam Nathaniel" userId="f0638ef9-1deb-4360-a9b3-4111be3bf51a" providerId="ADAL" clId="{D7C0950A-19E9-4037-853B-C8B9279521A4}" dt="2023-01-27T02:18:25.784" v="372" actId="21"/>
          <ac:spMkLst>
            <pc:docMk/>
            <pc:sldMk cId="2834962588" sldId="293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D7C0950A-19E9-4037-853B-C8B9279521A4}" dt="2023-01-27T03:21:27.840" v="419" actId="1076"/>
          <ac:spMkLst>
            <pc:docMk/>
            <pc:sldMk cId="2834962588" sldId="293"/>
            <ac:spMk id="10" creationId="{17EA9253-C9A9-B883-EB25-911D982CCD9D}"/>
          </ac:spMkLst>
        </pc:spChg>
        <pc:picChg chg="mod">
          <ac:chgData name="Bozman, Adam Nathaniel" userId="f0638ef9-1deb-4360-a9b3-4111be3bf51a" providerId="ADAL" clId="{D7C0950A-19E9-4037-853B-C8B9279521A4}" dt="2023-01-27T02:19:03.566" v="381" actId="1076"/>
          <ac:picMkLst>
            <pc:docMk/>
            <pc:sldMk cId="2834962588" sldId="293"/>
            <ac:picMk id="5" creationId="{452AD52D-F4F8-39EC-1619-D32C0AF401ED}"/>
          </ac:picMkLst>
        </pc:picChg>
        <pc:picChg chg="mod">
          <ac:chgData name="Bozman, Adam Nathaniel" userId="f0638ef9-1deb-4360-a9b3-4111be3bf51a" providerId="ADAL" clId="{D7C0950A-19E9-4037-853B-C8B9279521A4}" dt="2023-01-27T02:20:02.505" v="394" actId="1076"/>
          <ac:picMkLst>
            <pc:docMk/>
            <pc:sldMk cId="2834962588" sldId="293"/>
            <ac:picMk id="9" creationId="{71496AC9-C37E-574D-BA9A-1CA79A64532F}"/>
          </ac:picMkLst>
        </pc:picChg>
        <pc:picChg chg="mod">
          <ac:chgData name="Bozman, Adam Nathaniel" userId="f0638ef9-1deb-4360-a9b3-4111be3bf51a" providerId="ADAL" clId="{D7C0950A-19E9-4037-853B-C8B9279521A4}" dt="2023-01-27T02:19:49.339" v="392" actId="1076"/>
          <ac:picMkLst>
            <pc:docMk/>
            <pc:sldMk cId="2834962588" sldId="293"/>
            <ac:picMk id="12" creationId="{31ED7DF2-C747-CB05-B12C-596FED31E3FA}"/>
          </ac:picMkLst>
        </pc:picChg>
      </pc:sldChg>
    </pc:docChg>
  </pc:docChgLst>
  <pc:docChgLst>
    <pc:chgData name="Bozman, Adam Nathaniel" userId="f0638ef9-1deb-4360-a9b3-4111be3bf51a" providerId="ADAL" clId="{F6095CD8-D64B-4EBA-9F5C-CE41BB583878}"/>
    <pc:docChg chg="undo custSel addSld delSld modSld sldOrd">
      <pc:chgData name="Bozman, Adam Nathaniel" userId="f0638ef9-1deb-4360-a9b3-4111be3bf51a" providerId="ADAL" clId="{F6095CD8-D64B-4EBA-9F5C-CE41BB583878}" dt="2023-01-27T21:38:53.529" v="12411" actId="1076"/>
      <pc:docMkLst>
        <pc:docMk/>
      </pc:docMkLst>
      <pc:sldChg chg="modSp mod">
        <pc:chgData name="Bozman, Adam Nathaniel" userId="f0638ef9-1deb-4360-a9b3-4111be3bf51a" providerId="ADAL" clId="{F6095CD8-D64B-4EBA-9F5C-CE41BB583878}" dt="2023-01-24T18:52:13.319" v="225" actId="1076"/>
        <pc:sldMkLst>
          <pc:docMk/>
          <pc:sldMk cId="2414693220" sldId="256"/>
        </pc:sldMkLst>
        <pc:spChg chg="mod">
          <ac:chgData name="Bozman, Adam Nathaniel" userId="f0638ef9-1deb-4360-a9b3-4111be3bf51a" providerId="ADAL" clId="{F6095CD8-D64B-4EBA-9F5C-CE41BB583878}" dt="2023-01-24T18:49:40.732" v="39" actId="20577"/>
          <ac:spMkLst>
            <pc:docMk/>
            <pc:sldMk cId="2414693220" sldId="25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4T18:49:54.228" v="66" actId="20577"/>
          <ac:spMkLst>
            <pc:docMk/>
            <pc:sldMk cId="2414693220" sldId="25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4T18:52:13.319" v="225" actId="1076"/>
          <ac:spMkLst>
            <pc:docMk/>
            <pc:sldMk cId="2414693220" sldId="256"/>
            <ac:spMk id="8" creationId="{9A08752B-3956-1B49-A67C-A87B88B39B90}"/>
          </ac:spMkLst>
        </pc:spChg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721369664" sldId="260"/>
        </pc:sldMkLst>
      </pc:sldChg>
      <pc:sldChg chg="addSp modSp mod ord">
        <pc:chgData name="Bozman, Adam Nathaniel" userId="f0638ef9-1deb-4360-a9b3-4111be3bf51a" providerId="ADAL" clId="{F6095CD8-D64B-4EBA-9F5C-CE41BB583878}" dt="2023-01-27T21:36:20.245" v="12384" actId="113"/>
        <pc:sldMkLst>
          <pc:docMk/>
          <pc:sldMk cId="805916559" sldId="261"/>
        </pc:sldMkLst>
        <pc:spChg chg="mod">
          <ac:chgData name="Bozman, Adam Nathaniel" userId="f0638ef9-1deb-4360-a9b3-4111be3bf51a" providerId="ADAL" clId="{F6095CD8-D64B-4EBA-9F5C-CE41BB583878}" dt="2023-01-25T19:39:17.083" v="254" actId="20577"/>
          <ac:spMkLst>
            <pc:docMk/>
            <pc:sldMk cId="805916559" sldId="26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18:46:31.873" v="2634" actId="1076"/>
          <ac:spMkLst>
            <pc:docMk/>
            <pc:sldMk cId="805916559" sldId="261"/>
            <ac:spMk id="3" creationId="{D3433364-F61C-13D9-FA79-7345095268ED}"/>
          </ac:spMkLst>
        </pc:spChg>
        <pc:spChg chg="mod">
          <ac:chgData name="Bozman, Adam Nathaniel" userId="f0638ef9-1deb-4360-a9b3-4111be3bf51a" providerId="ADAL" clId="{F6095CD8-D64B-4EBA-9F5C-CE41BB583878}" dt="2023-01-27T21:36:20.245" v="12384" actId="113"/>
          <ac:spMkLst>
            <pc:docMk/>
            <pc:sldMk cId="805916559" sldId="26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7:51.462" v="2248" actId="27636"/>
          <ac:spMkLst>
            <pc:docMk/>
            <pc:sldMk cId="805916559" sldId="261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398829381" sldId="262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674685168" sldId="263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1886891478" sldId="264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730684839" sldId="265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2592332005" sldId="266"/>
        </pc:sldMkLst>
      </pc:sldChg>
      <pc:sldChg chg="del">
        <pc:chgData name="Bozman, Adam Nathaniel" userId="f0638ef9-1deb-4360-a9b3-4111be3bf51a" providerId="ADAL" clId="{F6095CD8-D64B-4EBA-9F5C-CE41BB583878}" dt="2023-01-25T19:56:25.919" v="693" actId="2696"/>
        <pc:sldMkLst>
          <pc:docMk/>
          <pc:sldMk cId="2555959370" sldId="267"/>
        </pc:sldMkLst>
      </pc:sldChg>
      <pc:sldChg chg="delSp modSp mod">
        <pc:chgData name="Bozman, Adam Nathaniel" userId="f0638ef9-1deb-4360-a9b3-4111be3bf51a" providerId="ADAL" clId="{F6095CD8-D64B-4EBA-9F5C-CE41BB583878}" dt="2023-01-27T18:51:49.249" v="12212" actId="113"/>
        <pc:sldMkLst>
          <pc:docMk/>
          <pc:sldMk cId="570764344" sldId="268"/>
        </pc:sldMkLst>
        <pc:spChg chg="mod">
          <ac:chgData name="Bozman, Adam Nathaniel" userId="f0638ef9-1deb-4360-a9b3-4111be3bf51a" providerId="ADAL" clId="{F6095CD8-D64B-4EBA-9F5C-CE41BB583878}" dt="2023-01-26T19:07:35.366" v="2933" actId="20577"/>
          <ac:spMkLst>
            <pc:docMk/>
            <pc:sldMk cId="570764344" sldId="26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1:49.249" v="12212" actId="113"/>
          <ac:spMkLst>
            <pc:docMk/>
            <pc:sldMk cId="570764344" sldId="268"/>
            <ac:spMk id="6" creationId="{EEF0D0AF-BA9D-BA4C-AB3F-F8D9E7955440}"/>
          </ac:spMkLst>
        </pc:spChg>
        <pc:spChg chg="del">
          <ac:chgData name="Bozman, Adam Nathaniel" userId="f0638ef9-1deb-4360-a9b3-4111be3bf51a" providerId="ADAL" clId="{F6095CD8-D64B-4EBA-9F5C-CE41BB583878}" dt="2023-01-26T19:07:27.622" v="2899" actId="21"/>
          <ac:spMkLst>
            <pc:docMk/>
            <pc:sldMk cId="570764344" sldId="268"/>
            <ac:spMk id="11" creationId="{540D1D29-5422-3C45-AE18-D2704579EA3C}"/>
          </ac:spMkLst>
        </pc:spChg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1935533793" sldId="269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901660880" sldId="270"/>
        </pc:sldMkLst>
      </pc:sldChg>
      <pc:sldChg chg="addSp delSp modSp add del mod ord">
        <pc:chgData name="Bozman, Adam Nathaniel" userId="f0638ef9-1deb-4360-a9b3-4111be3bf51a" providerId="ADAL" clId="{F6095CD8-D64B-4EBA-9F5C-CE41BB583878}" dt="2023-01-27T18:21:28.130" v="11941" actId="20577"/>
        <pc:sldMkLst>
          <pc:docMk/>
          <pc:sldMk cId="596879452" sldId="271"/>
        </pc:sldMkLst>
        <pc:spChg chg="mod">
          <ac:chgData name="Bozman, Adam Nathaniel" userId="f0638ef9-1deb-4360-a9b3-4111be3bf51a" providerId="ADAL" clId="{F6095CD8-D64B-4EBA-9F5C-CE41BB583878}" dt="2023-01-26T17:49:25.244" v="770" actId="20577"/>
          <ac:spMkLst>
            <pc:docMk/>
            <pc:sldMk cId="596879452" sldId="271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19:28.856" v="11923" actId="207"/>
          <ac:spMkLst>
            <pc:docMk/>
            <pc:sldMk cId="596879452" sldId="271"/>
            <ac:spMk id="4" creationId="{CAFADB24-08F4-1B48-8919-49C7715F4D99}"/>
          </ac:spMkLst>
        </pc:spChg>
        <pc:spChg chg="mod">
          <ac:chgData name="Bozman, Adam Nathaniel" userId="f0638ef9-1deb-4360-a9b3-4111be3bf51a" providerId="ADAL" clId="{F6095CD8-D64B-4EBA-9F5C-CE41BB583878}" dt="2023-01-27T18:21:28.130" v="11941" actId="20577"/>
          <ac:spMkLst>
            <pc:docMk/>
            <pc:sldMk cId="596879452" sldId="271"/>
            <ac:spMk id="6" creationId="{EEF0D0AF-BA9D-BA4C-AB3F-F8D9E7955440}"/>
          </ac:spMkLst>
        </pc:spChg>
        <pc:spChg chg="add del mod">
          <ac:chgData name="Bozman, Adam Nathaniel" userId="f0638ef9-1deb-4360-a9b3-4111be3bf51a" providerId="ADAL" clId="{F6095CD8-D64B-4EBA-9F5C-CE41BB583878}" dt="2023-01-26T19:02:04.358" v="2665" actId="478"/>
          <ac:spMkLst>
            <pc:docMk/>
            <pc:sldMk cId="596879452" sldId="271"/>
            <ac:spMk id="10" creationId="{137FF752-7D38-5240-8B0D-776C9BBB96A2}"/>
          </ac:spMkLst>
        </pc:spChg>
        <pc:spChg chg="mod">
          <ac:chgData name="Bozman, Adam Nathaniel" userId="f0638ef9-1deb-4360-a9b3-4111be3bf51a" providerId="ADAL" clId="{F6095CD8-D64B-4EBA-9F5C-CE41BB583878}" dt="2023-01-26T19:06:33.873" v="2839" actId="20577"/>
          <ac:spMkLst>
            <pc:docMk/>
            <pc:sldMk cId="596879452" sldId="27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9:03:39.951" v="2774" actId="14100"/>
          <ac:picMkLst>
            <pc:docMk/>
            <pc:sldMk cId="596879452" sldId="271"/>
            <ac:picMk id="5" creationId="{452AD52D-F4F8-39EC-1619-D32C0AF401ED}"/>
          </ac:picMkLst>
        </pc:picChg>
        <pc:picChg chg="mod">
          <ac:chgData name="Bozman, Adam Nathaniel" userId="f0638ef9-1deb-4360-a9b3-4111be3bf51a" providerId="ADAL" clId="{F6095CD8-D64B-4EBA-9F5C-CE41BB583878}" dt="2023-01-26T19:05:53.078" v="2807" actId="1076"/>
          <ac:picMkLst>
            <pc:docMk/>
            <pc:sldMk cId="596879452" sldId="271"/>
            <ac:picMk id="9" creationId="{71496AC9-C37E-574D-BA9A-1CA79A64532F}"/>
          </ac:picMkLst>
        </pc:picChg>
        <pc:picChg chg="add mod">
          <ac:chgData name="Bozman, Adam Nathaniel" userId="f0638ef9-1deb-4360-a9b3-4111be3bf51a" providerId="ADAL" clId="{F6095CD8-D64B-4EBA-9F5C-CE41BB583878}" dt="2023-01-26T19:06:00.759" v="2809" actId="1076"/>
          <ac:picMkLst>
            <pc:docMk/>
            <pc:sldMk cId="596879452" sldId="271"/>
            <ac:picMk id="12" creationId="{31ED7DF2-C747-CB05-B12C-596FED31E3FA}"/>
          </ac:picMkLst>
        </pc:picChg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2774942781" sldId="272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516916340" sldId="273"/>
        </pc:sldMkLst>
      </pc:sldChg>
      <pc:sldChg chg="del">
        <pc:chgData name="Bozman, Adam Nathaniel" userId="f0638ef9-1deb-4360-a9b3-4111be3bf51a" providerId="ADAL" clId="{F6095CD8-D64B-4EBA-9F5C-CE41BB583878}" dt="2023-01-25T19:38:54.694" v="231" actId="2696"/>
        <pc:sldMkLst>
          <pc:docMk/>
          <pc:sldMk cId="1236268930" sldId="274"/>
        </pc:sldMkLst>
      </pc:sldChg>
      <pc:sldChg chg="del">
        <pc:chgData name="Bozman, Adam Nathaniel" userId="f0638ef9-1deb-4360-a9b3-4111be3bf51a" providerId="ADAL" clId="{F6095CD8-D64B-4EBA-9F5C-CE41BB583878}" dt="2023-01-25T19:56:15.775" v="692" actId="2696"/>
        <pc:sldMkLst>
          <pc:docMk/>
          <pc:sldMk cId="3531779462" sldId="275"/>
        </pc:sldMkLst>
      </pc:sldChg>
      <pc:sldChg chg="modSp add mod ord">
        <pc:chgData name="Bozman, Adam Nathaniel" userId="f0638ef9-1deb-4360-a9b3-4111be3bf51a" providerId="ADAL" clId="{F6095CD8-D64B-4EBA-9F5C-CE41BB583878}" dt="2023-01-24T18:52:36.416" v="230"/>
        <pc:sldMkLst>
          <pc:docMk/>
          <pc:sldMk cId="1226832626" sldId="276"/>
        </pc:sldMkLst>
        <pc:spChg chg="mod">
          <ac:chgData name="Bozman, Adam Nathaniel" userId="f0638ef9-1deb-4360-a9b3-4111be3bf51a" providerId="ADAL" clId="{F6095CD8-D64B-4EBA-9F5C-CE41BB583878}" dt="2023-01-24T18:51:53.732" v="223" actId="113"/>
          <ac:spMkLst>
            <pc:docMk/>
            <pc:sldMk cId="1226832626" sldId="276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4T18:52:24.118" v="227" actId="1076"/>
          <ac:spMkLst>
            <pc:docMk/>
            <pc:sldMk cId="1226832626" sldId="27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4T18:52:28.967" v="228" actId="1076"/>
          <ac:spMkLst>
            <pc:docMk/>
            <pc:sldMk cId="1226832626" sldId="276"/>
            <ac:spMk id="8" creationId="{9A08752B-3956-1B49-A67C-A87B88B39B90}"/>
          </ac:spMkLst>
        </pc:spChg>
      </pc:sldChg>
      <pc:sldChg chg="addSp modSp add mod ord">
        <pc:chgData name="Bozman, Adam Nathaniel" userId="f0638ef9-1deb-4360-a9b3-4111be3bf51a" providerId="ADAL" clId="{F6095CD8-D64B-4EBA-9F5C-CE41BB583878}" dt="2023-01-26T21:39:15.228" v="10570" actId="1076"/>
        <pc:sldMkLst>
          <pc:docMk/>
          <pc:sldMk cId="3717341206" sldId="277"/>
        </pc:sldMkLst>
        <pc:spChg chg="mod">
          <ac:chgData name="Bozman, Adam Nathaniel" userId="f0638ef9-1deb-4360-a9b3-4111be3bf51a" providerId="ADAL" clId="{F6095CD8-D64B-4EBA-9F5C-CE41BB583878}" dt="2023-01-25T19:39:57.454" v="286" actId="20577"/>
          <ac:spMkLst>
            <pc:docMk/>
            <pc:sldMk cId="3717341206" sldId="277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21:39:15.228" v="10570" actId="1076"/>
          <ac:spMkLst>
            <pc:docMk/>
            <pc:sldMk cId="3717341206" sldId="277"/>
            <ac:spMk id="5" creationId="{CCC8C6C9-A470-3938-3196-1464EDFD8E53}"/>
          </ac:spMkLst>
        </pc:spChg>
        <pc:spChg chg="mod">
          <ac:chgData name="Bozman, Adam Nathaniel" userId="f0638ef9-1deb-4360-a9b3-4111be3bf51a" providerId="ADAL" clId="{F6095CD8-D64B-4EBA-9F5C-CE41BB583878}" dt="2023-01-26T18:46:59.064" v="2640" actId="1076"/>
          <ac:spMkLst>
            <pc:docMk/>
            <pc:sldMk cId="3717341206" sldId="277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7:41.030" v="2231" actId="20577"/>
          <ac:spMkLst>
            <pc:docMk/>
            <pc:sldMk cId="3717341206" sldId="277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8:47:06.686" v="2642" actId="14100"/>
          <ac:picMkLst>
            <pc:docMk/>
            <pc:sldMk cId="3717341206" sldId="277"/>
            <ac:picMk id="4" creationId="{E7A54A88-7A37-0BEF-63BE-7713B73DFE2D}"/>
          </ac:picMkLst>
        </pc:picChg>
      </pc:sldChg>
      <pc:sldChg chg="addSp modSp add mod ord">
        <pc:chgData name="Bozman, Adam Nathaniel" userId="f0638ef9-1deb-4360-a9b3-4111be3bf51a" providerId="ADAL" clId="{F6095CD8-D64B-4EBA-9F5C-CE41BB583878}" dt="2023-01-27T18:50:41.041" v="12182" actId="14100"/>
        <pc:sldMkLst>
          <pc:docMk/>
          <pc:sldMk cId="1093746473" sldId="278"/>
        </pc:sldMkLst>
        <pc:spChg chg="mod">
          <ac:chgData name="Bozman, Adam Nathaniel" userId="f0638ef9-1deb-4360-a9b3-4111be3bf51a" providerId="ADAL" clId="{F6095CD8-D64B-4EBA-9F5C-CE41BB583878}" dt="2023-01-26T17:50:20.119" v="816" actId="20577"/>
          <ac:spMkLst>
            <pc:docMk/>
            <pc:sldMk cId="1093746473" sldId="278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44:22.044" v="12166" actId="113"/>
          <ac:spMkLst>
            <pc:docMk/>
            <pc:sldMk cId="1093746473" sldId="278"/>
            <ac:spMk id="3" creationId="{6CA63B10-FF55-9AB3-864D-68F5F8DE6A18}"/>
          </ac:spMkLst>
        </pc:spChg>
        <pc:spChg chg="add mod">
          <ac:chgData name="Bozman, Adam Nathaniel" userId="f0638ef9-1deb-4360-a9b3-4111be3bf51a" providerId="ADAL" clId="{F6095CD8-D64B-4EBA-9F5C-CE41BB583878}" dt="2023-01-27T18:49:42.007" v="12169" actId="113"/>
          <ac:spMkLst>
            <pc:docMk/>
            <pc:sldMk cId="1093746473" sldId="278"/>
            <ac:spMk id="4" creationId="{AD101DE6-6CA8-0128-7677-0CEADD2B1711}"/>
          </ac:spMkLst>
        </pc:spChg>
        <pc:spChg chg="add mod">
          <ac:chgData name="Bozman, Adam Nathaniel" userId="f0638ef9-1deb-4360-a9b3-4111be3bf51a" providerId="ADAL" clId="{F6095CD8-D64B-4EBA-9F5C-CE41BB583878}" dt="2023-01-27T18:50:41.041" v="12182" actId="14100"/>
          <ac:spMkLst>
            <pc:docMk/>
            <pc:sldMk cId="1093746473" sldId="278"/>
            <ac:spMk id="5" creationId="{F92B19B5-6A97-A6DA-B06D-C60C196B4EF6}"/>
          </ac:spMkLst>
        </pc:spChg>
        <pc:spChg chg="mod">
          <ac:chgData name="Bozman, Adam Nathaniel" userId="f0638ef9-1deb-4360-a9b3-4111be3bf51a" providerId="ADAL" clId="{F6095CD8-D64B-4EBA-9F5C-CE41BB583878}" dt="2023-01-27T18:42:12.925" v="12140" actId="122"/>
          <ac:spMkLst>
            <pc:docMk/>
            <pc:sldMk cId="1093746473" sldId="27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7:00.379" v="2870" actId="20577"/>
          <ac:spMkLst>
            <pc:docMk/>
            <pc:sldMk cId="1093746473" sldId="278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18:59:13.427" v="12276" actId="113"/>
        <pc:sldMkLst>
          <pc:docMk/>
          <pc:sldMk cId="1281536025" sldId="279"/>
        </pc:sldMkLst>
        <pc:spChg chg="mod">
          <ac:chgData name="Bozman, Adam Nathaniel" userId="f0638ef9-1deb-4360-a9b3-4111be3bf51a" providerId="ADAL" clId="{F6095CD8-D64B-4EBA-9F5C-CE41BB583878}" dt="2023-01-25T19:55:51.599" v="688" actId="14100"/>
          <ac:spMkLst>
            <pc:docMk/>
            <pc:sldMk cId="1281536025" sldId="279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9:13.427" v="12276" actId="113"/>
          <ac:spMkLst>
            <pc:docMk/>
            <pc:sldMk cId="1281536025" sldId="279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5T19:55:55.111" v="689" actId="1076"/>
          <ac:spMkLst>
            <pc:docMk/>
            <pc:sldMk cId="1281536025" sldId="279"/>
            <ac:spMk id="8" creationId="{9A08752B-3956-1B49-A67C-A87B88B39B90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21:38:35.727" v="12410" actId="20577"/>
        <pc:sldMkLst>
          <pc:docMk/>
          <pc:sldMk cId="2732766969" sldId="280"/>
        </pc:sldMkLst>
        <pc:spChg chg="mod">
          <ac:chgData name="Bozman, Adam Nathaniel" userId="f0638ef9-1deb-4360-a9b3-4111be3bf51a" providerId="ADAL" clId="{F6095CD8-D64B-4EBA-9F5C-CE41BB583878}" dt="2023-01-25T19:43:11.755" v="551" actId="20577"/>
          <ac:spMkLst>
            <pc:docMk/>
            <pc:sldMk cId="2732766969" sldId="280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8:35.727" v="12410" actId="20577"/>
          <ac:spMkLst>
            <pc:docMk/>
            <pc:sldMk cId="2732766969" sldId="28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38:03.383" v="2265" actId="27636"/>
          <ac:spMkLst>
            <pc:docMk/>
            <pc:sldMk cId="2732766969" sldId="280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F6095CD8-D64B-4EBA-9F5C-CE41BB583878}" dt="2023-01-25T19:43:03.144" v="524" actId="20577"/>
        <pc:sldMkLst>
          <pc:docMk/>
          <pc:sldMk cId="207124705" sldId="281"/>
        </pc:sldMkLst>
        <pc:spChg chg="mod">
          <ac:chgData name="Bozman, Adam Nathaniel" userId="f0638ef9-1deb-4360-a9b3-4111be3bf51a" providerId="ADAL" clId="{F6095CD8-D64B-4EBA-9F5C-CE41BB583878}" dt="2023-01-25T19:43:03.144" v="524" actId="20577"/>
          <ac:spMkLst>
            <pc:docMk/>
            <pc:sldMk cId="207124705" sldId="281"/>
            <ac:spMk id="2" creationId="{900AD881-4292-3942-BA86-91F62FAFA2BA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21:38:53.529" v="12411" actId="1076"/>
        <pc:sldMkLst>
          <pc:docMk/>
          <pc:sldMk cId="1655046047" sldId="282"/>
        </pc:sldMkLst>
        <pc:spChg chg="mod">
          <ac:chgData name="Bozman, Adam Nathaniel" userId="f0638ef9-1deb-4360-a9b3-4111be3bf51a" providerId="ADAL" clId="{F6095CD8-D64B-4EBA-9F5C-CE41BB583878}" dt="2023-01-25T19:54:25.661" v="584" actId="20577"/>
          <ac:spMkLst>
            <pc:docMk/>
            <pc:sldMk cId="1655046047" sldId="282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8:53.529" v="12411" actId="1076"/>
          <ac:spMkLst>
            <pc:docMk/>
            <pc:sldMk cId="1655046047" sldId="282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5T19:54:29.075" v="588" actId="20577"/>
          <ac:spMkLst>
            <pc:docMk/>
            <pc:sldMk cId="1655046047" sldId="282"/>
            <ac:spMk id="11" creationId="{540D1D29-5422-3C45-AE18-D2704579EA3C}"/>
          </ac:spMkLst>
        </pc:spChg>
      </pc:sldChg>
      <pc:sldChg chg="modSp add mod">
        <pc:chgData name="Bozman, Adam Nathaniel" userId="f0638ef9-1deb-4360-a9b3-4111be3bf51a" providerId="ADAL" clId="{F6095CD8-D64B-4EBA-9F5C-CE41BB583878}" dt="2023-01-27T18:53:32.932" v="12224" actId="20577"/>
        <pc:sldMkLst>
          <pc:docMk/>
          <pc:sldMk cId="1302623572" sldId="283"/>
        </pc:sldMkLst>
        <pc:spChg chg="mod">
          <ac:chgData name="Bozman, Adam Nathaniel" userId="f0638ef9-1deb-4360-a9b3-4111be3bf51a" providerId="ADAL" clId="{F6095CD8-D64B-4EBA-9F5C-CE41BB583878}" dt="2023-01-25T19:54:41.695" v="612" actId="20577"/>
          <ac:spMkLst>
            <pc:docMk/>
            <pc:sldMk cId="1302623572" sldId="283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3:32.932" v="12224" actId="20577"/>
          <ac:spMkLst>
            <pc:docMk/>
            <pc:sldMk cId="1302623572" sldId="283"/>
            <ac:spMk id="6" creationId="{EEF0D0AF-BA9D-BA4C-AB3F-F8D9E7955440}"/>
          </ac:spMkLst>
        </pc:spChg>
      </pc:sldChg>
      <pc:sldChg chg="addSp delSp modSp add mod ord">
        <pc:chgData name="Bozman, Adam Nathaniel" userId="f0638ef9-1deb-4360-a9b3-4111be3bf51a" providerId="ADAL" clId="{F6095CD8-D64B-4EBA-9F5C-CE41BB583878}" dt="2023-01-27T18:56:29.115" v="12266" actId="1076"/>
        <pc:sldMkLst>
          <pc:docMk/>
          <pc:sldMk cId="1329102431" sldId="284"/>
        </pc:sldMkLst>
        <pc:spChg chg="mod">
          <ac:chgData name="Bozman, Adam Nathaniel" userId="f0638ef9-1deb-4360-a9b3-4111be3bf51a" providerId="ADAL" clId="{F6095CD8-D64B-4EBA-9F5C-CE41BB583878}" dt="2023-01-25T19:55:24.142" v="643" actId="20577"/>
          <ac:spMkLst>
            <pc:docMk/>
            <pc:sldMk cId="1329102431" sldId="284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18:56:26.534" v="12265" actId="1076"/>
          <ac:spMkLst>
            <pc:docMk/>
            <pc:sldMk cId="1329102431" sldId="284"/>
            <ac:spMk id="3" creationId="{69BFD40B-A1EC-F04B-5E45-A30C0579A4D2}"/>
          </ac:spMkLst>
        </pc:spChg>
        <pc:spChg chg="mod">
          <ac:chgData name="Bozman, Adam Nathaniel" userId="f0638ef9-1deb-4360-a9b3-4111be3bf51a" providerId="ADAL" clId="{F6095CD8-D64B-4EBA-9F5C-CE41BB583878}" dt="2023-01-27T18:56:29.115" v="12266" actId="1076"/>
          <ac:spMkLst>
            <pc:docMk/>
            <pc:sldMk cId="1329102431" sldId="284"/>
            <ac:spMk id="4" creationId="{FF0D638C-3FCE-40FC-E9EF-5D7FB6E9D9F7}"/>
          </ac:spMkLst>
        </pc:spChg>
        <pc:spChg chg="mod">
          <ac:chgData name="Bozman, Adam Nathaniel" userId="f0638ef9-1deb-4360-a9b3-4111be3bf51a" providerId="ADAL" clId="{F6095CD8-D64B-4EBA-9F5C-CE41BB583878}" dt="2023-01-27T18:55:55.150" v="12258" actId="14100"/>
          <ac:spMkLst>
            <pc:docMk/>
            <pc:sldMk cId="1329102431" sldId="284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7T18:56:10.905" v="12261" actId="14100"/>
          <ac:spMkLst>
            <pc:docMk/>
            <pc:sldMk cId="1329102431" sldId="284"/>
            <ac:spMk id="9" creationId="{CFE48D35-799B-419D-FB83-ABD9E56B4152}"/>
          </ac:spMkLst>
        </pc:spChg>
        <pc:spChg chg="del mod">
          <ac:chgData name="Bozman, Adam Nathaniel" userId="f0638ef9-1deb-4360-a9b3-4111be3bf51a" providerId="ADAL" clId="{F6095CD8-D64B-4EBA-9F5C-CE41BB583878}" dt="2023-01-27T18:53:48.969" v="12228" actId="21"/>
          <ac:spMkLst>
            <pc:docMk/>
            <pc:sldMk cId="1329102431" sldId="284"/>
            <ac:spMk id="10" creationId="{2B312E45-E010-11A6-1246-B6FED956A228}"/>
          </ac:spMkLst>
        </pc:spChg>
        <pc:spChg chg="mod">
          <ac:chgData name="Bozman, Adam Nathaniel" userId="f0638ef9-1deb-4360-a9b3-4111be3bf51a" providerId="ADAL" clId="{F6095CD8-D64B-4EBA-9F5C-CE41BB583878}" dt="2023-01-26T18:38:15.542" v="2274" actId="20577"/>
          <ac:spMkLst>
            <pc:docMk/>
            <pc:sldMk cId="1329102431" sldId="284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6095CD8-D64B-4EBA-9F5C-CE41BB583878}" dt="2023-01-27T18:56:01.800" v="12259" actId="1076"/>
          <ac:spMkLst>
            <pc:docMk/>
            <pc:sldMk cId="1329102431" sldId="284"/>
            <ac:spMk id="15" creationId="{0FFB40E2-DACE-513D-25DB-D133F46909DC}"/>
          </ac:spMkLst>
        </pc:spChg>
        <pc:spChg chg="add mod">
          <ac:chgData name="Bozman, Adam Nathaniel" userId="f0638ef9-1deb-4360-a9b3-4111be3bf51a" providerId="ADAL" clId="{F6095CD8-D64B-4EBA-9F5C-CE41BB583878}" dt="2023-01-27T18:55:03.115" v="12249" actId="113"/>
          <ac:spMkLst>
            <pc:docMk/>
            <pc:sldMk cId="1329102431" sldId="284"/>
            <ac:spMk id="16" creationId="{9803A754-951A-9D33-D086-D1D16624E6C3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22:45.249" v="12313" actId="113"/>
        <pc:sldMkLst>
          <pc:docMk/>
          <pc:sldMk cId="126479086" sldId="285"/>
        </pc:sldMkLst>
        <pc:spChg chg="mod">
          <ac:chgData name="Bozman, Adam Nathaniel" userId="f0638ef9-1deb-4360-a9b3-4111be3bf51a" providerId="ADAL" clId="{F6095CD8-D64B-4EBA-9F5C-CE41BB583878}" dt="2023-01-26T19:31:33.673" v="4466" actId="20577"/>
          <ac:spMkLst>
            <pc:docMk/>
            <pc:sldMk cId="126479086" sldId="285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22:45.249" v="12313" actId="113"/>
          <ac:spMkLst>
            <pc:docMk/>
            <pc:sldMk cId="126479086" sldId="285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31:27.088" v="4444" actId="20577"/>
          <ac:spMkLst>
            <pc:docMk/>
            <pc:sldMk cId="126479086" sldId="285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25:32.872" v="12348" actId="113"/>
        <pc:sldMkLst>
          <pc:docMk/>
          <pc:sldMk cId="657140404" sldId="286"/>
        </pc:sldMkLst>
        <pc:spChg chg="mod">
          <ac:chgData name="Bozman, Adam Nathaniel" userId="f0638ef9-1deb-4360-a9b3-4111be3bf51a" providerId="ADAL" clId="{F6095CD8-D64B-4EBA-9F5C-CE41BB583878}" dt="2023-01-27T21:25:32.872" v="12348" actId="113"/>
          <ac:spMkLst>
            <pc:docMk/>
            <pc:sldMk cId="657140404" sldId="286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6:48.722" v="2856" actId="20577"/>
          <ac:spMkLst>
            <pc:docMk/>
            <pc:sldMk cId="657140404" sldId="286"/>
            <ac:spMk id="11" creationId="{540D1D29-5422-3C45-AE18-D2704579EA3C}"/>
          </ac:spMkLst>
        </pc:spChg>
      </pc:sldChg>
      <pc:sldChg chg="modSp add del mod">
        <pc:chgData name="Bozman, Adam Nathaniel" userId="f0638ef9-1deb-4360-a9b3-4111be3bf51a" providerId="ADAL" clId="{F6095CD8-D64B-4EBA-9F5C-CE41BB583878}" dt="2023-01-26T20:24:37.991" v="6893" actId="2696"/>
        <pc:sldMkLst>
          <pc:docMk/>
          <pc:sldMk cId="2088152981" sldId="287"/>
        </pc:sldMkLst>
        <pc:spChg chg="mod">
          <ac:chgData name="Bozman, Adam Nathaniel" userId="f0638ef9-1deb-4360-a9b3-4111be3bf51a" providerId="ADAL" clId="{F6095CD8-D64B-4EBA-9F5C-CE41BB583878}" dt="2023-01-26T17:51:11.187" v="895" actId="20577"/>
          <ac:spMkLst>
            <pc:docMk/>
            <pc:sldMk cId="2088152981" sldId="287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6T19:06:54.014" v="2865" actId="20577"/>
          <ac:spMkLst>
            <pc:docMk/>
            <pc:sldMk cId="2088152981" sldId="287"/>
            <ac:spMk id="11" creationId="{540D1D29-5422-3C45-AE18-D2704579EA3C}"/>
          </ac:spMkLst>
        </pc:spChg>
      </pc:sldChg>
      <pc:sldChg chg="modSp add mod ord">
        <pc:chgData name="Bozman, Adam Nathaniel" userId="f0638ef9-1deb-4360-a9b3-4111be3bf51a" providerId="ADAL" clId="{F6095CD8-D64B-4EBA-9F5C-CE41BB583878}" dt="2023-01-27T21:34:57.930" v="12370" actId="20578"/>
        <pc:sldMkLst>
          <pc:docMk/>
          <pc:sldMk cId="1068131191" sldId="288"/>
        </pc:sldMkLst>
        <pc:spChg chg="mod">
          <ac:chgData name="Bozman, Adam Nathaniel" userId="f0638ef9-1deb-4360-a9b3-4111be3bf51a" providerId="ADAL" clId="{F6095CD8-D64B-4EBA-9F5C-CE41BB583878}" dt="2023-01-26T18:01:56.256" v="922" actId="20577"/>
          <ac:spMkLst>
            <pc:docMk/>
            <pc:sldMk cId="1068131191" sldId="288"/>
            <ac:spMk id="2" creationId="{900AD881-4292-3942-BA86-91F62FAFA2BA}"/>
          </ac:spMkLst>
        </pc:spChg>
        <pc:spChg chg="mod">
          <ac:chgData name="Bozman, Adam Nathaniel" userId="f0638ef9-1deb-4360-a9b3-4111be3bf51a" providerId="ADAL" clId="{F6095CD8-D64B-4EBA-9F5C-CE41BB583878}" dt="2023-01-27T21:34:57.930" v="12370" actId="20578"/>
          <ac:spMkLst>
            <pc:docMk/>
            <pc:sldMk cId="1068131191" sldId="288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07:04.983" v="2875" actId="20577"/>
          <ac:spMkLst>
            <pc:docMk/>
            <pc:sldMk cId="1068131191" sldId="288"/>
            <ac:spMk id="11" creationId="{540D1D29-5422-3C45-AE18-D2704579EA3C}"/>
          </ac:spMkLst>
        </pc:spChg>
      </pc:sldChg>
      <pc:sldChg chg="addSp modSp add mod modAnim">
        <pc:chgData name="Bozman, Adam Nathaniel" userId="f0638ef9-1deb-4360-a9b3-4111be3bf51a" providerId="ADAL" clId="{F6095CD8-D64B-4EBA-9F5C-CE41BB583878}" dt="2023-01-27T18:40:45.326" v="12132" actId="20577"/>
        <pc:sldMkLst>
          <pc:docMk/>
          <pc:sldMk cId="78489140" sldId="289"/>
        </pc:sldMkLst>
        <pc:spChg chg="mod">
          <ac:chgData name="Bozman, Adam Nathaniel" userId="f0638ef9-1deb-4360-a9b3-4111be3bf51a" providerId="ADAL" clId="{F6095CD8-D64B-4EBA-9F5C-CE41BB583878}" dt="2023-01-26T20:54:00.466" v="8919" actId="20577"/>
          <ac:spMkLst>
            <pc:docMk/>
            <pc:sldMk cId="78489140" sldId="289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6T21:00:35.353" v="9312" actId="1076"/>
          <ac:spMkLst>
            <pc:docMk/>
            <pc:sldMk cId="78489140" sldId="289"/>
            <ac:spMk id="4" creationId="{F60E3D0B-3BF7-7ABE-D29F-EF82B6A3AF17}"/>
          </ac:spMkLst>
        </pc:spChg>
        <pc:spChg chg="add mod">
          <ac:chgData name="Bozman, Adam Nathaniel" userId="f0638ef9-1deb-4360-a9b3-4111be3bf51a" providerId="ADAL" clId="{F6095CD8-D64B-4EBA-9F5C-CE41BB583878}" dt="2023-01-26T21:05:25.837" v="9364" actId="1076"/>
          <ac:spMkLst>
            <pc:docMk/>
            <pc:sldMk cId="78489140" sldId="289"/>
            <ac:spMk id="5" creationId="{C9572186-C36D-1AC9-044C-E7A026E12C68}"/>
          </ac:spMkLst>
        </pc:spChg>
        <pc:spChg chg="mod">
          <ac:chgData name="Bozman, Adam Nathaniel" userId="f0638ef9-1deb-4360-a9b3-4111be3bf51a" providerId="ADAL" clId="{F6095CD8-D64B-4EBA-9F5C-CE41BB583878}" dt="2023-01-27T18:39:29.681" v="12118"/>
          <ac:spMkLst>
            <pc:docMk/>
            <pc:sldMk cId="78489140" sldId="289"/>
            <ac:spMk id="6" creationId="{EEF0D0AF-BA9D-BA4C-AB3F-F8D9E7955440}"/>
          </ac:spMkLst>
        </pc:spChg>
        <pc:spChg chg="add mod">
          <ac:chgData name="Bozman, Adam Nathaniel" userId="f0638ef9-1deb-4360-a9b3-4111be3bf51a" providerId="ADAL" clId="{F6095CD8-D64B-4EBA-9F5C-CE41BB583878}" dt="2023-01-26T21:04:14.832" v="9348" actId="207"/>
          <ac:spMkLst>
            <pc:docMk/>
            <pc:sldMk cId="78489140" sldId="289"/>
            <ac:spMk id="9" creationId="{E6BFDAAA-1A0B-B65E-263A-2F393DC2ACEA}"/>
          </ac:spMkLst>
        </pc:spChg>
        <pc:spChg chg="add mod">
          <ac:chgData name="Bozman, Adam Nathaniel" userId="f0638ef9-1deb-4360-a9b3-4111be3bf51a" providerId="ADAL" clId="{F6095CD8-D64B-4EBA-9F5C-CE41BB583878}" dt="2023-01-26T21:04:10.387" v="9347" actId="207"/>
          <ac:spMkLst>
            <pc:docMk/>
            <pc:sldMk cId="78489140" sldId="289"/>
            <ac:spMk id="10" creationId="{BA9E1D67-8775-7F1C-6F39-B5E62EE8670F}"/>
          </ac:spMkLst>
        </pc:spChg>
        <pc:spChg chg="mod">
          <ac:chgData name="Bozman, Adam Nathaniel" userId="f0638ef9-1deb-4360-a9b3-4111be3bf51a" providerId="ADAL" clId="{F6095CD8-D64B-4EBA-9F5C-CE41BB583878}" dt="2023-01-26T19:07:23.022" v="2898" actId="20577"/>
          <ac:spMkLst>
            <pc:docMk/>
            <pc:sldMk cId="78489140" sldId="289"/>
            <ac:spMk id="11" creationId="{540D1D29-5422-3C45-AE18-D2704579EA3C}"/>
          </ac:spMkLst>
        </pc:spChg>
        <pc:spChg chg="add mod">
          <ac:chgData name="Bozman, Adam Nathaniel" userId="f0638ef9-1deb-4360-a9b3-4111be3bf51a" providerId="ADAL" clId="{F6095CD8-D64B-4EBA-9F5C-CE41BB583878}" dt="2023-01-26T21:04:07.156" v="9346" actId="207"/>
          <ac:spMkLst>
            <pc:docMk/>
            <pc:sldMk cId="78489140" sldId="289"/>
            <ac:spMk id="12" creationId="{16D69849-5C40-72E6-604C-92735B25A98C}"/>
          </ac:spMkLst>
        </pc:spChg>
        <pc:spChg chg="add mod">
          <ac:chgData name="Bozman, Adam Nathaniel" userId="f0638ef9-1deb-4360-a9b3-4111be3bf51a" providerId="ADAL" clId="{F6095CD8-D64B-4EBA-9F5C-CE41BB583878}" dt="2023-01-26T21:03:56.729" v="9345" actId="207"/>
          <ac:spMkLst>
            <pc:docMk/>
            <pc:sldMk cId="78489140" sldId="289"/>
            <ac:spMk id="14" creationId="{59F2C409-EB7E-5475-E125-100E2DAF01E5}"/>
          </ac:spMkLst>
        </pc:spChg>
        <pc:spChg chg="add mod">
          <ac:chgData name="Bozman, Adam Nathaniel" userId="f0638ef9-1deb-4360-a9b3-4111be3bf51a" providerId="ADAL" clId="{F6095CD8-D64B-4EBA-9F5C-CE41BB583878}" dt="2023-01-27T18:40:45.326" v="12132" actId="20577"/>
          <ac:spMkLst>
            <pc:docMk/>
            <pc:sldMk cId="78489140" sldId="289"/>
            <ac:spMk id="15" creationId="{29B3EF2B-DD3D-B850-B0C2-26A4DC5FC4B5}"/>
          </ac:spMkLst>
        </pc:spChg>
        <pc:graphicFrameChg chg="add mod modGraphic">
          <ac:chgData name="Bozman, Adam Nathaniel" userId="f0638ef9-1deb-4360-a9b3-4111be3bf51a" providerId="ADAL" clId="{F6095CD8-D64B-4EBA-9F5C-CE41BB583878}" dt="2023-01-26T21:05:33.803" v="9365" actId="114"/>
          <ac:graphicFrameMkLst>
            <pc:docMk/>
            <pc:sldMk cId="78489140" sldId="289"/>
            <ac:graphicFrameMk id="3" creationId="{45A79440-E66D-45F3-0421-DD30552F762B}"/>
          </ac:graphicFrameMkLst>
        </pc:graphicFrameChg>
      </pc:sldChg>
      <pc:sldChg chg="addSp delSp modSp add mod ord modAnim">
        <pc:chgData name="Bozman, Adam Nathaniel" userId="f0638ef9-1deb-4360-a9b3-4111be3bf51a" providerId="ADAL" clId="{F6095CD8-D64B-4EBA-9F5C-CE41BB583878}" dt="2023-01-27T18:15:53.531" v="11914"/>
        <pc:sldMkLst>
          <pc:docMk/>
          <pc:sldMk cId="371992508" sldId="290"/>
        </pc:sldMkLst>
        <pc:spChg chg="mod">
          <ac:chgData name="Bozman, Adam Nathaniel" userId="f0638ef9-1deb-4360-a9b3-4111be3bf51a" providerId="ADAL" clId="{F6095CD8-D64B-4EBA-9F5C-CE41BB583878}" dt="2023-01-27T18:13:40.845" v="11903" actId="20577"/>
          <ac:spMkLst>
            <pc:docMk/>
            <pc:sldMk cId="371992508" sldId="290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15:46.273" v="11913" actId="1582"/>
          <ac:spMkLst>
            <pc:docMk/>
            <pc:sldMk cId="371992508" sldId="290"/>
            <ac:spMk id="4" creationId="{5494C861-571C-E5A5-DA33-797B7F27167B}"/>
          </ac:spMkLst>
        </pc:spChg>
        <pc:spChg chg="del">
          <ac:chgData name="Bozman, Adam Nathaniel" userId="f0638ef9-1deb-4360-a9b3-4111be3bf51a" providerId="ADAL" clId="{F6095CD8-D64B-4EBA-9F5C-CE41BB583878}" dt="2023-01-26T18:07:39.263" v="1338" actId="21"/>
          <ac:spMkLst>
            <pc:docMk/>
            <pc:sldMk cId="371992508" sldId="290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8:09:17.181" v="1347" actId="13926"/>
          <ac:spMkLst>
            <pc:docMk/>
            <pc:sldMk cId="371992508" sldId="290"/>
            <ac:spMk id="7" creationId="{978ABF79-F3EC-0246-9BED-3803B4F6241E}"/>
          </ac:spMkLst>
        </pc:spChg>
        <pc:spChg chg="mod">
          <ac:chgData name="Bozman, Adam Nathaniel" userId="f0638ef9-1deb-4360-a9b3-4111be3bf51a" providerId="ADAL" clId="{F6095CD8-D64B-4EBA-9F5C-CE41BB583878}" dt="2023-01-26T19:06:29.953" v="2830" actId="20577"/>
          <ac:spMkLst>
            <pc:docMk/>
            <pc:sldMk cId="371992508" sldId="290"/>
            <ac:spMk id="11" creationId="{540D1D29-5422-3C45-AE18-D2704579EA3C}"/>
          </ac:spMkLst>
        </pc:spChg>
        <pc:graphicFrameChg chg="add mod modGraphic">
          <ac:chgData name="Bozman, Adam Nathaniel" userId="f0638ef9-1deb-4360-a9b3-4111be3bf51a" providerId="ADAL" clId="{F6095CD8-D64B-4EBA-9F5C-CE41BB583878}" dt="2023-01-27T18:15:11.502" v="11909" actId="207"/>
          <ac:graphicFrameMkLst>
            <pc:docMk/>
            <pc:sldMk cId="371992508" sldId="290"/>
            <ac:graphicFrameMk id="3" creationId="{E6B94014-2090-E4D9-DC96-F63661D96478}"/>
          </ac:graphicFrameMkLst>
        </pc:graphicFrameChg>
      </pc:sldChg>
      <pc:sldChg chg="addSp modSp add mod">
        <pc:chgData name="Bozman, Adam Nathaniel" userId="f0638ef9-1deb-4360-a9b3-4111be3bf51a" providerId="ADAL" clId="{F6095CD8-D64B-4EBA-9F5C-CE41BB583878}" dt="2023-01-27T18:25:06.004" v="11965" actId="113"/>
        <pc:sldMkLst>
          <pc:docMk/>
          <pc:sldMk cId="2279728351" sldId="291"/>
        </pc:sldMkLst>
        <pc:spChg chg="mod">
          <ac:chgData name="Bozman, Adam Nathaniel" userId="f0638ef9-1deb-4360-a9b3-4111be3bf51a" providerId="ADAL" clId="{F6095CD8-D64B-4EBA-9F5C-CE41BB583878}" dt="2023-01-26T19:32:00.958" v="4481" actId="313"/>
          <ac:spMkLst>
            <pc:docMk/>
            <pc:sldMk cId="2279728351" sldId="291"/>
            <ac:spMk id="2" creationId="{900AD881-4292-3942-BA86-91F62FAFA2BA}"/>
          </ac:spMkLst>
        </pc:spChg>
        <pc:spChg chg="add mod">
          <ac:chgData name="Bozman, Adam Nathaniel" userId="f0638ef9-1deb-4360-a9b3-4111be3bf51a" providerId="ADAL" clId="{F6095CD8-D64B-4EBA-9F5C-CE41BB583878}" dt="2023-01-27T18:24:26.787" v="11960" actId="1582"/>
          <ac:spMkLst>
            <pc:docMk/>
            <pc:sldMk cId="2279728351" sldId="291"/>
            <ac:spMk id="3" creationId="{40C701B7-8F4F-B4DF-735F-725C13491F4F}"/>
          </ac:spMkLst>
        </pc:spChg>
        <pc:spChg chg="mod">
          <ac:chgData name="Bozman, Adam Nathaniel" userId="f0638ef9-1deb-4360-a9b3-4111be3bf51a" providerId="ADAL" clId="{F6095CD8-D64B-4EBA-9F5C-CE41BB583878}" dt="2023-01-27T18:25:06.004" v="11965" actId="113"/>
          <ac:spMkLst>
            <pc:docMk/>
            <pc:sldMk cId="2279728351" sldId="291"/>
            <ac:spMk id="6" creationId="{EEF0D0AF-BA9D-BA4C-AB3F-F8D9E7955440}"/>
          </ac:spMkLst>
        </pc:spChg>
        <pc:spChg chg="mod">
          <ac:chgData name="Bozman, Adam Nathaniel" userId="f0638ef9-1deb-4360-a9b3-4111be3bf51a" providerId="ADAL" clId="{F6095CD8-D64B-4EBA-9F5C-CE41BB583878}" dt="2023-01-26T19:31:58.524" v="4480" actId="20577"/>
          <ac:spMkLst>
            <pc:docMk/>
            <pc:sldMk cId="2279728351" sldId="291"/>
            <ac:spMk id="11" creationId="{540D1D29-5422-3C45-AE18-D2704579EA3C}"/>
          </ac:spMkLst>
        </pc:spChg>
        <pc:picChg chg="add mod">
          <ac:chgData name="Bozman, Adam Nathaniel" userId="f0638ef9-1deb-4360-a9b3-4111be3bf51a" providerId="ADAL" clId="{F6095CD8-D64B-4EBA-9F5C-CE41BB583878}" dt="2023-01-26T19:44:33.878" v="4844" actId="1440"/>
          <ac:picMkLst>
            <pc:docMk/>
            <pc:sldMk cId="2279728351" sldId="291"/>
            <ac:picMk id="4" creationId="{503AFAD4-BE57-D8B2-30BF-264DA8811200}"/>
          </ac:picMkLst>
        </pc:picChg>
      </pc:sldChg>
      <pc:sldChg chg="delSp modSp add mod">
        <pc:chgData name="Bozman, Adam Nathaniel" userId="f0638ef9-1deb-4360-a9b3-4111be3bf51a" providerId="ADAL" clId="{F6095CD8-D64B-4EBA-9F5C-CE41BB583878}" dt="2023-01-27T21:23:11.538" v="12317" actId="115"/>
        <pc:sldMkLst>
          <pc:docMk/>
          <pc:sldMk cId="2426624198" sldId="292"/>
        </pc:sldMkLst>
        <pc:spChg chg="mod">
          <ac:chgData name="Bozman, Adam Nathaniel" userId="f0638ef9-1deb-4360-a9b3-4111be3bf51a" providerId="ADAL" clId="{F6095CD8-D64B-4EBA-9F5C-CE41BB583878}" dt="2023-01-27T21:23:11.538" v="12317" actId="115"/>
          <ac:spMkLst>
            <pc:docMk/>
            <pc:sldMk cId="2426624198" sldId="292"/>
            <ac:spMk id="6" creationId="{EEF0D0AF-BA9D-BA4C-AB3F-F8D9E7955440}"/>
          </ac:spMkLst>
        </pc:spChg>
        <pc:picChg chg="del">
          <ac:chgData name="Bozman, Adam Nathaniel" userId="f0638ef9-1deb-4360-a9b3-4111be3bf51a" providerId="ADAL" clId="{F6095CD8-D64B-4EBA-9F5C-CE41BB583878}" dt="2023-01-26T19:58:02.734" v="5116" actId="478"/>
          <ac:picMkLst>
            <pc:docMk/>
            <pc:sldMk cId="2426624198" sldId="292"/>
            <ac:picMk id="4" creationId="{503AFAD4-BE57-D8B2-30BF-264DA88112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84B64-665C-4917-AE0B-6AE50DDE7F3F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C1B2CC04-7525-448B-B594-31B270FCCA16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</a:t>
          </a:r>
        </a:p>
      </dgm:t>
    </dgm:pt>
    <dgm:pt modelId="{CCB223B6-E941-4C33-BB16-8D82F54DB838}" type="parTrans" cxnId="{9DDB6F46-C9AD-4DE2-9A76-2FCCAF9AFB16}">
      <dgm:prSet/>
      <dgm:spPr/>
      <dgm:t>
        <a:bodyPr/>
        <a:lstStyle/>
        <a:p>
          <a:endParaRPr lang="en-US"/>
        </a:p>
      </dgm:t>
    </dgm:pt>
    <dgm:pt modelId="{0FE1E17B-F581-4173-BBF3-5163F83730EB}" type="sibTrans" cxnId="{9DDB6F46-C9AD-4DE2-9A76-2FCCAF9AFB16}">
      <dgm:prSet/>
      <dgm:spPr/>
      <dgm:t>
        <a:bodyPr/>
        <a:lstStyle/>
        <a:p>
          <a:endParaRPr lang="en-US"/>
        </a:p>
      </dgm:t>
    </dgm:pt>
    <dgm:pt modelId="{A5573572-686A-4260-8A8D-F7F93429D79A}">
      <dgm:prSet phldrT="[Text]"/>
      <dgm:spPr>
        <a:ln>
          <a:solidFill>
            <a:srgbClr val="DA0605"/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Describes the data and </a:t>
          </a:r>
          <a:r>
            <a:rPr lang="en-US" b="1" i="1" dirty="0"/>
            <a:t>reports on consumers’ sensitivity to fund performance and expenses </a:t>
          </a:r>
          <a:r>
            <a:rPr lang="en-US" dirty="0"/>
            <a:t>(ignoring costly searches)</a:t>
          </a:r>
        </a:p>
      </dgm:t>
    </dgm:pt>
    <dgm:pt modelId="{F0EA6E6E-DF24-4349-BDDB-F0C51F5044BF}" type="parTrans" cxnId="{4EACDD0E-3EA4-4D1D-83D4-60E6B66F8EAB}">
      <dgm:prSet/>
      <dgm:spPr/>
      <dgm:t>
        <a:bodyPr/>
        <a:lstStyle/>
        <a:p>
          <a:endParaRPr lang="en-US"/>
        </a:p>
      </dgm:t>
    </dgm:pt>
    <dgm:pt modelId="{13F6A300-4892-4873-82D0-C278E2741C6D}" type="sibTrans" cxnId="{4EACDD0E-3EA4-4D1D-83D4-60E6B66F8EAB}">
      <dgm:prSet/>
      <dgm:spPr/>
      <dgm:t>
        <a:bodyPr/>
        <a:lstStyle/>
        <a:p>
          <a:endParaRPr lang="en-US"/>
        </a:p>
      </dgm:t>
    </dgm:pt>
    <dgm:pt modelId="{C22BAED1-1A3C-4347-8A57-2224874CB826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II</a:t>
          </a:r>
        </a:p>
      </dgm:t>
    </dgm:pt>
    <dgm:pt modelId="{B843996E-4561-4CC8-8A03-B6EC95FF30E3}" type="parTrans" cxnId="{739D510E-E4F6-461C-9990-0A99010A3BA6}">
      <dgm:prSet/>
      <dgm:spPr/>
      <dgm:t>
        <a:bodyPr/>
        <a:lstStyle/>
        <a:p>
          <a:endParaRPr lang="en-US"/>
        </a:p>
      </dgm:t>
    </dgm:pt>
    <dgm:pt modelId="{FC025347-5B4B-43D4-B500-9B8FBC138A90}" type="sibTrans" cxnId="{739D510E-E4F6-461C-9990-0A99010A3BA6}">
      <dgm:prSet/>
      <dgm:spPr/>
      <dgm:t>
        <a:bodyPr/>
        <a:lstStyle/>
        <a:p>
          <a:endParaRPr lang="en-US"/>
        </a:p>
      </dgm:t>
    </dgm:pt>
    <dgm:pt modelId="{012884A1-D8D8-432B-868F-2C2ACF206358}">
      <dgm:prSet phldrT="[Text]"/>
      <dgm:spPr>
        <a:ln>
          <a:solidFill>
            <a:srgbClr val="DA0605"/>
          </a:solidFill>
        </a:ln>
      </dgm:spPr>
      <dgm:t>
        <a:bodyPr/>
        <a:lstStyle/>
        <a:p>
          <a:r>
            <a:rPr lang="en-US" dirty="0"/>
            <a:t>Describes </a:t>
          </a:r>
          <a:r>
            <a:rPr lang="en-US" b="1" i="1" dirty="0"/>
            <a:t>how costly search might affect the growth of different funds</a:t>
          </a:r>
          <a:r>
            <a:rPr lang="en-US" dirty="0"/>
            <a:t>, testing these predictions.  </a:t>
          </a:r>
        </a:p>
      </dgm:t>
    </dgm:pt>
    <dgm:pt modelId="{716B3DFB-F530-4AC8-9E03-36E2177F9978}" type="parTrans" cxnId="{A68AF74C-CC5D-4C62-8C91-18BEF158613F}">
      <dgm:prSet/>
      <dgm:spPr/>
      <dgm:t>
        <a:bodyPr/>
        <a:lstStyle/>
        <a:p>
          <a:endParaRPr lang="en-US"/>
        </a:p>
      </dgm:t>
    </dgm:pt>
    <dgm:pt modelId="{4F3B1716-C5BD-4DEB-AE2E-F293858ECACC}" type="sibTrans" cxnId="{A68AF74C-CC5D-4C62-8C91-18BEF158613F}">
      <dgm:prSet/>
      <dgm:spPr/>
      <dgm:t>
        <a:bodyPr/>
        <a:lstStyle/>
        <a:p>
          <a:endParaRPr lang="en-US"/>
        </a:p>
      </dgm:t>
    </dgm:pt>
    <dgm:pt modelId="{DD6B2355-259F-43E8-BA26-9863E797FF81}">
      <dgm:prSet phldrT="[Text]"/>
      <dgm:spPr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</dgm:spPr>
      <dgm:t>
        <a:bodyPr/>
        <a:lstStyle/>
        <a:p>
          <a:r>
            <a:rPr lang="en-US" b="0" u="sng" dirty="0">
              <a:solidFill>
                <a:schemeClr val="tx1">
                  <a:lumMod val="95000"/>
                  <a:lumOff val="5000"/>
                </a:schemeClr>
              </a:solidFill>
            </a:rPr>
            <a:t>Section III</a:t>
          </a:r>
        </a:p>
      </dgm:t>
    </dgm:pt>
    <dgm:pt modelId="{2126AC56-593E-45D7-B9B9-54315E4535E2}" type="parTrans" cxnId="{084751FF-4A3D-4134-863E-C21A6C22B6CB}">
      <dgm:prSet/>
      <dgm:spPr/>
      <dgm:t>
        <a:bodyPr/>
        <a:lstStyle/>
        <a:p>
          <a:endParaRPr lang="en-US"/>
        </a:p>
      </dgm:t>
    </dgm:pt>
    <dgm:pt modelId="{0D9D4ECF-57A5-4515-B9A0-52ECDDE024D9}" type="sibTrans" cxnId="{084751FF-4A3D-4134-863E-C21A6C22B6CB}">
      <dgm:prSet/>
      <dgm:spPr/>
      <dgm:t>
        <a:bodyPr/>
        <a:lstStyle/>
        <a:p>
          <a:endParaRPr lang="en-US"/>
        </a:p>
      </dgm:t>
    </dgm:pt>
    <dgm:pt modelId="{9F80EAB4-EBBC-4C72-B41C-2C8C13A0DB0D}">
      <dgm:prSet phldrT="[Text]"/>
      <dgm:spPr>
        <a:ln>
          <a:solidFill>
            <a:srgbClr val="DA0605"/>
          </a:solidFill>
        </a:ln>
      </dgm:spPr>
      <dgm:t>
        <a:bodyPr/>
        <a:lstStyle/>
        <a:p>
          <a:r>
            <a:rPr lang="en-US" dirty="0"/>
            <a:t>Describes </a:t>
          </a:r>
          <a:r>
            <a:rPr lang="en-US" b="1" i="1" dirty="0"/>
            <a:t>implications for mutual fund management </a:t>
          </a:r>
          <a:r>
            <a:rPr lang="en-US" dirty="0"/>
            <a:t>and a brief conclusion.</a:t>
          </a:r>
        </a:p>
      </dgm:t>
    </dgm:pt>
    <dgm:pt modelId="{53847FB6-ADFF-44D9-AD82-393FF179DF84}" type="parTrans" cxnId="{C935D531-9C6E-48CD-8900-2B90C2E7CE49}">
      <dgm:prSet/>
      <dgm:spPr/>
      <dgm:t>
        <a:bodyPr/>
        <a:lstStyle/>
        <a:p>
          <a:endParaRPr lang="en-US"/>
        </a:p>
      </dgm:t>
    </dgm:pt>
    <dgm:pt modelId="{F54CDCAA-A8EE-461A-8320-7E05A08D6DB1}" type="sibTrans" cxnId="{C935D531-9C6E-48CD-8900-2B90C2E7CE49}">
      <dgm:prSet/>
      <dgm:spPr/>
      <dgm:t>
        <a:bodyPr/>
        <a:lstStyle/>
        <a:p>
          <a:endParaRPr lang="en-US"/>
        </a:p>
      </dgm:t>
    </dgm:pt>
    <dgm:pt modelId="{4DB3FCF5-EAF9-4199-A01F-BC3478B23695}" type="pres">
      <dgm:prSet presAssocID="{03584B64-665C-4917-AE0B-6AE50DDE7F3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D684811A-9B0B-4B86-890E-2F08F6F373BE}" type="pres">
      <dgm:prSet presAssocID="{C1B2CC04-7525-448B-B594-31B270FCCA16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0385ED03-00A8-4B11-A577-9386E47E2BD2}" type="pres">
      <dgm:prSet presAssocID="{C1B2CC04-7525-448B-B594-31B270FCCA16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5D2039DD-ACBD-407B-9D03-F8C4C6FC9EC1}" type="pres">
      <dgm:prSet presAssocID="{C22BAED1-1A3C-4347-8A57-2224874CB826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972626F0-108F-4607-AA3A-1F483F5CA21C}" type="pres">
      <dgm:prSet presAssocID="{C22BAED1-1A3C-4347-8A57-2224874CB826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F69F8A30-7089-4BAA-A408-32669206FDB9}" type="pres">
      <dgm:prSet presAssocID="{DD6B2355-259F-43E8-BA26-9863E797FF81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802A03C0-C13E-4E24-B2ED-C942482142AA}" type="pres">
      <dgm:prSet presAssocID="{DD6B2355-259F-43E8-BA26-9863E797FF81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0D2AB00-EACC-4E42-80C3-AD253E662944}" type="presOf" srcId="{C1B2CC04-7525-448B-B594-31B270FCCA16}" destId="{D684811A-9B0B-4B86-890E-2F08F6F373BE}" srcOrd="0" destOrd="0" presId="urn:microsoft.com/office/officeart/2009/3/layout/IncreasingArrowsProcess"/>
    <dgm:cxn modelId="{739D510E-E4F6-461C-9990-0A99010A3BA6}" srcId="{03584B64-665C-4917-AE0B-6AE50DDE7F3F}" destId="{C22BAED1-1A3C-4347-8A57-2224874CB826}" srcOrd="1" destOrd="0" parTransId="{B843996E-4561-4CC8-8A03-B6EC95FF30E3}" sibTransId="{FC025347-5B4B-43D4-B500-9B8FBC138A90}"/>
    <dgm:cxn modelId="{4EACDD0E-3EA4-4D1D-83D4-60E6B66F8EAB}" srcId="{C1B2CC04-7525-448B-B594-31B270FCCA16}" destId="{A5573572-686A-4260-8A8D-F7F93429D79A}" srcOrd="0" destOrd="0" parTransId="{F0EA6E6E-DF24-4349-BDDB-F0C51F5044BF}" sibTransId="{13F6A300-4892-4873-82D0-C278E2741C6D}"/>
    <dgm:cxn modelId="{B3126B1F-F3E2-40E4-BF83-BAFC851E97C9}" type="presOf" srcId="{DD6B2355-259F-43E8-BA26-9863E797FF81}" destId="{F69F8A30-7089-4BAA-A408-32669206FDB9}" srcOrd="0" destOrd="0" presId="urn:microsoft.com/office/officeart/2009/3/layout/IncreasingArrowsProcess"/>
    <dgm:cxn modelId="{C935D531-9C6E-48CD-8900-2B90C2E7CE49}" srcId="{DD6B2355-259F-43E8-BA26-9863E797FF81}" destId="{9F80EAB4-EBBC-4C72-B41C-2C8C13A0DB0D}" srcOrd="0" destOrd="0" parTransId="{53847FB6-ADFF-44D9-AD82-393FF179DF84}" sibTransId="{F54CDCAA-A8EE-461A-8320-7E05A08D6DB1}"/>
    <dgm:cxn modelId="{9DDB6F46-C9AD-4DE2-9A76-2FCCAF9AFB16}" srcId="{03584B64-665C-4917-AE0B-6AE50DDE7F3F}" destId="{C1B2CC04-7525-448B-B594-31B270FCCA16}" srcOrd="0" destOrd="0" parTransId="{CCB223B6-E941-4C33-BB16-8D82F54DB838}" sibTransId="{0FE1E17B-F581-4173-BBF3-5163F83730EB}"/>
    <dgm:cxn modelId="{728BE148-E85F-4E4F-B533-9343543D7874}" type="presOf" srcId="{9F80EAB4-EBBC-4C72-B41C-2C8C13A0DB0D}" destId="{802A03C0-C13E-4E24-B2ED-C942482142AA}" srcOrd="0" destOrd="0" presId="urn:microsoft.com/office/officeart/2009/3/layout/IncreasingArrowsProcess"/>
    <dgm:cxn modelId="{A68AF74C-CC5D-4C62-8C91-18BEF158613F}" srcId="{C22BAED1-1A3C-4347-8A57-2224874CB826}" destId="{012884A1-D8D8-432B-868F-2C2ACF206358}" srcOrd="0" destOrd="0" parTransId="{716B3DFB-F530-4AC8-9E03-36E2177F9978}" sibTransId="{4F3B1716-C5BD-4DEB-AE2E-F293858ECACC}"/>
    <dgm:cxn modelId="{3B4C1957-4FBB-4443-B9C6-69EE55B97E31}" type="presOf" srcId="{C22BAED1-1A3C-4347-8A57-2224874CB826}" destId="{5D2039DD-ACBD-407B-9D03-F8C4C6FC9EC1}" srcOrd="0" destOrd="0" presId="urn:microsoft.com/office/officeart/2009/3/layout/IncreasingArrowsProcess"/>
    <dgm:cxn modelId="{FF645487-3765-4ACC-AFFB-E2911CD560D2}" type="presOf" srcId="{012884A1-D8D8-432B-868F-2C2ACF206358}" destId="{972626F0-108F-4607-AA3A-1F483F5CA21C}" srcOrd="0" destOrd="0" presId="urn:microsoft.com/office/officeart/2009/3/layout/IncreasingArrowsProcess"/>
    <dgm:cxn modelId="{05FD4FB9-F586-4C65-8DBA-E4AB920B7E67}" type="presOf" srcId="{03584B64-665C-4917-AE0B-6AE50DDE7F3F}" destId="{4DB3FCF5-EAF9-4199-A01F-BC3478B23695}" srcOrd="0" destOrd="0" presId="urn:microsoft.com/office/officeart/2009/3/layout/IncreasingArrowsProcess"/>
    <dgm:cxn modelId="{93C174CC-D041-431F-BD00-EC8266C72635}" type="presOf" srcId="{A5573572-686A-4260-8A8D-F7F93429D79A}" destId="{0385ED03-00A8-4B11-A577-9386E47E2BD2}" srcOrd="0" destOrd="0" presId="urn:microsoft.com/office/officeart/2009/3/layout/IncreasingArrowsProcess"/>
    <dgm:cxn modelId="{084751FF-4A3D-4134-863E-C21A6C22B6CB}" srcId="{03584B64-665C-4917-AE0B-6AE50DDE7F3F}" destId="{DD6B2355-259F-43E8-BA26-9863E797FF81}" srcOrd="2" destOrd="0" parTransId="{2126AC56-593E-45D7-B9B9-54315E4535E2}" sibTransId="{0D9D4ECF-57A5-4515-B9A0-52ECDDE024D9}"/>
    <dgm:cxn modelId="{3A4778C0-B138-4C0D-99F4-060F31FE21B5}" type="presParOf" srcId="{4DB3FCF5-EAF9-4199-A01F-BC3478B23695}" destId="{D684811A-9B0B-4B86-890E-2F08F6F373BE}" srcOrd="0" destOrd="0" presId="urn:microsoft.com/office/officeart/2009/3/layout/IncreasingArrowsProcess"/>
    <dgm:cxn modelId="{7C1DB378-0B35-4A42-9431-05565DC33DDC}" type="presParOf" srcId="{4DB3FCF5-EAF9-4199-A01F-BC3478B23695}" destId="{0385ED03-00A8-4B11-A577-9386E47E2BD2}" srcOrd="1" destOrd="0" presId="urn:microsoft.com/office/officeart/2009/3/layout/IncreasingArrowsProcess"/>
    <dgm:cxn modelId="{DE2C94CC-4B3D-429D-8002-F4ACD53EB579}" type="presParOf" srcId="{4DB3FCF5-EAF9-4199-A01F-BC3478B23695}" destId="{5D2039DD-ACBD-407B-9D03-F8C4C6FC9EC1}" srcOrd="2" destOrd="0" presId="urn:microsoft.com/office/officeart/2009/3/layout/IncreasingArrowsProcess"/>
    <dgm:cxn modelId="{090FDA7B-D6AA-40D1-9D8C-0377DFDD938D}" type="presParOf" srcId="{4DB3FCF5-EAF9-4199-A01F-BC3478B23695}" destId="{972626F0-108F-4607-AA3A-1F483F5CA21C}" srcOrd="3" destOrd="0" presId="urn:microsoft.com/office/officeart/2009/3/layout/IncreasingArrowsProcess"/>
    <dgm:cxn modelId="{0B7494A2-54B9-48CB-944B-E02699C17180}" type="presParOf" srcId="{4DB3FCF5-EAF9-4199-A01F-BC3478B23695}" destId="{F69F8A30-7089-4BAA-A408-32669206FDB9}" srcOrd="4" destOrd="0" presId="urn:microsoft.com/office/officeart/2009/3/layout/IncreasingArrowsProcess"/>
    <dgm:cxn modelId="{BEDD7EFB-4A9B-4089-AB3D-DC03DA998BCA}" type="presParOf" srcId="{4DB3FCF5-EAF9-4199-A01F-BC3478B23695}" destId="{802A03C0-C13E-4E24-B2ED-C942482142AA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90B45-679D-4CD2-A46D-D3A360170DF7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C03788-C25A-4C89-A87E-EFD8A462CF49}">
      <dgm:prSet phldrT="[Text]"/>
      <dgm:spPr/>
      <dgm:t>
        <a:bodyPr/>
        <a:lstStyle/>
        <a:p>
          <a:r>
            <a:rPr lang="en-US" dirty="0"/>
            <a:t>New Horizons (</a:t>
          </a:r>
          <a:r>
            <a:rPr lang="en-US" i="1" dirty="0"/>
            <a:t>t-1</a:t>
          </a:r>
          <a:r>
            <a:rPr lang="en-US" dirty="0"/>
            <a:t>)</a:t>
          </a:r>
        </a:p>
      </dgm:t>
    </dgm:pt>
    <dgm:pt modelId="{3F7332A5-2717-47F4-83C0-65865A7A43DC}" type="parTrans" cxnId="{A4C7CD95-28A7-4065-A66C-D983226299F3}">
      <dgm:prSet/>
      <dgm:spPr/>
      <dgm:t>
        <a:bodyPr/>
        <a:lstStyle/>
        <a:p>
          <a:endParaRPr lang="en-US"/>
        </a:p>
      </dgm:t>
    </dgm:pt>
    <dgm:pt modelId="{48CCA0B4-94AA-4035-9F4D-7A13B5832979}" type="sibTrans" cxnId="{A4C7CD95-28A7-4065-A66C-D983226299F3}">
      <dgm:prSet/>
      <dgm:spPr/>
      <dgm:t>
        <a:bodyPr/>
        <a:lstStyle/>
        <a:p>
          <a:endParaRPr lang="en-US"/>
        </a:p>
      </dgm:t>
    </dgm:pt>
    <dgm:pt modelId="{011E5D10-1EC7-4233-87A8-B77713376955}" type="asst">
      <dgm:prSet phldrT="[Text]"/>
      <dgm:spPr/>
      <dgm:t>
        <a:bodyPr/>
        <a:lstStyle/>
        <a:p>
          <a:r>
            <a:rPr lang="en-US" dirty="0"/>
            <a:t>New Horizons</a:t>
          </a:r>
        </a:p>
      </dgm:t>
    </dgm:pt>
    <dgm:pt modelId="{1D258530-361C-42E0-A1D2-097157034C7A}" type="parTrans" cxnId="{12141DF9-24AC-49CF-B4AE-C56CC7686C5A}">
      <dgm:prSet/>
      <dgm:spPr/>
      <dgm:t>
        <a:bodyPr/>
        <a:lstStyle/>
        <a:p>
          <a:endParaRPr lang="en-US"/>
        </a:p>
      </dgm:t>
    </dgm:pt>
    <dgm:pt modelId="{9315F763-B54B-4AD4-8F8F-221755D69DFC}" type="sibTrans" cxnId="{12141DF9-24AC-49CF-B4AE-C56CC7686C5A}">
      <dgm:prSet/>
      <dgm:spPr/>
      <dgm:t>
        <a:bodyPr/>
        <a:lstStyle/>
        <a:p>
          <a:endParaRPr lang="en-US"/>
        </a:p>
      </dgm:t>
    </dgm:pt>
    <dgm:pt modelId="{263AF047-86DF-491C-90E5-E309F3BCC792}">
      <dgm:prSet phldrT="[Text]"/>
      <dgm:spPr/>
      <dgm:t>
        <a:bodyPr/>
        <a:lstStyle/>
        <a:p>
          <a:r>
            <a:rPr lang="en-US" dirty="0"/>
            <a:t>New Era Fund</a:t>
          </a:r>
        </a:p>
      </dgm:t>
    </dgm:pt>
    <dgm:pt modelId="{64EF5476-A590-453B-A4FF-6FC011006884}" type="parTrans" cxnId="{C3D6A465-63E1-4B46-A4F8-20A0F8607FD5}">
      <dgm:prSet/>
      <dgm:spPr/>
      <dgm:t>
        <a:bodyPr/>
        <a:lstStyle/>
        <a:p>
          <a:endParaRPr lang="en-US"/>
        </a:p>
      </dgm:t>
    </dgm:pt>
    <dgm:pt modelId="{773C1CB1-4A5D-4332-8AB4-D630165D80B6}" type="sibTrans" cxnId="{C3D6A465-63E1-4B46-A4F8-20A0F8607FD5}">
      <dgm:prSet/>
      <dgm:spPr/>
      <dgm:t>
        <a:bodyPr/>
        <a:lstStyle/>
        <a:p>
          <a:endParaRPr lang="en-US"/>
        </a:p>
      </dgm:t>
    </dgm:pt>
    <dgm:pt modelId="{F1BE364D-1822-479F-8971-D6C616CE4554}">
      <dgm:prSet phldrT="[Text]"/>
      <dgm:spPr/>
      <dgm:t>
        <a:bodyPr/>
        <a:lstStyle/>
        <a:p>
          <a:r>
            <a:rPr lang="en-US" dirty="0"/>
            <a:t>New Income Fund</a:t>
          </a:r>
        </a:p>
      </dgm:t>
    </dgm:pt>
    <dgm:pt modelId="{A457307F-4E41-4DA6-8B8A-B9738C19460A}" type="parTrans" cxnId="{0916501F-C6A4-45AF-9713-2CE1F4C3E39A}">
      <dgm:prSet/>
      <dgm:spPr/>
      <dgm:t>
        <a:bodyPr/>
        <a:lstStyle/>
        <a:p>
          <a:endParaRPr lang="en-US"/>
        </a:p>
      </dgm:t>
    </dgm:pt>
    <dgm:pt modelId="{E7CB1C4E-3379-4FCB-A03C-45E6F91FD028}" type="sibTrans" cxnId="{0916501F-C6A4-45AF-9713-2CE1F4C3E39A}">
      <dgm:prSet/>
      <dgm:spPr/>
      <dgm:t>
        <a:bodyPr/>
        <a:lstStyle/>
        <a:p>
          <a:endParaRPr lang="en-US"/>
        </a:p>
      </dgm:t>
    </dgm:pt>
    <dgm:pt modelId="{658FED13-3AB9-4A18-B1B2-A2330328FF3E}">
      <dgm:prSet phldrT="[Text]"/>
      <dgm:spPr/>
      <dgm:t>
        <a:bodyPr/>
        <a:lstStyle/>
        <a:p>
          <a:r>
            <a:rPr lang="en-US" dirty="0"/>
            <a:t>New Asia Fund</a:t>
          </a:r>
        </a:p>
      </dgm:t>
    </dgm:pt>
    <dgm:pt modelId="{0370388F-681B-4E26-A3D3-45BE856A1089}" type="parTrans" cxnId="{62D5BA0F-4FE9-48E8-8CC6-F1B7085AB5FD}">
      <dgm:prSet/>
      <dgm:spPr/>
      <dgm:t>
        <a:bodyPr/>
        <a:lstStyle/>
        <a:p>
          <a:endParaRPr lang="en-US"/>
        </a:p>
      </dgm:t>
    </dgm:pt>
    <dgm:pt modelId="{6CF3847C-DFD2-403B-BBEA-A7BA263F7394}" type="sibTrans" cxnId="{62D5BA0F-4FE9-48E8-8CC6-F1B7085AB5FD}">
      <dgm:prSet/>
      <dgm:spPr/>
      <dgm:t>
        <a:bodyPr/>
        <a:lstStyle/>
        <a:p>
          <a:endParaRPr lang="en-US"/>
        </a:p>
      </dgm:t>
    </dgm:pt>
    <dgm:pt modelId="{BC3ABE58-F80B-4E8C-996B-D0E1B0735146}" type="pres">
      <dgm:prSet presAssocID="{4C890B45-679D-4CD2-A46D-D3A360170DF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EACE12-AE10-49C4-9B26-E5D236C52162}" type="pres">
      <dgm:prSet presAssocID="{0DC03788-C25A-4C89-A87E-EFD8A462CF49}" presName="hierRoot1" presStyleCnt="0">
        <dgm:presLayoutVars>
          <dgm:hierBranch val="init"/>
        </dgm:presLayoutVars>
      </dgm:prSet>
      <dgm:spPr/>
    </dgm:pt>
    <dgm:pt modelId="{CB17F664-D6DF-47E2-8436-34EFF39AF365}" type="pres">
      <dgm:prSet presAssocID="{0DC03788-C25A-4C89-A87E-EFD8A462CF49}" presName="rootComposite1" presStyleCnt="0"/>
      <dgm:spPr/>
    </dgm:pt>
    <dgm:pt modelId="{3F63B559-E103-44DF-BADB-F4821E219C3C}" type="pres">
      <dgm:prSet presAssocID="{0DC03788-C25A-4C89-A87E-EFD8A462CF49}" presName="rootText1" presStyleLbl="alignAcc1" presStyleIdx="0" presStyleCnt="0" custScaleX="121014">
        <dgm:presLayoutVars>
          <dgm:chPref val="3"/>
        </dgm:presLayoutVars>
      </dgm:prSet>
      <dgm:spPr/>
    </dgm:pt>
    <dgm:pt modelId="{4693320E-9608-4008-8FEB-73AD42718530}" type="pres">
      <dgm:prSet presAssocID="{0DC03788-C25A-4C89-A87E-EFD8A462CF49}" presName="topArc1" presStyleLbl="parChTrans1D1" presStyleIdx="0" presStyleCnt="10"/>
      <dgm:spPr>
        <a:ln>
          <a:solidFill>
            <a:srgbClr val="DA0605"/>
          </a:solidFill>
        </a:ln>
      </dgm:spPr>
    </dgm:pt>
    <dgm:pt modelId="{C95F1B6F-49FF-4E87-9E7A-0B605D6A6E63}" type="pres">
      <dgm:prSet presAssocID="{0DC03788-C25A-4C89-A87E-EFD8A462CF49}" presName="bottomArc1" presStyleLbl="parChTrans1D1" presStyleIdx="1" presStyleCnt="10"/>
      <dgm:spPr>
        <a:ln>
          <a:solidFill>
            <a:srgbClr val="DA0605"/>
          </a:solidFill>
        </a:ln>
      </dgm:spPr>
    </dgm:pt>
    <dgm:pt modelId="{0A1DD2D9-F404-4C9F-8FDF-E9657EDF05C2}" type="pres">
      <dgm:prSet presAssocID="{0DC03788-C25A-4C89-A87E-EFD8A462CF49}" presName="topConnNode1" presStyleLbl="node1" presStyleIdx="0" presStyleCnt="0"/>
      <dgm:spPr/>
    </dgm:pt>
    <dgm:pt modelId="{D4F27F98-9EA9-4484-AD5A-25D75797B626}" type="pres">
      <dgm:prSet presAssocID="{0DC03788-C25A-4C89-A87E-EFD8A462CF49}" presName="hierChild2" presStyleCnt="0"/>
      <dgm:spPr/>
    </dgm:pt>
    <dgm:pt modelId="{654DCD9C-0E72-4C3C-A4BF-EF3EC145E410}" type="pres">
      <dgm:prSet presAssocID="{64EF5476-A590-453B-A4FF-6FC011006884}" presName="Name28" presStyleLbl="parChTrans1D2" presStyleIdx="0" presStyleCnt="4"/>
      <dgm:spPr/>
    </dgm:pt>
    <dgm:pt modelId="{C097AB11-3EF9-4AD0-A5EA-14AB84ACA5AD}" type="pres">
      <dgm:prSet presAssocID="{263AF047-86DF-491C-90E5-E309F3BCC792}" presName="hierRoot2" presStyleCnt="0">
        <dgm:presLayoutVars>
          <dgm:hierBranch val="init"/>
        </dgm:presLayoutVars>
      </dgm:prSet>
      <dgm:spPr/>
    </dgm:pt>
    <dgm:pt modelId="{0492D51F-F031-4248-9FEC-BE59636B6EF5}" type="pres">
      <dgm:prSet presAssocID="{263AF047-86DF-491C-90E5-E309F3BCC792}" presName="rootComposite2" presStyleCnt="0"/>
      <dgm:spPr/>
    </dgm:pt>
    <dgm:pt modelId="{AF9ABFD5-0C33-4847-BE0B-8A5FBA8EF923}" type="pres">
      <dgm:prSet presAssocID="{263AF047-86DF-491C-90E5-E309F3BCC792}" presName="rootText2" presStyleLbl="alignAcc1" presStyleIdx="0" presStyleCnt="0">
        <dgm:presLayoutVars>
          <dgm:chPref val="3"/>
        </dgm:presLayoutVars>
      </dgm:prSet>
      <dgm:spPr/>
    </dgm:pt>
    <dgm:pt modelId="{133B11CE-011F-4E6B-BD43-7003E523DCA9}" type="pres">
      <dgm:prSet presAssocID="{263AF047-86DF-491C-90E5-E309F3BCC792}" presName="topArc2" presStyleLbl="parChTrans1D1" presStyleIdx="2" presStyleCnt="10"/>
      <dgm:spPr>
        <a:ln>
          <a:solidFill>
            <a:srgbClr val="DA0605"/>
          </a:solidFill>
        </a:ln>
      </dgm:spPr>
    </dgm:pt>
    <dgm:pt modelId="{188C9A6D-BB2A-4AD9-8DFE-F4B6D326A0BA}" type="pres">
      <dgm:prSet presAssocID="{263AF047-86DF-491C-90E5-E309F3BCC792}" presName="bottomArc2" presStyleLbl="parChTrans1D1" presStyleIdx="3" presStyleCnt="10"/>
      <dgm:spPr>
        <a:ln>
          <a:solidFill>
            <a:srgbClr val="DA0605"/>
          </a:solidFill>
        </a:ln>
      </dgm:spPr>
    </dgm:pt>
    <dgm:pt modelId="{4A158459-D653-4546-BF44-E6C56FAB8922}" type="pres">
      <dgm:prSet presAssocID="{263AF047-86DF-491C-90E5-E309F3BCC792}" presName="topConnNode2" presStyleLbl="node2" presStyleIdx="0" presStyleCnt="0"/>
      <dgm:spPr/>
    </dgm:pt>
    <dgm:pt modelId="{4A78625D-1255-447D-B1A1-89403A566088}" type="pres">
      <dgm:prSet presAssocID="{263AF047-86DF-491C-90E5-E309F3BCC792}" presName="hierChild4" presStyleCnt="0"/>
      <dgm:spPr/>
    </dgm:pt>
    <dgm:pt modelId="{736964E6-697D-4100-8FC5-528BE13A774F}" type="pres">
      <dgm:prSet presAssocID="{263AF047-86DF-491C-90E5-E309F3BCC792}" presName="hierChild5" presStyleCnt="0"/>
      <dgm:spPr/>
    </dgm:pt>
    <dgm:pt modelId="{DEE82EC2-2815-48DE-85DC-7C3FADD0900F}" type="pres">
      <dgm:prSet presAssocID="{A457307F-4E41-4DA6-8B8A-B9738C19460A}" presName="Name28" presStyleLbl="parChTrans1D2" presStyleIdx="1" presStyleCnt="4"/>
      <dgm:spPr/>
    </dgm:pt>
    <dgm:pt modelId="{8090518A-E36F-4405-96B7-46B5BA6898DD}" type="pres">
      <dgm:prSet presAssocID="{F1BE364D-1822-479F-8971-D6C616CE4554}" presName="hierRoot2" presStyleCnt="0">
        <dgm:presLayoutVars>
          <dgm:hierBranch val="init"/>
        </dgm:presLayoutVars>
      </dgm:prSet>
      <dgm:spPr/>
    </dgm:pt>
    <dgm:pt modelId="{9CF22530-7DB5-4B25-B8EB-B70D54BEB5F7}" type="pres">
      <dgm:prSet presAssocID="{F1BE364D-1822-479F-8971-D6C616CE4554}" presName="rootComposite2" presStyleCnt="0"/>
      <dgm:spPr/>
    </dgm:pt>
    <dgm:pt modelId="{004A8280-5DB4-4983-903C-17F4D898D265}" type="pres">
      <dgm:prSet presAssocID="{F1BE364D-1822-479F-8971-D6C616CE4554}" presName="rootText2" presStyleLbl="alignAcc1" presStyleIdx="0" presStyleCnt="0">
        <dgm:presLayoutVars>
          <dgm:chPref val="3"/>
        </dgm:presLayoutVars>
      </dgm:prSet>
      <dgm:spPr/>
    </dgm:pt>
    <dgm:pt modelId="{47B7F9A4-1DB6-42F3-B96F-ACD731720125}" type="pres">
      <dgm:prSet presAssocID="{F1BE364D-1822-479F-8971-D6C616CE4554}" presName="topArc2" presStyleLbl="parChTrans1D1" presStyleIdx="4" presStyleCnt="10"/>
      <dgm:spPr>
        <a:ln>
          <a:solidFill>
            <a:srgbClr val="DA0605"/>
          </a:solidFill>
        </a:ln>
      </dgm:spPr>
    </dgm:pt>
    <dgm:pt modelId="{C002D526-098E-4129-93C7-2536127A36FA}" type="pres">
      <dgm:prSet presAssocID="{F1BE364D-1822-479F-8971-D6C616CE4554}" presName="bottomArc2" presStyleLbl="parChTrans1D1" presStyleIdx="5" presStyleCnt="10"/>
      <dgm:spPr>
        <a:ln>
          <a:solidFill>
            <a:srgbClr val="DA0605"/>
          </a:solidFill>
        </a:ln>
      </dgm:spPr>
    </dgm:pt>
    <dgm:pt modelId="{2F7F7445-9DC3-42C2-9E86-20147BE0FE4B}" type="pres">
      <dgm:prSet presAssocID="{F1BE364D-1822-479F-8971-D6C616CE4554}" presName="topConnNode2" presStyleLbl="node2" presStyleIdx="0" presStyleCnt="0"/>
      <dgm:spPr/>
    </dgm:pt>
    <dgm:pt modelId="{2CCB2B0D-0A80-4A0E-94AD-9604222E49E9}" type="pres">
      <dgm:prSet presAssocID="{F1BE364D-1822-479F-8971-D6C616CE4554}" presName="hierChild4" presStyleCnt="0"/>
      <dgm:spPr/>
    </dgm:pt>
    <dgm:pt modelId="{584EA00F-0E43-4609-A165-F9734D14B3D0}" type="pres">
      <dgm:prSet presAssocID="{F1BE364D-1822-479F-8971-D6C616CE4554}" presName="hierChild5" presStyleCnt="0"/>
      <dgm:spPr/>
    </dgm:pt>
    <dgm:pt modelId="{A952A232-34C2-4A51-B2DE-C3751159EE90}" type="pres">
      <dgm:prSet presAssocID="{0370388F-681B-4E26-A3D3-45BE856A1089}" presName="Name28" presStyleLbl="parChTrans1D2" presStyleIdx="2" presStyleCnt="4"/>
      <dgm:spPr/>
    </dgm:pt>
    <dgm:pt modelId="{10BFFB9C-BEEB-4EBC-9F2C-893B3118C3BC}" type="pres">
      <dgm:prSet presAssocID="{658FED13-3AB9-4A18-B1B2-A2330328FF3E}" presName="hierRoot2" presStyleCnt="0">
        <dgm:presLayoutVars>
          <dgm:hierBranch val="init"/>
        </dgm:presLayoutVars>
      </dgm:prSet>
      <dgm:spPr/>
    </dgm:pt>
    <dgm:pt modelId="{C7FE59F6-1B01-442A-8A85-A4F8F554AB37}" type="pres">
      <dgm:prSet presAssocID="{658FED13-3AB9-4A18-B1B2-A2330328FF3E}" presName="rootComposite2" presStyleCnt="0"/>
      <dgm:spPr/>
    </dgm:pt>
    <dgm:pt modelId="{6B57D161-25B6-4761-A6D4-D378286B39CC}" type="pres">
      <dgm:prSet presAssocID="{658FED13-3AB9-4A18-B1B2-A2330328FF3E}" presName="rootText2" presStyleLbl="alignAcc1" presStyleIdx="0" presStyleCnt="0">
        <dgm:presLayoutVars>
          <dgm:chPref val="3"/>
        </dgm:presLayoutVars>
      </dgm:prSet>
      <dgm:spPr/>
    </dgm:pt>
    <dgm:pt modelId="{48BD66B4-B888-4F14-921D-6BF78AC078C7}" type="pres">
      <dgm:prSet presAssocID="{658FED13-3AB9-4A18-B1B2-A2330328FF3E}" presName="topArc2" presStyleLbl="parChTrans1D1" presStyleIdx="6" presStyleCnt="10"/>
      <dgm:spPr>
        <a:ln>
          <a:solidFill>
            <a:srgbClr val="DA0605"/>
          </a:solidFill>
        </a:ln>
      </dgm:spPr>
    </dgm:pt>
    <dgm:pt modelId="{47CCE75A-F15F-413A-B51C-5C6381237927}" type="pres">
      <dgm:prSet presAssocID="{658FED13-3AB9-4A18-B1B2-A2330328FF3E}" presName="bottomArc2" presStyleLbl="parChTrans1D1" presStyleIdx="7" presStyleCnt="10"/>
      <dgm:spPr>
        <a:ln>
          <a:solidFill>
            <a:srgbClr val="DA0605"/>
          </a:solidFill>
        </a:ln>
      </dgm:spPr>
    </dgm:pt>
    <dgm:pt modelId="{22211664-ADD0-40F4-A5A4-39B18742A5C4}" type="pres">
      <dgm:prSet presAssocID="{658FED13-3AB9-4A18-B1B2-A2330328FF3E}" presName="topConnNode2" presStyleLbl="node2" presStyleIdx="0" presStyleCnt="0"/>
      <dgm:spPr/>
    </dgm:pt>
    <dgm:pt modelId="{53ED3921-EA3E-4A42-A02F-CEC4EDD6D05E}" type="pres">
      <dgm:prSet presAssocID="{658FED13-3AB9-4A18-B1B2-A2330328FF3E}" presName="hierChild4" presStyleCnt="0"/>
      <dgm:spPr/>
    </dgm:pt>
    <dgm:pt modelId="{FF4B7E0A-495F-4AAF-A38E-A1FD310B7B56}" type="pres">
      <dgm:prSet presAssocID="{658FED13-3AB9-4A18-B1B2-A2330328FF3E}" presName="hierChild5" presStyleCnt="0"/>
      <dgm:spPr/>
    </dgm:pt>
    <dgm:pt modelId="{2B289AEB-CC39-4B25-B2D9-21E59DC0DF42}" type="pres">
      <dgm:prSet presAssocID="{0DC03788-C25A-4C89-A87E-EFD8A462CF49}" presName="hierChild3" presStyleCnt="0"/>
      <dgm:spPr/>
    </dgm:pt>
    <dgm:pt modelId="{B17F5B44-DE64-4CEA-8897-7673D1DFE698}" type="pres">
      <dgm:prSet presAssocID="{1D258530-361C-42E0-A1D2-097157034C7A}" presName="Name101" presStyleLbl="parChTrans1D2" presStyleIdx="3" presStyleCnt="4"/>
      <dgm:spPr/>
    </dgm:pt>
    <dgm:pt modelId="{19AA1B8C-36D4-435A-AF78-7F6EA23C8444}" type="pres">
      <dgm:prSet presAssocID="{011E5D10-1EC7-4233-87A8-B77713376955}" presName="hierRoot3" presStyleCnt="0">
        <dgm:presLayoutVars>
          <dgm:hierBranch val="init"/>
        </dgm:presLayoutVars>
      </dgm:prSet>
      <dgm:spPr/>
    </dgm:pt>
    <dgm:pt modelId="{2B256552-972D-41FC-A62A-EFC49ECB4F50}" type="pres">
      <dgm:prSet presAssocID="{011E5D10-1EC7-4233-87A8-B77713376955}" presName="rootComposite3" presStyleCnt="0"/>
      <dgm:spPr/>
    </dgm:pt>
    <dgm:pt modelId="{1E04A39A-4016-4C5C-8B4E-3A4D9024271A}" type="pres">
      <dgm:prSet presAssocID="{011E5D10-1EC7-4233-87A8-B77713376955}" presName="rootText3" presStyleLbl="alignAcc1" presStyleIdx="0" presStyleCnt="0">
        <dgm:presLayoutVars>
          <dgm:chPref val="3"/>
        </dgm:presLayoutVars>
      </dgm:prSet>
      <dgm:spPr/>
    </dgm:pt>
    <dgm:pt modelId="{BBE37905-9947-44AC-9210-97825434C998}" type="pres">
      <dgm:prSet presAssocID="{011E5D10-1EC7-4233-87A8-B77713376955}" presName="topArc3" presStyleLbl="parChTrans1D1" presStyleIdx="8" presStyleCnt="10"/>
      <dgm:spPr>
        <a:ln>
          <a:solidFill>
            <a:srgbClr val="DA0605"/>
          </a:solidFill>
        </a:ln>
      </dgm:spPr>
    </dgm:pt>
    <dgm:pt modelId="{ECBADF97-5FA1-406D-BB60-D5E729313E5C}" type="pres">
      <dgm:prSet presAssocID="{011E5D10-1EC7-4233-87A8-B77713376955}" presName="bottomArc3" presStyleLbl="parChTrans1D1" presStyleIdx="9" presStyleCnt="10"/>
      <dgm:spPr>
        <a:ln>
          <a:solidFill>
            <a:srgbClr val="DA0605"/>
          </a:solidFill>
        </a:ln>
      </dgm:spPr>
    </dgm:pt>
    <dgm:pt modelId="{CD787D1D-E5CA-4122-9196-19E0FB062FC8}" type="pres">
      <dgm:prSet presAssocID="{011E5D10-1EC7-4233-87A8-B77713376955}" presName="topConnNode3" presStyleLbl="asst1" presStyleIdx="0" presStyleCnt="0"/>
      <dgm:spPr/>
    </dgm:pt>
    <dgm:pt modelId="{2C0B855D-061D-4C1F-BB00-5CE938251CF0}" type="pres">
      <dgm:prSet presAssocID="{011E5D10-1EC7-4233-87A8-B77713376955}" presName="hierChild6" presStyleCnt="0"/>
      <dgm:spPr/>
    </dgm:pt>
    <dgm:pt modelId="{7C1F4544-75D0-45B2-8DD3-EA2FDACE44EF}" type="pres">
      <dgm:prSet presAssocID="{011E5D10-1EC7-4233-87A8-B77713376955}" presName="hierChild7" presStyleCnt="0"/>
      <dgm:spPr/>
    </dgm:pt>
  </dgm:ptLst>
  <dgm:cxnLst>
    <dgm:cxn modelId="{000FA401-C87C-43E2-BD7D-2585B036B49A}" type="presOf" srcId="{64EF5476-A590-453B-A4FF-6FC011006884}" destId="{654DCD9C-0E72-4C3C-A4BF-EF3EC145E410}" srcOrd="0" destOrd="0" presId="urn:microsoft.com/office/officeart/2008/layout/HalfCircleOrganizationChart"/>
    <dgm:cxn modelId="{62D5BA0F-4FE9-48E8-8CC6-F1B7085AB5FD}" srcId="{0DC03788-C25A-4C89-A87E-EFD8A462CF49}" destId="{658FED13-3AB9-4A18-B1B2-A2330328FF3E}" srcOrd="3" destOrd="0" parTransId="{0370388F-681B-4E26-A3D3-45BE856A1089}" sibTransId="{6CF3847C-DFD2-403B-BBEA-A7BA263F7394}"/>
    <dgm:cxn modelId="{0916501F-C6A4-45AF-9713-2CE1F4C3E39A}" srcId="{0DC03788-C25A-4C89-A87E-EFD8A462CF49}" destId="{F1BE364D-1822-479F-8971-D6C616CE4554}" srcOrd="2" destOrd="0" parTransId="{A457307F-4E41-4DA6-8B8A-B9738C19460A}" sibTransId="{E7CB1C4E-3379-4FCB-A03C-45E6F91FD028}"/>
    <dgm:cxn modelId="{D66C4624-6BB8-4590-B79A-1111B90823D4}" type="presOf" srcId="{F1BE364D-1822-479F-8971-D6C616CE4554}" destId="{004A8280-5DB4-4983-903C-17F4D898D265}" srcOrd="0" destOrd="0" presId="urn:microsoft.com/office/officeart/2008/layout/HalfCircleOrganizationChart"/>
    <dgm:cxn modelId="{7C77C33C-0383-42D9-AE4D-C5CCED510B88}" type="presOf" srcId="{0370388F-681B-4E26-A3D3-45BE856A1089}" destId="{A952A232-34C2-4A51-B2DE-C3751159EE90}" srcOrd="0" destOrd="0" presId="urn:microsoft.com/office/officeart/2008/layout/HalfCircleOrganizationChart"/>
    <dgm:cxn modelId="{278B8F64-E330-4F07-A04C-316251AAC02A}" type="presOf" srcId="{0DC03788-C25A-4C89-A87E-EFD8A462CF49}" destId="{3F63B559-E103-44DF-BADB-F4821E219C3C}" srcOrd="0" destOrd="0" presId="urn:microsoft.com/office/officeart/2008/layout/HalfCircleOrganizationChart"/>
    <dgm:cxn modelId="{C3D6A465-63E1-4B46-A4F8-20A0F8607FD5}" srcId="{0DC03788-C25A-4C89-A87E-EFD8A462CF49}" destId="{263AF047-86DF-491C-90E5-E309F3BCC792}" srcOrd="1" destOrd="0" parTransId="{64EF5476-A590-453B-A4FF-6FC011006884}" sibTransId="{773C1CB1-4A5D-4332-8AB4-D630165D80B6}"/>
    <dgm:cxn modelId="{7000C952-08AE-40E2-99D4-5336B180953A}" type="presOf" srcId="{4C890B45-679D-4CD2-A46D-D3A360170DF7}" destId="{BC3ABE58-F80B-4E8C-996B-D0E1B0735146}" srcOrd="0" destOrd="0" presId="urn:microsoft.com/office/officeart/2008/layout/HalfCircleOrganizationChart"/>
    <dgm:cxn modelId="{8017BE59-DE33-4BCD-8C9C-C9E0848A7DA0}" type="presOf" srcId="{A457307F-4E41-4DA6-8B8A-B9738C19460A}" destId="{DEE82EC2-2815-48DE-85DC-7C3FADD0900F}" srcOrd="0" destOrd="0" presId="urn:microsoft.com/office/officeart/2008/layout/HalfCircleOrganizationChart"/>
    <dgm:cxn modelId="{0B579B7F-FB7F-40D4-8D31-00D38695BB63}" type="presOf" srcId="{658FED13-3AB9-4A18-B1B2-A2330328FF3E}" destId="{22211664-ADD0-40F4-A5A4-39B18742A5C4}" srcOrd="1" destOrd="0" presId="urn:microsoft.com/office/officeart/2008/layout/HalfCircleOrganizationChart"/>
    <dgm:cxn modelId="{08EA9D90-7B50-4986-BDB9-8151C3C30658}" type="presOf" srcId="{1D258530-361C-42E0-A1D2-097157034C7A}" destId="{B17F5B44-DE64-4CEA-8897-7673D1DFE698}" srcOrd="0" destOrd="0" presId="urn:microsoft.com/office/officeart/2008/layout/HalfCircleOrganizationChart"/>
    <dgm:cxn modelId="{A4C7CD95-28A7-4065-A66C-D983226299F3}" srcId="{4C890B45-679D-4CD2-A46D-D3A360170DF7}" destId="{0DC03788-C25A-4C89-A87E-EFD8A462CF49}" srcOrd="0" destOrd="0" parTransId="{3F7332A5-2717-47F4-83C0-65865A7A43DC}" sibTransId="{48CCA0B4-94AA-4035-9F4D-7A13B5832979}"/>
    <dgm:cxn modelId="{E6EF6EAA-CECE-4B9B-B304-A7F2029F0570}" type="presOf" srcId="{263AF047-86DF-491C-90E5-E309F3BCC792}" destId="{4A158459-D653-4546-BF44-E6C56FAB8922}" srcOrd="1" destOrd="0" presId="urn:microsoft.com/office/officeart/2008/layout/HalfCircleOrganizationChart"/>
    <dgm:cxn modelId="{A81B1EAC-4CAD-442C-A2AC-97FF725DD348}" type="presOf" srcId="{263AF047-86DF-491C-90E5-E309F3BCC792}" destId="{AF9ABFD5-0C33-4847-BE0B-8A5FBA8EF923}" srcOrd="0" destOrd="0" presId="urn:microsoft.com/office/officeart/2008/layout/HalfCircleOrganizationChart"/>
    <dgm:cxn modelId="{BD92AED5-722F-4741-A726-013248A15376}" type="presOf" srcId="{011E5D10-1EC7-4233-87A8-B77713376955}" destId="{1E04A39A-4016-4C5C-8B4E-3A4D9024271A}" srcOrd="0" destOrd="0" presId="urn:microsoft.com/office/officeart/2008/layout/HalfCircleOrganizationChart"/>
    <dgm:cxn modelId="{E89D9ADC-B7C5-4E95-BA3C-AE0D9FDA2E2A}" type="presOf" srcId="{F1BE364D-1822-479F-8971-D6C616CE4554}" destId="{2F7F7445-9DC3-42C2-9E86-20147BE0FE4B}" srcOrd="1" destOrd="0" presId="urn:microsoft.com/office/officeart/2008/layout/HalfCircleOrganizationChart"/>
    <dgm:cxn modelId="{75BEC4E0-0DC8-4F87-988E-5A81C9F7EA2A}" type="presOf" srcId="{658FED13-3AB9-4A18-B1B2-A2330328FF3E}" destId="{6B57D161-25B6-4761-A6D4-D378286B39CC}" srcOrd="0" destOrd="0" presId="urn:microsoft.com/office/officeart/2008/layout/HalfCircleOrganizationChart"/>
    <dgm:cxn modelId="{9F57B8E4-D8FD-4BF5-B5DF-7263369C68B8}" type="presOf" srcId="{011E5D10-1EC7-4233-87A8-B77713376955}" destId="{CD787D1D-E5CA-4122-9196-19E0FB062FC8}" srcOrd="1" destOrd="0" presId="urn:microsoft.com/office/officeart/2008/layout/HalfCircleOrganizationChart"/>
    <dgm:cxn modelId="{C02A92EF-8EC2-4FA3-AC9A-C8DCB0285D41}" type="presOf" srcId="{0DC03788-C25A-4C89-A87E-EFD8A462CF49}" destId="{0A1DD2D9-F404-4C9F-8FDF-E9657EDF05C2}" srcOrd="1" destOrd="0" presId="urn:microsoft.com/office/officeart/2008/layout/HalfCircleOrganizationChart"/>
    <dgm:cxn modelId="{12141DF9-24AC-49CF-B4AE-C56CC7686C5A}" srcId="{0DC03788-C25A-4C89-A87E-EFD8A462CF49}" destId="{011E5D10-1EC7-4233-87A8-B77713376955}" srcOrd="0" destOrd="0" parTransId="{1D258530-361C-42E0-A1D2-097157034C7A}" sibTransId="{9315F763-B54B-4AD4-8F8F-221755D69DFC}"/>
    <dgm:cxn modelId="{B78EE844-E35C-4316-B557-F07E2B77FB13}" type="presParOf" srcId="{BC3ABE58-F80B-4E8C-996B-D0E1B0735146}" destId="{D0EACE12-AE10-49C4-9B26-E5D236C52162}" srcOrd="0" destOrd="0" presId="urn:microsoft.com/office/officeart/2008/layout/HalfCircleOrganizationChart"/>
    <dgm:cxn modelId="{0C81B803-5B6D-400E-8F4F-E8E8682EBB9F}" type="presParOf" srcId="{D0EACE12-AE10-49C4-9B26-E5D236C52162}" destId="{CB17F664-D6DF-47E2-8436-34EFF39AF365}" srcOrd="0" destOrd="0" presId="urn:microsoft.com/office/officeart/2008/layout/HalfCircleOrganizationChart"/>
    <dgm:cxn modelId="{6A57D4CC-1683-4A0A-84AC-7150BBCD3AF9}" type="presParOf" srcId="{CB17F664-D6DF-47E2-8436-34EFF39AF365}" destId="{3F63B559-E103-44DF-BADB-F4821E219C3C}" srcOrd="0" destOrd="0" presId="urn:microsoft.com/office/officeart/2008/layout/HalfCircleOrganizationChart"/>
    <dgm:cxn modelId="{57C62AB5-0DBC-4341-AA3D-83E4970C58BC}" type="presParOf" srcId="{CB17F664-D6DF-47E2-8436-34EFF39AF365}" destId="{4693320E-9608-4008-8FEB-73AD42718530}" srcOrd="1" destOrd="0" presId="urn:microsoft.com/office/officeart/2008/layout/HalfCircleOrganizationChart"/>
    <dgm:cxn modelId="{218B2FE3-ABDF-45FD-A624-EE564F7FB222}" type="presParOf" srcId="{CB17F664-D6DF-47E2-8436-34EFF39AF365}" destId="{C95F1B6F-49FF-4E87-9E7A-0B605D6A6E63}" srcOrd="2" destOrd="0" presId="urn:microsoft.com/office/officeart/2008/layout/HalfCircleOrganizationChart"/>
    <dgm:cxn modelId="{01145288-0444-4B4C-B9D0-637566260781}" type="presParOf" srcId="{CB17F664-D6DF-47E2-8436-34EFF39AF365}" destId="{0A1DD2D9-F404-4C9F-8FDF-E9657EDF05C2}" srcOrd="3" destOrd="0" presId="urn:microsoft.com/office/officeart/2008/layout/HalfCircleOrganizationChart"/>
    <dgm:cxn modelId="{C73A7EB9-BD1E-46F8-9EF8-7336B27701C3}" type="presParOf" srcId="{D0EACE12-AE10-49C4-9B26-E5D236C52162}" destId="{D4F27F98-9EA9-4484-AD5A-25D75797B626}" srcOrd="1" destOrd="0" presId="urn:microsoft.com/office/officeart/2008/layout/HalfCircleOrganizationChart"/>
    <dgm:cxn modelId="{9D0A8809-A242-444F-B34B-CDF59E4DB501}" type="presParOf" srcId="{D4F27F98-9EA9-4484-AD5A-25D75797B626}" destId="{654DCD9C-0E72-4C3C-A4BF-EF3EC145E410}" srcOrd="0" destOrd="0" presId="urn:microsoft.com/office/officeart/2008/layout/HalfCircleOrganizationChart"/>
    <dgm:cxn modelId="{A5084ECF-E3C6-4F43-ABF5-80A3FC0FA1BE}" type="presParOf" srcId="{D4F27F98-9EA9-4484-AD5A-25D75797B626}" destId="{C097AB11-3EF9-4AD0-A5EA-14AB84ACA5AD}" srcOrd="1" destOrd="0" presId="urn:microsoft.com/office/officeart/2008/layout/HalfCircleOrganizationChart"/>
    <dgm:cxn modelId="{5CA96BC2-96D0-49E6-9658-68F7A16E73A2}" type="presParOf" srcId="{C097AB11-3EF9-4AD0-A5EA-14AB84ACA5AD}" destId="{0492D51F-F031-4248-9FEC-BE59636B6EF5}" srcOrd="0" destOrd="0" presId="urn:microsoft.com/office/officeart/2008/layout/HalfCircleOrganizationChart"/>
    <dgm:cxn modelId="{BF30EBC8-FEEB-4C89-ACE1-B91B56E64238}" type="presParOf" srcId="{0492D51F-F031-4248-9FEC-BE59636B6EF5}" destId="{AF9ABFD5-0C33-4847-BE0B-8A5FBA8EF923}" srcOrd="0" destOrd="0" presId="urn:microsoft.com/office/officeart/2008/layout/HalfCircleOrganizationChart"/>
    <dgm:cxn modelId="{AD29F069-FC44-4474-A28D-1FEECFD066C7}" type="presParOf" srcId="{0492D51F-F031-4248-9FEC-BE59636B6EF5}" destId="{133B11CE-011F-4E6B-BD43-7003E523DCA9}" srcOrd="1" destOrd="0" presId="urn:microsoft.com/office/officeart/2008/layout/HalfCircleOrganizationChart"/>
    <dgm:cxn modelId="{C0E5D6FA-AEE5-4B9B-9777-19A7EA64655F}" type="presParOf" srcId="{0492D51F-F031-4248-9FEC-BE59636B6EF5}" destId="{188C9A6D-BB2A-4AD9-8DFE-F4B6D326A0BA}" srcOrd="2" destOrd="0" presId="urn:microsoft.com/office/officeart/2008/layout/HalfCircleOrganizationChart"/>
    <dgm:cxn modelId="{C2DD80FB-E155-4E19-AD42-41850CC8B728}" type="presParOf" srcId="{0492D51F-F031-4248-9FEC-BE59636B6EF5}" destId="{4A158459-D653-4546-BF44-E6C56FAB8922}" srcOrd="3" destOrd="0" presId="urn:microsoft.com/office/officeart/2008/layout/HalfCircleOrganizationChart"/>
    <dgm:cxn modelId="{14B557C1-CEB9-4027-9584-BFFB85CE25D2}" type="presParOf" srcId="{C097AB11-3EF9-4AD0-A5EA-14AB84ACA5AD}" destId="{4A78625D-1255-447D-B1A1-89403A566088}" srcOrd="1" destOrd="0" presId="urn:microsoft.com/office/officeart/2008/layout/HalfCircleOrganizationChart"/>
    <dgm:cxn modelId="{ACEC4980-932C-4EFC-A10F-1D75F88B9E68}" type="presParOf" srcId="{C097AB11-3EF9-4AD0-A5EA-14AB84ACA5AD}" destId="{736964E6-697D-4100-8FC5-528BE13A774F}" srcOrd="2" destOrd="0" presId="urn:microsoft.com/office/officeart/2008/layout/HalfCircleOrganizationChart"/>
    <dgm:cxn modelId="{E839FFC5-3DBD-487F-9BFA-FFE618DD7AA2}" type="presParOf" srcId="{D4F27F98-9EA9-4484-AD5A-25D75797B626}" destId="{DEE82EC2-2815-48DE-85DC-7C3FADD0900F}" srcOrd="2" destOrd="0" presId="urn:microsoft.com/office/officeart/2008/layout/HalfCircleOrganizationChart"/>
    <dgm:cxn modelId="{9D662251-7EFE-4C91-AF68-30D23DD23BF5}" type="presParOf" srcId="{D4F27F98-9EA9-4484-AD5A-25D75797B626}" destId="{8090518A-E36F-4405-96B7-46B5BA6898DD}" srcOrd="3" destOrd="0" presId="urn:microsoft.com/office/officeart/2008/layout/HalfCircleOrganizationChart"/>
    <dgm:cxn modelId="{6D2E3CB5-A6BA-4FEA-806A-1EEE6B9194A9}" type="presParOf" srcId="{8090518A-E36F-4405-96B7-46B5BA6898DD}" destId="{9CF22530-7DB5-4B25-B8EB-B70D54BEB5F7}" srcOrd="0" destOrd="0" presId="urn:microsoft.com/office/officeart/2008/layout/HalfCircleOrganizationChart"/>
    <dgm:cxn modelId="{7076D63E-319A-41A3-929F-D4E04E6D72B6}" type="presParOf" srcId="{9CF22530-7DB5-4B25-B8EB-B70D54BEB5F7}" destId="{004A8280-5DB4-4983-903C-17F4D898D265}" srcOrd="0" destOrd="0" presId="urn:microsoft.com/office/officeart/2008/layout/HalfCircleOrganizationChart"/>
    <dgm:cxn modelId="{96048734-CC65-49D1-8A16-BE71FED1267C}" type="presParOf" srcId="{9CF22530-7DB5-4B25-B8EB-B70D54BEB5F7}" destId="{47B7F9A4-1DB6-42F3-B96F-ACD731720125}" srcOrd="1" destOrd="0" presId="urn:microsoft.com/office/officeart/2008/layout/HalfCircleOrganizationChart"/>
    <dgm:cxn modelId="{A8388C63-A035-4252-BB74-069227D693D3}" type="presParOf" srcId="{9CF22530-7DB5-4B25-B8EB-B70D54BEB5F7}" destId="{C002D526-098E-4129-93C7-2536127A36FA}" srcOrd="2" destOrd="0" presId="urn:microsoft.com/office/officeart/2008/layout/HalfCircleOrganizationChart"/>
    <dgm:cxn modelId="{50CEC44C-42D0-4FE6-B09D-0A5674853C28}" type="presParOf" srcId="{9CF22530-7DB5-4B25-B8EB-B70D54BEB5F7}" destId="{2F7F7445-9DC3-42C2-9E86-20147BE0FE4B}" srcOrd="3" destOrd="0" presId="urn:microsoft.com/office/officeart/2008/layout/HalfCircleOrganizationChart"/>
    <dgm:cxn modelId="{8914981E-97A1-4084-B4EF-CF49835BB13C}" type="presParOf" srcId="{8090518A-E36F-4405-96B7-46B5BA6898DD}" destId="{2CCB2B0D-0A80-4A0E-94AD-9604222E49E9}" srcOrd="1" destOrd="0" presId="urn:microsoft.com/office/officeart/2008/layout/HalfCircleOrganizationChart"/>
    <dgm:cxn modelId="{FDD9A490-E10B-4D04-9129-983914392D8E}" type="presParOf" srcId="{8090518A-E36F-4405-96B7-46B5BA6898DD}" destId="{584EA00F-0E43-4609-A165-F9734D14B3D0}" srcOrd="2" destOrd="0" presId="urn:microsoft.com/office/officeart/2008/layout/HalfCircleOrganizationChart"/>
    <dgm:cxn modelId="{20ECB156-D08D-446D-94D9-F52D9931F070}" type="presParOf" srcId="{D4F27F98-9EA9-4484-AD5A-25D75797B626}" destId="{A952A232-34C2-4A51-B2DE-C3751159EE90}" srcOrd="4" destOrd="0" presId="urn:microsoft.com/office/officeart/2008/layout/HalfCircleOrganizationChart"/>
    <dgm:cxn modelId="{95788F39-E527-457A-AF15-49E10280FE71}" type="presParOf" srcId="{D4F27F98-9EA9-4484-AD5A-25D75797B626}" destId="{10BFFB9C-BEEB-4EBC-9F2C-893B3118C3BC}" srcOrd="5" destOrd="0" presId="urn:microsoft.com/office/officeart/2008/layout/HalfCircleOrganizationChart"/>
    <dgm:cxn modelId="{9EC2D12C-BC81-4D2C-AD77-1474C1E77DFD}" type="presParOf" srcId="{10BFFB9C-BEEB-4EBC-9F2C-893B3118C3BC}" destId="{C7FE59F6-1B01-442A-8A85-A4F8F554AB37}" srcOrd="0" destOrd="0" presId="urn:microsoft.com/office/officeart/2008/layout/HalfCircleOrganizationChart"/>
    <dgm:cxn modelId="{DA0F73C9-5712-43BD-A56A-2D9D46124E42}" type="presParOf" srcId="{C7FE59F6-1B01-442A-8A85-A4F8F554AB37}" destId="{6B57D161-25B6-4761-A6D4-D378286B39CC}" srcOrd="0" destOrd="0" presId="urn:microsoft.com/office/officeart/2008/layout/HalfCircleOrganizationChart"/>
    <dgm:cxn modelId="{80D3D7B5-3AA3-4808-9870-7DA4BC5118B6}" type="presParOf" srcId="{C7FE59F6-1B01-442A-8A85-A4F8F554AB37}" destId="{48BD66B4-B888-4F14-921D-6BF78AC078C7}" srcOrd="1" destOrd="0" presId="urn:microsoft.com/office/officeart/2008/layout/HalfCircleOrganizationChart"/>
    <dgm:cxn modelId="{235D96E7-B4DC-4DDB-B58A-97A9EBE34BD8}" type="presParOf" srcId="{C7FE59F6-1B01-442A-8A85-A4F8F554AB37}" destId="{47CCE75A-F15F-413A-B51C-5C6381237927}" srcOrd="2" destOrd="0" presId="urn:microsoft.com/office/officeart/2008/layout/HalfCircleOrganizationChart"/>
    <dgm:cxn modelId="{B2E0411A-2AA8-44DB-ACFF-B5C7DA708441}" type="presParOf" srcId="{C7FE59F6-1B01-442A-8A85-A4F8F554AB37}" destId="{22211664-ADD0-40F4-A5A4-39B18742A5C4}" srcOrd="3" destOrd="0" presId="urn:microsoft.com/office/officeart/2008/layout/HalfCircleOrganizationChart"/>
    <dgm:cxn modelId="{BA5DE5F1-8637-478F-90D6-590954CEAF40}" type="presParOf" srcId="{10BFFB9C-BEEB-4EBC-9F2C-893B3118C3BC}" destId="{53ED3921-EA3E-4A42-A02F-CEC4EDD6D05E}" srcOrd="1" destOrd="0" presId="urn:microsoft.com/office/officeart/2008/layout/HalfCircleOrganizationChart"/>
    <dgm:cxn modelId="{3C70357B-3BE3-4F48-94DD-D4BA47A23380}" type="presParOf" srcId="{10BFFB9C-BEEB-4EBC-9F2C-893B3118C3BC}" destId="{FF4B7E0A-495F-4AAF-A38E-A1FD310B7B56}" srcOrd="2" destOrd="0" presId="urn:microsoft.com/office/officeart/2008/layout/HalfCircleOrganizationChart"/>
    <dgm:cxn modelId="{05D1E640-AEC3-4BA9-BDB9-D55B044B6DE2}" type="presParOf" srcId="{D0EACE12-AE10-49C4-9B26-E5D236C52162}" destId="{2B289AEB-CC39-4B25-B2D9-21E59DC0DF42}" srcOrd="2" destOrd="0" presId="urn:microsoft.com/office/officeart/2008/layout/HalfCircleOrganizationChart"/>
    <dgm:cxn modelId="{DA346D05-F6A9-4BE1-B7E3-4CDA08E068E0}" type="presParOf" srcId="{2B289AEB-CC39-4B25-B2D9-21E59DC0DF42}" destId="{B17F5B44-DE64-4CEA-8897-7673D1DFE698}" srcOrd="0" destOrd="0" presId="urn:microsoft.com/office/officeart/2008/layout/HalfCircleOrganizationChart"/>
    <dgm:cxn modelId="{05731C6C-D1DF-470B-AF7C-E43549820FD8}" type="presParOf" srcId="{2B289AEB-CC39-4B25-B2D9-21E59DC0DF42}" destId="{19AA1B8C-36D4-435A-AF78-7F6EA23C8444}" srcOrd="1" destOrd="0" presId="urn:microsoft.com/office/officeart/2008/layout/HalfCircleOrganizationChart"/>
    <dgm:cxn modelId="{F4B6D699-7BEE-4536-B697-03AC593B417A}" type="presParOf" srcId="{19AA1B8C-36D4-435A-AF78-7F6EA23C8444}" destId="{2B256552-972D-41FC-A62A-EFC49ECB4F50}" srcOrd="0" destOrd="0" presId="urn:microsoft.com/office/officeart/2008/layout/HalfCircleOrganizationChart"/>
    <dgm:cxn modelId="{C9678AEA-E7AF-43A1-9C83-6744251519E8}" type="presParOf" srcId="{2B256552-972D-41FC-A62A-EFC49ECB4F50}" destId="{1E04A39A-4016-4C5C-8B4E-3A4D9024271A}" srcOrd="0" destOrd="0" presId="urn:microsoft.com/office/officeart/2008/layout/HalfCircleOrganizationChart"/>
    <dgm:cxn modelId="{332DD75B-96AA-4C87-9A1D-C0E017FF45EB}" type="presParOf" srcId="{2B256552-972D-41FC-A62A-EFC49ECB4F50}" destId="{BBE37905-9947-44AC-9210-97825434C998}" srcOrd="1" destOrd="0" presId="urn:microsoft.com/office/officeart/2008/layout/HalfCircleOrganizationChart"/>
    <dgm:cxn modelId="{860B5DE3-756C-4399-97C6-A301B10243DC}" type="presParOf" srcId="{2B256552-972D-41FC-A62A-EFC49ECB4F50}" destId="{ECBADF97-5FA1-406D-BB60-D5E729313E5C}" srcOrd="2" destOrd="0" presId="urn:microsoft.com/office/officeart/2008/layout/HalfCircleOrganizationChart"/>
    <dgm:cxn modelId="{85DBAFD1-F87E-45BB-9E2C-6A65DC3B0CEF}" type="presParOf" srcId="{2B256552-972D-41FC-A62A-EFC49ECB4F50}" destId="{CD787D1D-E5CA-4122-9196-19E0FB062FC8}" srcOrd="3" destOrd="0" presId="urn:microsoft.com/office/officeart/2008/layout/HalfCircleOrganizationChart"/>
    <dgm:cxn modelId="{ECBA40D4-FA51-4A11-AD80-9ED20450319F}" type="presParOf" srcId="{19AA1B8C-36D4-435A-AF78-7F6EA23C8444}" destId="{2C0B855D-061D-4C1F-BB00-5CE938251CF0}" srcOrd="1" destOrd="0" presId="urn:microsoft.com/office/officeart/2008/layout/HalfCircleOrganizationChart"/>
    <dgm:cxn modelId="{648F2C3E-1582-40C2-B47D-A698403C275C}" type="presParOf" srcId="{19AA1B8C-36D4-435A-AF78-7F6EA23C8444}" destId="{7C1F4544-75D0-45B2-8DD3-EA2FDACE44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4811A-9B0B-4B86-890E-2F08F6F373BE}">
      <dsp:nvSpPr>
        <dsp:cNvPr id="0" name=""/>
        <dsp:cNvSpPr/>
      </dsp:nvSpPr>
      <dsp:spPr>
        <a:xfrm>
          <a:off x="0" y="760250"/>
          <a:ext cx="8388709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</a:t>
          </a:r>
        </a:p>
      </dsp:txBody>
      <dsp:txXfrm>
        <a:off x="0" y="1065679"/>
        <a:ext cx="8083280" cy="610857"/>
      </dsp:txXfrm>
    </dsp:sp>
    <dsp:sp modelId="{0385ED03-00A8-4B11-A577-9386E47E2BD2}">
      <dsp:nvSpPr>
        <dsp:cNvPr id="0" name=""/>
        <dsp:cNvSpPr/>
      </dsp:nvSpPr>
      <dsp:spPr>
        <a:xfrm>
          <a:off x="0" y="1702369"/>
          <a:ext cx="2583722" cy="2353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kern="1200" dirty="0"/>
            <a:t>Describes the data and </a:t>
          </a:r>
          <a:r>
            <a:rPr lang="en-US" sz="2200" b="1" i="1" kern="1200" dirty="0"/>
            <a:t>reports on consumers’ sensitivity to fund performance and expenses </a:t>
          </a:r>
          <a:r>
            <a:rPr lang="en-US" sz="2200" kern="1200" dirty="0"/>
            <a:t>(ignoring costly searches)</a:t>
          </a:r>
        </a:p>
      </dsp:txBody>
      <dsp:txXfrm>
        <a:off x="0" y="1702369"/>
        <a:ext cx="2583722" cy="2353474"/>
      </dsp:txXfrm>
    </dsp:sp>
    <dsp:sp modelId="{5D2039DD-ACBD-407B-9D03-F8C4C6FC9EC1}">
      <dsp:nvSpPr>
        <dsp:cNvPr id="0" name=""/>
        <dsp:cNvSpPr/>
      </dsp:nvSpPr>
      <dsp:spPr>
        <a:xfrm>
          <a:off x="2583722" y="1167488"/>
          <a:ext cx="5804986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II</a:t>
          </a:r>
        </a:p>
      </dsp:txBody>
      <dsp:txXfrm>
        <a:off x="2583722" y="1472917"/>
        <a:ext cx="5499557" cy="610857"/>
      </dsp:txXfrm>
    </dsp:sp>
    <dsp:sp modelId="{972626F0-108F-4607-AA3A-1F483F5CA21C}">
      <dsp:nvSpPr>
        <dsp:cNvPr id="0" name=""/>
        <dsp:cNvSpPr/>
      </dsp:nvSpPr>
      <dsp:spPr>
        <a:xfrm>
          <a:off x="2583722" y="2109607"/>
          <a:ext cx="2583722" cy="235347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Describes </a:t>
          </a:r>
          <a:r>
            <a:rPr lang="en-US" sz="2200" b="1" i="1" kern="1200" dirty="0"/>
            <a:t>how costly search might affect the growth of different funds</a:t>
          </a:r>
          <a:r>
            <a:rPr lang="en-US" sz="2200" kern="1200" dirty="0"/>
            <a:t>, testing these predictions.  </a:t>
          </a:r>
        </a:p>
      </dsp:txBody>
      <dsp:txXfrm>
        <a:off x="2583722" y="2109607"/>
        <a:ext cx="2583722" cy="2353474"/>
      </dsp:txXfrm>
    </dsp:sp>
    <dsp:sp modelId="{F69F8A30-7089-4BAA-A408-32669206FDB9}">
      <dsp:nvSpPr>
        <dsp:cNvPr id="0" name=""/>
        <dsp:cNvSpPr/>
      </dsp:nvSpPr>
      <dsp:spPr>
        <a:xfrm>
          <a:off x="5167444" y="1574727"/>
          <a:ext cx="3221264" cy="1221715"/>
        </a:xfrm>
        <a:prstGeom prst="rightArrow">
          <a:avLst>
            <a:gd name="adj1" fmla="val 50000"/>
            <a:gd name="adj2" fmla="val 50000"/>
          </a:avLst>
        </a:prstGeom>
        <a:gradFill flip="none" rotWithShape="0">
          <a:gsLst>
            <a:gs pos="0">
              <a:srgbClr val="DA0605">
                <a:tint val="66000"/>
                <a:satMod val="160000"/>
              </a:srgbClr>
            </a:gs>
            <a:gs pos="50000">
              <a:srgbClr val="DA0605">
                <a:tint val="44500"/>
                <a:satMod val="160000"/>
              </a:srgbClr>
            </a:gs>
            <a:gs pos="100000">
              <a:srgbClr val="DA0605">
                <a:tint val="23500"/>
                <a:satMod val="160000"/>
              </a:srgbClr>
            </a:gs>
          </a:gsLst>
          <a:lin ang="0" scaled="1"/>
          <a:tileRect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254000" bIns="1939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sng" kern="1200" dirty="0">
              <a:solidFill>
                <a:schemeClr val="tx1">
                  <a:lumMod val="95000"/>
                  <a:lumOff val="5000"/>
                </a:schemeClr>
              </a:solidFill>
            </a:rPr>
            <a:t>Section III</a:t>
          </a:r>
        </a:p>
      </dsp:txBody>
      <dsp:txXfrm>
        <a:off x="5167444" y="1880156"/>
        <a:ext cx="2915835" cy="610857"/>
      </dsp:txXfrm>
    </dsp:sp>
    <dsp:sp modelId="{802A03C0-C13E-4E24-B2ED-C942482142AA}">
      <dsp:nvSpPr>
        <dsp:cNvPr id="0" name=""/>
        <dsp:cNvSpPr/>
      </dsp:nvSpPr>
      <dsp:spPr>
        <a:xfrm>
          <a:off x="5167444" y="2516846"/>
          <a:ext cx="2583722" cy="23190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DA0605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Describes </a:t>
          </a:r>
          <a:r>
            <a:rPr lang="en-US" sz="2200" b="1" i="1" kern="1200" dirty="0"/>
            <a:t>implications for mutual fund management </a:t>
          </a:r>
          <a:r>
            <a:rPr lang="en-US" sz="2200" kern="1200" dirty="0"/>
            <a:t>and a brief conclusion.</a:t>
          </a:r>
        </a:p>
      </dsp:txBody>
      <dsp:txXfrm>
        <a:off x="5167444" y="2516846"/>
        <a:ext cx="2583722" cy="2319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5B44-DE64-4CEA-8897-7673D1DFE698}">
      <dsp:nvSpPr>
        <dsp:cNvPr id="0" name=""/>
        <dsp:cNvSpPr/>
      </dsp:nvSpPr>
      <dsp:spPr>
        <a:xfrm>
          <a:off x="1921773" y="1003527"/>
          <a:ext cx="615748" cy="445119"/>
        </a:xfrm>
        <a:custGeom>
          <a:avLst/>
          <a:gdLst/>
          <a:ahLst/>
          <a:cxnLst/>
          <a:rect l="0" t="0" r="0" b="0"/>
          <a:pathLst>
            <a:path>
              <a:moveTo>
                <a:pt x="615748" y="0"/>
              </a:moveTo>
              <a:lnTo>
                <a:pt x="615748" y="445119"/>
              </a:lnTo>
              <a:lnTo>
                <a:pt x="0" y="44511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A232-34C2-4A51-B2DE-C3751159EE90}">
      <dsp:nvSpPr>
        <dsp:cNvPr id="0" name=""/>
        <dsp:cNvSpPr/>
      </dsp:nvSpPr>
      <dsp:spPr>
        <a:xfrm>
          <a:off x="2537522" y="1003527"/>
          <a:ext cx="1795315" cy="13650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241"/>
              </a:lnTo>
              <a:lnTo>
                <a:pt x="1795315" y="1209241"/>
              </a:lnTo>
              <a:lnTo>
                <a:pt x="1795315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E82EC2-2815-48DE-85DC-7C3FADD0900F}">
      <dsp:nvSpPr>
        <dsp:cNvPr id="0" name=""/>
        <dsp:cNvSpPr/>
      </dsp:nvSpPr>
      <dsp:spPr>
        <a:xfrm>
          <a:off x="2491802" y="1003527"/>
          <a:ext cx="91440" cy="13650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DCD9C-0E72-4C3C-A4BF-EF3EC145E410}">
      <dsp:nvSpPr>
        <dsp:cNvPr id="0" name=""/>
        <dsp:cNvSpPr/>
      </dsp:nvSpPr>
      <dsp:spPr>
        <a:xfrm>
          <a:off x="742206" y="1003527"/>
          <a:ext cx="1795315" cy="1365033"/>
        </a:xfrm>
        <a:custGeom>
          <a:avLst/>
          <a:gdLst/>
          <a:ahLst/>
          <a:cxnLst/>
          <a:rect l="0" t="0" r="0" b="0"/>
          <a:pathLst>
            <a:path>
              <a:moveTo>
                <a:pt x="1795315" y="0"/>
              </a:moveTo>
              <a:lnTo>
                <a:pt x="1795315" y="1209241"/>
              </a:lnTo>
              <a:lnTo>
                <a:pt x="0" y="1209241"/>
              </a:lnTo>
              <a:lnTo>
                <a:pt x="0" y="136503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3320E-9608-4008-8FEB-73AD42718530}">
      <dsp:nvSpPr>
        <dsp:cNvPr id="0" name=""/>
        <dsp:cNvSpPr/>
      </dsp:nvSpPr>
      <dsp:spPr>
        <a:xfrm>
          <a:off x="2088641" y="261661"/>
          <a:ext cx="897761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F1B6F-49FF-4E87-9E7A-0B605D6A6E63}">
      <dsp:nvSpPr>
        <dsp:cNvPr id="0" name=""/>
        <dsp:cNvSpPr/>
      </dsp:nvSpPr>
      <dsp:spPr>
        <a:xfrm>
          <a:off x="2088641" y="261661"/>
          <a:ext cx="897761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3B559-E103-44DF-BADB-F4821E219C3C}">
      <dsp:nvSpPr>
        <dsp:cNvPr id="0" name=""/>
        <dsp:cNvSpPr/>
      </dsp:nvSpPr>
      <dsp:spPr>
        <a:xfrm>
          <a:off x="1639760" y="395197"/>
          <a:ext cx="1795523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Horizons (</a:t>
          </a:r>
          <a:r>
            <a:rPr lang="en-US" sz="1600" i="1" kern="1200" dirty="0"/>
            <a:t>t-1</a:t>
          </a:r>
          <a:r>
            <a:rPr lang="en-US" sz="1600" kern="1200" dirty="0"/>
            <a:t>)</a:t>
          </a:r>
        </a:p>
      </dsp:txBody>
      <dsp:txXfrm>
        <a:off x="1639760" y="395197"/>
        <a:ext cx="1795523" cy="474794"/>
      </dsp:txXfrm>
    </dsp:sp>
    <dsp:sp modelId="{133B11CE-011F-4E6B-BD43-7003E523DCA9}">
      <dsp:nvSpPr>
        <dsp:cNvPr id="0" name=""/>
        <dsp:cNvSpPr/>
      </dsp:nvSpPr>
      <dsp:spPr>
        <a:xfrm>
          <a:off x="371273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8C9A6D-BB2A-4AD9-8DFE-F4B6D326A0BA}">
      <dsp:nvSpPr>
        <dsp:cNvPr id="0" name=""/>
        <dsp:cNvSpPr/>
      </dsp:nvSpPr>
      <dsp:spPr>
        <a:xfrm>
          <a:off x="371273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9ABFD5-0C33-4847-BE0B-8A5FBA8EF923}">
      <dsp:nvSpPr>
        <dsp:cNvPr id="0" name=""/>
        <dsp:cNvSpPr/>
      </dsp:nvSpPr>
      <dsp:spPr>
        <a:xfrm>
          <a:off x="340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Era Fund</a:t>
          </a:r>
        </a:p>
      </dsp:txBody>
      <dsp:txXfrm>
        <a:off x="340" y="2502096"/>
        <a:ext cx="1483731" cy="474794"/>
      </dsp:txXfrm>
    </dsp:sp>
    <dsp:sp modelId="{47B7F9A4-1DB6-42F3-B96F-ACD731720125}">
      <dsp:nvSpPr>
        <dsp:cNvPr id="0" name=""/>
        <dsp:cNvSpPr/>
      </dsp:nvSpPr>
      <dsp:spPr>
        <a:xfrm>
          <a:off x="2166589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2D526-098E-4129-93C7-2536127A36FA}">
      <dsp:nvSpPr>
        <dsp:cNvPr id="0" name=""/>
        <dsp:cNvSpPr/>
      </dsp:nvSpPr>
      <dsp:spPr>
        <a:xfrm>
          <a:off x="2166589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4A8280-5DB4-4983-903C-17F4D898D265}">
      <dsp:nvSpPr>
        <dsp:cNvPr id="0" name=""/>
        <dsp:cNvSpPr/>
      </dsp:nvSpPr>
      <dsp:spPr>
        <a:xfrm>
          <a:off x="1795656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Income Fund</a:t>
          </a:r>
        </a:p>
      </dsp:txBody>
      <dsp:txXfrm>
        <a:off x="1795656" y="2502096"/>
        <a:ext cx="1483731" cy="474794"/>
      </dsp:txXfrm>
    </dsp:sp>
    <dsp:sp modelId="{48BD66B4-B888-4F14-921D-6BF78AC078C7}">
      <dsp:nvSpPr>
        <dsp:cNvPr id="0" name=""/>
        <dsp:cNvSpPr/>
      </dsp:nvSpPr>
      <dsp:spPr>
        <a:xfrm>
          <a:off x="3961904" y="2368560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CCE75A-F15F-413A-B51C-5C6381237927}">
      <dsp:nvSpPr>
        <dsp:cNvPr id="0" name=""/>
        <dsp:cNvSpPr/>
      </dsp:nvSpPr>
      <dsp:spPr>
        <a:xfrm>
          <a:off x="3961904" y="2368560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57D161-25B6-4761-A6D4-D378286B39CC}">
      <dsp:nvSpPr>
        <dsp:cNvPr id="0" name=""/>
        <dsp:cNvSpPr/>
      </dsp:nvSpPr>
      <dsp:spPr>
        <a:xfrm>
          <a:off x="3590971" y="250209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Asia Fund</a:t>
          </a:r>
        </a:p>
      </dsp:txBody>
      <dsp:txXfrm>
        <a:off x="3590971" y="2502096"/>
        <a:ext cx="1483731" cy="474794"/>
      </dsp:txXfrm>
    </dsp:sp>
    <dsp:sp modelId="{BBE37905-9947-44AC-9210-97825434C998}">
      <dsp:nvSpPr>
        <dsp:cNvPr id="0" name=""/>
        <dsp:cNvSpPr/>
      </dsp:nvSpPr>
      <dsp:spPr>
        <a:xfrm>
          <a:off x="1268931" y="1315111"/>
          <a:ext cx="741865" cy="74186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BADF97-5FA1-406D-BB60-D5E729313E5C}">
      <dsp:nvSpPr>
        <dsp:cNvPr id="0" name=""/>
        <dsp:cNvSpPr/>
      </dsp:nvSpPr>
      <dsp:spPr>
        <a:xfrm>
          <a:off x="1268931" y="1315111"/>
          <a:ext cx="741865" cy="74186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rgbClr val="DA060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4A39A-4016-4C5C-8B4E-3A4D9024271A}">
      <dsp:nvSpPr>
        <dsp:cNvPr id="0" name=""/>
        <dsp:cNvSpPr/>
      </dsp:nvSpPr>
      <dsp:spPr>
        <a:xfrm>
          <a:off x="897998" y="1448646"/>
          <a:ext cx="1483731" cy="474794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Horizons</a:t>
          </a:r>
        </a:p>
      </dsp:txBody>
      <dsp:txXfrm>
        <a:off x="897998" y="1448646"/>
        <a:ext cx="1483731" cy="47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0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316 337 16583 0 0,'-72'-44'1472'0'0,"26"9"-1176"0"0,8-1-232 0 0,14 10-64 0 0,12 10-672 0 0,4 6-152 0 0,-4-6-24 0 0,-8-10-8 0 0,-7-10 24 0 0,-3-2 0 0 0,8 6 0 0 0,18 14-2672 0 0,16 14-528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4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21 8751 0 0,'-12'-4'776'0'0,"4"2"-616"0"0,6 2-160 0 0,4 0 104 0 0,-4 0-8 0 0,0-2 0 0 0,-4 0 0 0 0,0 0-96 0 0,2 0-104 0 0,6-2 16 0 0,2 2-2560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7T05:28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3679 0 0,'-2'6'328'0'0,"2"0"-264"0"0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9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2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1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7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January 27,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11929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January 27,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9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January 27, 2023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21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1930081"/>
            <a:ext cx="9144000" cy="1960530"/>
          </a:xfrm>
        </p:spPr>
        <p:txBody>
          <a:bodyPr/>
          <a:lstStyle/>
          <a:p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Search and Mutual Fund Flows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01935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Journal of Finance | 1998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1" y="4136613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41469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Spillover Effects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08100" y="2219671"/>
            <a:ext cx="6095490" cy="100418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“We consider whether a fund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family is able to lower search costs for a particular fund by enjoying ‘</a:t>
            </a:r>
            <a:r>
              <a:rPr lang="en-US" sz="1800" b="1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halo effects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’ 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from funds in the complex that performed well.”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(This is somewhat related to the media effect) </a:t>
            </a:r>
          </a:p>
          <a:p>
            <a:pPr>
              <a:lnSpc>
                <a:spcPct val="100000"/>
              </a:lnSpc>
            </a:pPr>
            <a:endParaRPr lang="en-US" sz="1800" i="1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438507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A79440-E66D-45F3-0421-DD30552F7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81742"/>
              </p:ext>
            </p:extLst>
          </p:nvPr>
        </p:nvGraphicFramePr>
        <p:xfrm>
          <a:off x="6446396" y="3115651"/>
          <a:ext cx="5075044" cy="3372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F60E3D0B-3BF7-7ABE-D29F-EF82B6A3AF17}"/>
              </a:ext>
            </a:extLst>
          </p:cNvPr>
          <p:cNvSpPr txBox="1">
            <a:spLocks/>
          </p:cNvSpPr>
          <p:nvPr/>
        </p:nvSpPr>
        <p:spPr>
          <a:xfrm>
            <a:off x="8186605" y="2836830"/>
            <a:ext cx="1594625" cy="42196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T. Rowe Price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C9572186-C36D-1AC9-044C-E7A026E12C68}"/>
              </a:ext>
            </a:extLst>
          </p:cNvPr>
          <p:cNvSpPr/>
          <p:nvPr/>
        </p:nvSpPr>
        <p:spPr>
          <a:xfrm>
            <a:off x="9781230" y="3510438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E6BFDAAA-1A0B-B65E-263A-2F393DC2ACEA}"/>
              </a:ext>
            </a:extLst>
          </p:cNvPr>
          <p:cNvSpPr/>
          <p:nvPr/>
        </p:nvSpPr>
        <p:spPr>
          <a:xfrm>
            <a:off x="9856831" y="5636614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BA9E1D67-8775-7F1C-6F39-B5E62EE8670F}"/>
              </a:ext>
            </a:extLst>
          </p:cNvPr>
          <p:cNvSpPr/>
          <p:nvPr/>
        </p:nvSpPr>
        <p:spPr>
          <a:xfrm>
            <a:off x="8086157" y="5633778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6D69849-5C40-72E6-604C-92735B25A98C}"/>
              </a:ext>
            </a:extLst>
          </p:cNvPr>
          <p:cNvSpPr/>
          <p:nvPr/>
        </p:nvSpPr>
        <p:spPr>
          <a:xfrm>
            <a:off x="6312896" y="5637500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9F2C409-EB7E-5475-E125-100E2DAF01E5}"/>
              </a:ext>
            </a:extLst>
          </p:cNvPr>
          <p:cNvSpPr/>
          <p:nvPr/>
        </p:nvSpPr>
        <p:spPr>
          <a:xfrm>
            <a:off x="7146140" y="4587034"/>
            <a:ext cx="266999" cy="429322"/>
          </a:xfrm>
          <a:prstGeom prst="upArrow">
            <a:avLst/>
          </a:prstGeom>
          <a:noFill/>
          <a:ln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9B3EF2B-DD3D-B850-B0C2-26A4DC5FC4B5}"/>
              </a:ext>
            </a:extLst>
          </p:cNvPr>
          <p:cNvSpPr txBox="1">
            <a:spLocks/>
          </p:cNvSpPr>
          <p:nvPr/>
        </p:nvSpPr>
        <p:spPr>
          <a:xfrm>
            <a:off x="1371600" y="3725099"/>
            <a:ext cx="4941296" cy="2752612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Testing this empirically: 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Other things equal,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4% additional flow would go to a mutual fund that was member of a fund family that had a “stellar-performing”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offering in another objective category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not robust across specifications</a:t>
            </a:r>
          </a:p>
          <a:p>
            <a:pPr marL="285750" indent="-285750" algn="l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part, it appears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spillover variable is serving as a proxy for fund complex size</a:t>
            </a:r>
          </a:p>
        </p:txBody>
      </p:sp>
    </p:spTree>
    <p:extLst>
      <p:ext uri="{BB962C8B-B14F-4D97-AF65-F5344CB8AC3E}">
        <p14:creationId xmlns:p14="http://schemas.microsoft.com/office/powerpoint/2010/main" val="784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Implications &amp; Conclusions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899422"/>
            <a:ext cx="4846320" cy="36675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To the extent that mutual fund investors succeed as active managers, part of the credit must go to marketing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, which seems related to the pronounced performance-flow sensitivity of consumers.”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Higher fees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 stronger performance-flow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More media  faster current growth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Funds are typically part of a larger complex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In many ways,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  <a:sym typeface="Wingdings" panose="05000000000000000000" pitchFamily="2" charset="2"/>
              </a:rPr>
              <a:t>this article foreshadowed future research done on investor behavior and mutual fund industry structure.</a:t>
            </a:r>
            <a:endParaRPr lang="en-US" sz="1800" b="1" dirty="0">
              <a:solidFill>
                <a:schemeClr val="tx1">
                  <a:lumMod val="65000"/>
                  <a:lumOff val="3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57076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143" y="2183409"/>
            <a:ext cx="10455713" cy="2320690"/>
          </a:xfrm>
        </p:spPr>
        <p:txBody>
          <a:bodyPr>
            <a:noAutofit/>
          </a:bodyPr>
          <a:lstStyle/>
          <a:p>
            <a:r>
              <a:rPr lang="en-US" sz="5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Tournaments and Temptations: </a:t>
            </a:r>
            <a:br>
              <a:rPr lang="en-US" sz="4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</a:br>
            <a:r>
              <a:rPr lang="en-US" sz="48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 Analysis of Managerial Incentives in the Mutual Fund Industry</a:t>
            </a:r>
          </a:p>
        </p:txBody>
      </p:sp>
      <p:pic>
        <p:nvPicPr>
          <p:cNvPr id="5" name="Picture 4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464A24F-A446-5A41-8033-53B1A84C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968" y="1025992"/>
            <a:ext cx="3450064" cy="68138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524000" y="5402470"/>
            <a:ext cx="9144000" cy="106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Journal of Finance | 1996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5355020" y="4799189"/>
            <a:ext cx="1481958" cy="45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356E6B-40CF-5F42-B72E-3CEF14FAF60D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226832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An Alma Mater Example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17702" y="2060729"/>
            <a:ext cx="9556595" cy="103002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“Similar to the payoffs for golf and tennis competitions, the amount of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remuneration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that a fund receives for ‘winning’ this tournament depends upon its performance relative to the other participants.”  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221909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7A54A88-7A37-0BEF-63BE-7713B73D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858321"/>
            <a:ext cx="2825412" cy="150541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CC8C6C9-A470-3938-3196-1464EDFD8E53}"/>
              </a:ext>
            </a:extLst>
          </p:cNvPr>
          <p:cNvSpPr txBox="1">
            <a:spLocks/>
          </p:cNvSpPr>
          <p:nvPr/>
        </p:nvSpPr>
        <p:spPr>
          <a:xfrm>
            <a:off x="3972064" y="3083804"/>
            <a:ext cx="7315200" cy="3280127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Zags have spawned a transformation of a tiny, struggling college into a national brand and money magnet.” </a:t>
            </a:r>
          </a:p>
          <a:p>
            <a:pPr marL="285750" indent="-285750" algn="r">
              <a:lnSpc>
                <a:spcPct val="100000"/>
              </a:lnSpc>
              <a:buFontTx/>
              <a:buChar char="-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Jody Lawrence-Turner (Spokesman, 2017)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Since the Cinderella Story (the ‘Flutie Effect’):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Total university enrollment has nearly 4x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University endowment &gt; 3x; (2017 $250M funding campaign)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Hemmingson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Center ($60M), Myrtle Woldson ($37.5M),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McCarthey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Center ($25M)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SBA Expansion, UW Medical Center, Student Housing, Paccar Expansion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4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707745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People Like Winners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458440"/>
            <a:ext cx="9656064" cy="390667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“In this paper we argue that even without incentive fee contracts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the competitive nature of the mutual fund environment alone can affect a manager’s portfolio decision.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 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Attractive situation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less absenteeism or tardiness in successful organizations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Solid support system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winning enlarges a circle of backers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Better press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– it’s not just buzz, it’s more favorable stories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Self-determination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winners have more control over their own destiny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Continuity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– Lose too often, and heads roll (new coaches, new strategies)  </a:t>
            </a:r>
          </a:p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-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Rosabeth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Kanter (HBR, “Ten Reasons Winners Keep Winning, Aside from Skill”)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conjecture that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set of funds most likely to be “losers” in the final tournament results will see their risk levels increase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relative to the group of probable “winners.”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599" y="566928"/>
            <a:ext cx="1672683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33364-F61C-13D9-FA79-7345095268ED}"/>
              </a:ext>
            </a:extLst>
          </p:cNvPr>
          <p:cNvSpPr txBox="1">
            <a:spLocks/>
          </p:cNvSpPr>
          <p:nvPr/>
        </p:nvSpPr>
        <p:spPr>
          <a:xfrm>
            <a:off x="3876907" y="2018963"/>
            <a:ext cx="4438186" cy="45938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Especially when it comes to their money.</a:t>
            </a:r>
          </a:p>
        </p:txBody>
      </p:sp>
    </p:spTree>
    <p:extLst>
      <p:ext uri="{BB962C8B-B14F-4D97-AF65-F5344CB8AC3E}">
        <p14:creationId xmlns:p14="http://schemas.microsoft.com/office/powerpoint/2010/main" val="805916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448800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Competition, Not Finances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1236"/>
            <a:ext cx="9656064" cy="431074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9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market </a:t>
            </a:r>
            <a:r>
              <a:rPr lang="en-US" sz="19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for portfolio management services, and mutual funds in particular, </a:t>
            </a:r>
            <a:r>
              <a:rPr lang="en-US" sz="19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can be viewed as a multi-period, multigame tournament: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Business publications and information services (e.g., Business Week, Barron’s, Forbes, Money, Morningstar Mutual Fund Services, etc.)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regularly rank funds according to their return performance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(annually, quarterly)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Sirri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Tufano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(1992) find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investors respond to these rankings, flows of new capital are related to their performance.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 Mutual funds ranking the highest receive the larger share of new investment inflows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If managers view themselves as being participants in a series of tournaments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which their funds are continually ranked, their behavior should show certain systematic, measurable tendencies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Consequently,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decisions made by fund managers are predicted on a call option-like payoff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structure, influenced by performance ranking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683834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Tournaments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73276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The Economics of Tournaments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ADB24-08F4-1B48-8919-49C7715F4D99}"/>
              </a:ext>
            </a:extLst>
          </p:cNvPr>
          <p:cNvSpPr txBox="1"/>
          <p:nvPr/>
        </p:nvSpPr>
        <p:spPr>
          <a:xfrm>
            <a:off x="2135001" y="3299020"/>
            <a:ext cx="42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“In fact, many compensations and reward structures can be viewed as tournaments.” 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71496AC9-C37E-574D-BA9A-1CA79A64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02" y="3018658"/>
            <a:ext cx="577348" cy="1537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2AD52D-F4F8-39EC-1619-D32C0AF4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22786" y="938263"/>
            <a:ext cx="4869214" cy="3244113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31ED7DF2-C747-CB05-B12C-596FED31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3937137"/>
            <a:ext cx="577348" cy="15373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AF661C-6185-A017-29ED-6068167C0C46}"/>
              </a:ext>
            </a:extLst>
          </p:cNvPr>
          <p:cNvSpPr txBox="1">
            <a:spLocks/>
          </p:cNvSpPr>
          <p:nvPr/>
        </p:nvSpPr>
        <p:spPr>
          <a:xfrm>
            <a:off x="1371600" y="5014327"/>
            <a:ext cx="3862490" cy="5139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(1) Agency Theoretic Contracting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EA9253-C9A9-B883-EB25-911D982CCD9D}"/>
              </a:ext>
            </a:extLst>
          </p:cNvPr>
          <p:cNvSpPr txBox="1">
            <a:spLocks/>
          </p:cNvSpPr>
          <p:nvPr/>
        </p:nvSpPr>
        <p:spPr>
          <a:xfrm>
            <a:off x="3872740" y="5528233"/>
            <a:ext cx="7726167" cy="43804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(2) Normative Aspects of Performance-based Compensation Schemes</a:t>
            </a:r>
          </a:p>
        </p:txBody>
      </p:sp>
    </p:spTree>
    <p:extLst>
      <p:ext uri="{BB962C8B-B14F-4D97-AF65-F5344CB8AC3E}">
        <p14:creationId xmlns:p14="http://schemas.microsoft.com/office/powerpoint/2010/main" val="283496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788716" y="2176272"/>
            <a:ext cx="9088244" cy="399817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“The data for this paper consist of </a:t>
            </a:r>
            <a:r>
              <a:rPr lang="en-US" sz="20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monthly returns to 334 growth-oriented mutual funds followed by Morningstar Mutual Fund Services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contained in their database.”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Between 1976 and 1991,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total number of funds grew 3x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(1/2 of this in the last 5 years of the sample)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total dollar amount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invested (year-end) grew from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$8.93B to $134.24B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Subgroups are created of interim winners and losers according to a fund’s relative return performance between January and month, M for each fund, j, in a given year, y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then calculate the M-month cumulative returns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Then, authors construct a variable of fund volatility measured before and after the interim assessment period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65504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Basic Findings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9" y="2452448"/>
            <a:ext cx="2865863" cy="3690463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While every interim assessment month appears significant,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it is clear that July marking date (M=7) is associated with the largest divergence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(greatest change in fund volatility).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Interestingly enough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this trend is increasing.</a:t>
            </a:r>
          </a:p>
          <a:p>
            <a:pPr algn="l">
              <a:lnSpc>
                <a:spcPct val="100000"/>
              </a:lnSpc>
            </a:pPr>
            <a:endParaRPr lang="en-US" sz="1800" dirty="0">
              <a:solidFill>
                <a:schemeClr val="bg2">
                  <a:lumMod val="25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1660FB9-F623-7A11-BA85-0FB71B3CA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83" y="2185009"/>
            <a:ext cx="6533581" cy="3803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F5F7CB-BBB3-2CDA-5904-75B1D55667B5}"/>
              </a:ext>
            </a:extLst>
          </p:cNvPr>
          <p:cNvSpPr/>
          <p:nvPr/>
        </p:nvSpPr>
        <p:spPr>
          <a:xfrm>
            <a:off x="4494083" y="4525766"/>
            <a:ext cx="6381113" cy="19007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EB59AD-CEEF-64A0-E632-210226CC0508}"/>
              </a:ext>
            </a:extLst>
          </p:cNvPr>
          <p:cNvSpPr/>
          <p:nvPr/>
        </p:nvSpPr>
        <p:spPr>
          <a:xfrm>
            <a:off x="4494083" y="5684173"/>
            <a:ext cx="6381113" cy="190072"/>
          </a:xfrm>
          <a:prstGeom prst="rect">
            <a:avLst/>
          </a:prstGeom>
          <a:noFill/>
          <a:ln w="28575">
            <a:solidFill>
              <a:srgbClr val="DA060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9224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Changes in Portfolio Risk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4206240" y="3013031"/>
            <a:ext cx="6821424" cy="2930569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Generally speaking, there are two possibilities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 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first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(implicit in the tournament storyline) is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managers actively revise the composition of their portfolios to achieve an explicitly riskier profile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(completely turning over existing security holdings or altering the entire fund synthetically with derivative positions)</a:t>
            </a:r>
          </a:p>
          <a:p>
            <a:pPr algn="l">
              <a:lnSpc>
                <a:spcPct val="100000"/>
              </a:lnSpc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second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(more reactive) implies that management continues to hold the same portfolio after the assessment date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but the securities in that portfolio are now riskier than before.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FD40B-A1EC-F04B-5E45-A30C0579A4D2}"/>
              </a:ext>
            </a:extLst>
          </p:cNvPr>
          <p:cNvSpPr txBox="1">
            <a:spLocks/>
          </p:cNvSpPr>
          <p:nvPr/>
        </p:nvSpPr>
        <p:spPr>
          <a:xfrm>
            <a:off x="1620806" y="3930897"/>
            <a:ext cx="2123327" cy="50444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Active Management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F0D638C-3FCE-40FC-E9EF-5D7FB6E9D9F7}"/>
              </a:ext>
            </a:extLst>
          </p:cNvPr>
          <p:cNvSpPr txBox="1">
            <a:spLocks/>
          </p:cNvSpPr>
          <p:nvPr/>
        </p:nvSpPr>
        <p:spPr>
          <a:xfrm>
            <a:off x="1417620" y="5180083"/>
            <a:ext cx="2422989" cy="504445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Apathetic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F57D46-C88A-1AB0-ED02-B6812F7F0F58}"/>
                  </a:ext>
                </a:extLst>
              </p14:cNvPr>
              <p14:cNvContentPartPr/>
              <p14:nvPr/>
            </p14:nvContentPartPr>
            <p14:xfrm>
              <a:off x="6701341" y="-3472963"/>
              <a:ext cx="113760" cy="121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F57D46-C88A-1AB0-ED02-B6812F7F0F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2701" y="-3481963"/>
                <a:ext cx="131400" cy="13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CFE48D35-799B-419D-FB83-ABD9E56B4152}"/>
              </a:ext>
            </a:extLst>
          </p:cNvPr>
          <p:cNvSpPr/>
          <p:nvPr/>
        </p:nvSpPr>
        <p:spPr>
          <a:xfrm>
            <a:off x="3840608" y="5024424"/>
            <a:ext cx="272955" cy="729538"/>
          </a:xfrm>
          <a:prstGeom prst="lef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871FFF-C03F-AB3D-718E-36F89AADCD75}"/>
                  </a:ext>
                </a:extLst>
              </p14:cNvPr>
              <p14:cNvContentPartPr/>
              <p14:nvPr/>
            </p14:nvContentPartPr>
            <p14:xfrm>
              <a:off x="4551974" y="1838499"/>
              <a:ext cx="14760" cy="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871FFF-C03F-AB3D-718E-36F89AADCD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2974" y="1829859"/>
                <a:ext cx="32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D7D944-A90E-5481-0392-A96644E3D840}"/>
                  </a:ext>
                </a:extLst>
              </p14:cNvPr>
              <p14:cNvContentPartPr/>
              <p14:nvPr/>
            </p14:nvContentPartPr>
            <p14:xfrm>
              <a:off x="2771774" y="2766579"/>
              <a:ext cx="1080" cy="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D7D944-A90E-5481-0392-A96644E3D8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2774" y="2757579"/>
                <a:ext cx="18720" cy="223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0FFB40E2-DACE-513D-25DB-D133F46909DC}"/>
              </a:ext>
            </a:extLst>
          </p:cNvPr>
          <p:cNvSpPr/>
          <p:nvPr/>
        </p:nvSpPr>
        <p:spPr>
          <a:xfrm>
            <a:off x="3840609" y="3461930"/>
            <a:ext cx="272955" cy="1330656"/>
          </a:xfrm>
          <a:prstGeom prst="leftBrace">
            <a:avLst/>
          </a:prstGeom>
          <a:ln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803A754-951A-9D33-D086-D1D16624E6C3}"/>
              </a:ext>
            </a:extLst>
          </p:cNvPr>
          <p:cNvSpPr txBox="1">
            <a:spLocks/>
          </p:cNvSpPr>
          <p:nvPr/>
        </p:nvSpPr>
        <p:spPr>
          <a:xfrm>
            <a:off x="1652076" y="2224903"/>
            <a:ext cx="8887847" cy="72953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Another interesting issue to consider is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way in which managers affect these changes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(lower return funds altering portfolio risk to a greater degree).</a:t>
            </a:r>
          </a:p>
        </p:txBody>
      </p:sp>
    </p:spTree>
    <p:extLst>
      <p:ext uri="{BB962C8B-B14F-4D97-AF65-F5344CB8AC3E}">
        <p14:creationId xmlns:p14="http://schemas.microsoft.com/office/powerpoint/2010/main" val="132910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Flowchart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6B94014-2090-E4D9-DC96-F63661D96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4216410"/>
              </p:ext>
            </p:extLst>
          </p:nvPr>
        </p:nvGraphicFramePr>
        <p:xfrm>
          <a:off x="1901645" y="1519284"/>
          <a:ext cx="8388709" cy="5596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494C861-571C-E5A5-DA33-797B7F27167B}"/>
              </a:ext>
            </a:extLst>
          </p:cNvPr>
          <p:cNvSpPr/>
          <p:nvPr/>
        </p:nvSpPr>
        <p:spPr>
          <a:xfrm>
            <a:off x="1736894" y="2375210"/>
            <a:ext cx="5344130" cy="4047892"/>
          </a:xfrm>
          <a:prstGeom prst="rect">
            <a:avLst/>
          </a:prstGeom>
          <a:noFill/>
          <a:ln w="57150">
            <a:solidFill>
              <a:srgbClr val="DA06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5161A9-EEE9-FE43-8948-77B86A745351}"/>
              </a:ext>
            </a:extLst>
          </p:cNvPr>
          <p:cNvSpPr/>
          <p:nvPr/>
        </p:nvSpPr>
        <p:spPr>
          <a:xfrm>
            <a:off x="6858000" y="0"/>
            <a:ext cx="5334000" cy="68122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6364224" cy="905752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67624"/>
            <a:ext cx="4846320" cy="410480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“In this paper we argue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that the mutual fund industry is appropriately viewed as a tournament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in which the </a:t>
            </a: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funds compete with one another for new assets </a:t>
            </a:r>
            <a:r>
              <a:rPr lang="en-US" sz="1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based on their relative performance.”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It is expected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interim losers would increase the risk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their funds more than would interim winners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This effect is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most pronounced in the last six years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 sample, with an increasing trend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It is possible that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current tournament structure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of the mutual fund industry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does provide adverse incentives to fund managers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828255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SUBTITLE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00BF0C-2606-2848-BAD7-8C89DF9278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</a:blip>
          <a:srcRect l="11526" r="7794" b="1333"/>
          <a:stretch/>
        </p:blipFill>
        <p:spPr>
          <a:xfrm>
            <a:off x="6858000" y="10160"/>
            <a:ext cx="5334000" cy="6766562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28153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399"/>
            <a:ext cx="6364224" cy="1645921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Mutual Fund Marketing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907792"/>
            <a:ext cx="5307980" cy="352176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The average mutual fund account size is approximately of the same magnitude as the price of new cars purchased by U.S. consumers. 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In both cases, 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consumers must choose from a large number of alternatives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– “</a:t>
            </a:r>
            <a:r>
              <a:rPr lang="en-US" sz="1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brand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” plays a huge roll 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“Value” is difficult to determine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Other things may influence (e.g., consumer satisfaction),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 but branding reigns superior throughout industries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Corbel" panose="020B0503020204020204" pitchFamily="34" charset="0"/>
              </a:rPr>
              <a:t>(Sheena C. Howard, Ph.D. for academics)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2668514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Marketing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ADB24-08F4-1B48-8919-49C7715F4D99}"/>
              </a:ext>
            </a:extLst>
          </p:cNvPr>
          <p:cNvSpPr txBox="1"/>
          <p:nvPr/>
        </p:nvSpPr>
        <p:spPr>
          <a:xfrm>
            <a:off x="7652223" y="5229229"/>
            <a:ext cx="42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</a:rPr>
              <a:t>Consumers’ purchasing decisions… are complicated by costly search.</a:t>
            </a:r>
          </a:p>
        </p:txBody>
      </p:sp>
      <p:pic>
        <p:nvPicPr>
          <p:cNvPr id="9" name="Picture 8" descr="Shape, arrow&#10;&#10;Description automatically generated">
            <a:extLst>
              <a:ext uri="{FF2B5EF4-FFF2-40B4-BE49-F238E27FC236}">
                <a16:creationId xmlns:a16="http://schemas.microsoft.com/office/drawing/2014/main" id="{71496AC9-C37E-574D-BA9A-1CA79A64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23" y="4957276"/>
            <a:ext cx="577348" cy="1537331"/>
          </a:xfrm>
          <a:prstGeom prst="rect">
            <a:avLst/>
          </a:prstGeom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52AD52D-F4F8-39EC-1619-D32C0AF4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123" y="868680"/>
            <a:ext cx="4869214" cy="4078224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31ED7DF2-C747-CB05-B12C-596FED31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20400" y="5829393"/>
            <a:ext cx="577348" cy="15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Situational Setup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099103"/>
            <a:ext cx="9656064" cy="4177151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“As a starting point, we consider mutual fund purchases in a world in which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consumers can obtain and process information about mutual funds at zero cost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.” 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 only have information about past net performance (return, risk, and fees) –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does this historical information predict future returns?</a:t>
            </a:r>
          </a:p>
          <a:p>
            <a:pPr algn="l"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Academic literature suggests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Persistence in fund returns is observable among the lowest performing funds –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poor performers repeat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(Hendricks et al., 1993; Carhart, 1997)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Mixed support suggests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persistence among high performers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(Hendricks et al., 1993)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Repeated winners are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often attributed to survivorship biases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(Brown and </a:t>
            </a:r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Goetzmann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1995)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Generally, though not consistently, research shows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higher-fee funds do not perform as well as lower fee funds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(Elton et al., 1993)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Literature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2647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2175035"/>
                <a:ext cx="4984595" cy="4177151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All data comes form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 Investment Company Data Institute (ICDI) </a:t>
                </a:r>
                <a:r>
                  <a:rPr lang="en-US" sz="1800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from December 1971 – December 1990 (crosschecked with Morningstar)</a:t>
                </a:r>
              </a:p>
              <a:p>
                <a:pPr algn="l"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Net flows (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FLOW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) is formally,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−1∗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𝑇𝑁𝐴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These graphs are difficult to interpret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– they do not convey simple monotonic relationships</a:t>
                </a: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Funds with the greatest risk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might populate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the tails of distribution</a:t>
                </a:r>
              </a:p>
              <a:p>
                <a:pPr marL="285750" indent="-285750" algn="l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High fee funds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could either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be high performers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or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 poor performers </a:t>
                </a:r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75035"/>
                <a:ext cx="4984595" cy="4177151"/>
              </a:xfrm>
              <a:prstGeom prst="rect">
                <a:avLst/>
              </a:prstGeom>
              <a:blipFill>
                <a:blip r:embed="rId2"/>
                <a:stretch>
                  <a:fillRect l="-2812" t="-876" r="-11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AFAD4-BE57-D8B2-30BF-264DA8811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84" y="914400"/>
            <a:ext cx="4596756" cy="56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40C701B7-8F4F-B4DF-735F-725C13491F4F}"/>
              </a:ext>
            </a:extLst>
          </p:cNvPr>
          <p:cNvSpPr/>
          <p:nvPr/>
        </p:nvSpPr>
        <p:spPr>
          <a:xfrm>
            <a:off x="5765180" y="3485646"/>
            <a:ext cx="1064830" cy="735980"/>
          </a:xfrm>
          <a:prstGeom prst="rightBrace">
            <a:avLst>
              <a:gd name="adj1" fmla="val 25000"/>
              <a:gd name="adj2" fmla="val 51515"/>
            </a:avLst>
          </a:prstGeom>
          <a:ln w="19050">
            <a:solidFill>
              <a:srgbClr val="DA060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Empirical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599" y="2099103"/>
                <a:ext cx="9656065" cy="4177151"/>
              </a:xfrm>
              <a:prstGeom prst="rect">
                <a:avLst/>
              </a:prstGeom>
            </p:spPr>
            <p:txBody>
              <a:bodyPr vert="horz" lIns="0" tIns="45720" rIns="91440" bIns="45720" numCol="1" spcCol="36576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9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“We analyze the link between returns, risk, fees, and flows more formally:”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𝑅𝑒𝑡𝑢𝑟𝑛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𝑅𝑖𝑠𝑘𝑖𝑛𝑒𝑠𝑠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𝐸𝑥𝑝𝑒𝑛𝑒𝑠𝑒𝑠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𝑂𝐵𝐽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𝐹𝐿𝑂𝑊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𝐿𝑜𝑔𝑇𝑁𝐴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Authors find that equity mutual fund inflows are sensitive to historical performance, </a:t>
                </a:r>
                <a:r>
                  <a:rPr lang="en-US" sz="1800" b="1" i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but this sensitivity is not linear.</a:t>
                </a:r>
              </a:p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Rather, it resembles and option-like payoff structure,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For the top performers 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(top-quintile) historical performance is associated with significant inflows</a:t>
                </a:r>
              </a:p>
              <a:p>
                <a:pPr marL="285750" indent="-285750" algn="l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For other funds, performance is positively associated with flows, </a:t>
                </a: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but this relationship is weak</a:t>
                </a:r>
              </a:p>
              <a:p>
                <a:pPr marL="285750" indent="-285750" algn="l">
                  <a:lnSpc>
                    <a:spcPct val="100000"/>
                  </a:lnSpc>
                  <a:spcAft>
                    <a:spcPts val="1200"/>
                  </a:spcAft>
                  <a:buFont typeface="Wingdings" panose="05000000000000000000" pitchFamily="2" charset="2"/>
                  <a:buChar char="ü"/>
                </a:pPr>
                <a:r>
                  <a:rPr lang="en-US" sz="18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In the lowest quintile</a:t>
                </a:r>
                <a:r>
                  <a:rPr lang="en-US" sz="18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this relationship is virtually nonexistent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9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If returns are high</a:t>
                </a:r>
                <a:r>
                  <a:rPr lang="en-US" sz="19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funds gain assets and total fee revenue rises, but </a:t>
                </a:r>
                <a:r>
                  <a:rPr lang="en-US" sz="1900" b="1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if relative returns are very low</a:t>
                </a:r>
                <a:r>
                  <a:rPr lang="en-US" sz="1900" dirty="0">
                    <a:solidFill>
                      <a:schemeClr val="bg2">
                        <a:lumMod val="25000"/>
                      </a:schemeClr>
                    </a:solidFill>
                    <a:latin typeface="Corbel" panose="020B0503020204020204" pitchFamily="34" charset="0"/>
                  </a:rPr>
                  <a:t>, losses of assets and fees are more modest.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solidFill>
                    <a:schemeClr val="bg2">
                      <a:lumMod val="25000"/>
                    </a:schemeClr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EEF0D0AF-BA9D-BA4C-AB3F-F8D9E7955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599" y="2099103"/>
                <a:ext cx="9656065" cy="4177151"/>
              </a:xfrm>
              <a:prstGeom prst="rect">
                <a:avLst/>
              </a:prstGeom>
              <a:blipFill>
                <a:blip r:embed="rId2"/>
                <a:stretch>
                  <a:fillRect l="-1452" t="-729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24266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8093676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Survivorship Bias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600" y="2176272"/>
            <a:ext cx="9656064" cy="3732286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If poor performing funds shrink and cease to be sold, wouldn’t this sample only include funds that survive?</a:t>
            </a:r>
          </a:p>
          <a:p>
            <a:pPr algn="l">
              <a:lnSpc>
                <a:spcPct val="100000"/>
              </a:lnSpc>
              <a:spcAft>
                <a:spcPts val="1200"/>
              </a:spcAft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estimate the sample from 1987 – 1990: 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This allows authors to test whether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lack of performance-flow link among poor performers is due to survivorship bias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continue to find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qualitatively similar results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absence of a strong link between performance and flows for the poorest performers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is not attributable to survivorship bias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Now, these specifications (no fee changes) show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with higher fees tend to grow more slowly than funds with lower fees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65714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Fees &amp; Flows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371598" y="2063865"/>
            <a:ext cx="9656065" cy="411480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How are flows affected when funds alter their fees?</a:t>
            </a:r>
          </a:p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We expect rational investors would react strongly to fee changes: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examine how search costs impact how consumers process information about performance, fees, and other fund characteristics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that increase total fees by one standard deviation (1.74% - 2.41%),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flows would drop from the mean of 11.4% to 3.0%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(presumed symmetric)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As fees are lowered, the flows increase 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20 basis-point decrease in fees results in flows that are 4.2% higher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 introductory and stylized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model fails to capture important aspects of consumers’ buying process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“One we acknowledge that collecting and processing information are costly activities, we predict that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consumers would purchase those funds that are easier or less costly for them to identify.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</p:spTree>
    <p:extLst>
      <p:ext uri="{BB962C8B-B14F-4D97-AF65-F5344CB8AC3E}">
        <p14:creationId xmlns:p14="http://schemas.microsoft.com/office/powerpoint/2010/main" val="106813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881-4292-3942-BA86-91F62FAFA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914400"/>
            <a:ext cx="8798943" cy="914400"/>
          </a:xfrm>
        </p:spPr>
        <p:txBody>
          <a:bodyPr lIns="0" rIns="0">
            <a:noAutofit/>
          </a:bodyPr>
          <a:lstStyle/>
          <a:p>
            <a:pPr algn="l"/>
            <a:r>
              <a:rPr 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Corbel" panose="020B0503020204020204" pitchFamily="34" charset="0"/>
                <a:cs typeface="Calibri" panose="020F0502020204030204" pitchFamily="34" charset="0"/>
              </a:rPr>
              <a:t>Costly Searches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EF0D0AF-BA9D-BA4C-AB3F-F8D9E7955440}"/>
              </a:ext>
            </a:extLst>
          </p:cNvPr>
          <p:cNvSpPr txBox="1">
            <a:spLocks/>
          </p:cNvSpPr>
          <p:nvPr/>
        </p:nvSpPr>
        <p:spPr>
          <a:xfrm>
            <a:off x="1997927" y="2067158"/>
            <a:ext cx="8196146" cy="417780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i="1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must construct meaningful measures of search costs and marketing efforts: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8752B-3956-1B49-A67C-A87B88B39B90}"/>
              </a:ext>
            </a:extLst>
          </p:cNvPr>
          <p:cNvSpPr/>
          <p:nvPr/>
        </p:nvSpPr>
        <p:spPr>
          <a:xfrm>
            <a:off x="1371600" y="1923473"/>
            <a:ext cx="365294" cy="457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ABF79-F3EC-0246-9BED-3803B4F6241E}"/>
              </a:ext>
            </a:extLst>
          </p:cNvPr>
          <p:cNvSpPr/>
          <p:nvPr/>
        </p:nvSpPr>
        <p:spPr>
          <a:xfrm>
            <a:off x="0" y="6766560"/>
            <a:ext cx="12192000" cy="914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    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40D1D29-5422-3C45-AE18-D2704579EA3C}"/>
              </a:ext>
            </a:extLst>
          </p:cNvPr>
          <p:cNvSpPr txBox="1">
            <a:spLocks/>
          </p:cNvSpPr>
          <p:nvPr/>
        </p:nvSpPr>
        <p:spPr>
          <a:xfrm>
            <a:off x="1371600" y="566928"/>
            <a:ext cx="1216152" cy="34747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Costs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F6131-3717-7C46-978F-6EE11238A91F}"/>
              </a:ext>
            </a:extLst>
          </p:cNvPr>
          <p:cNvSpPr txBox="1"/>
          <p:nvPr/>
        </p:nvSpPr>
        <p:spPr>
          <a:xfrm>
            <a:off x="11027664" y="217444"/>
            <a:ext cx="9875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90000"/>
                  </a:schemeClr>
                </a:solidFill>
                <a:latin typeface="Corbel" panose="020B0503020204020204" pitchFamily="34" charset="0"/>
              </a:rPr>
              <a:t>WSU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63B10-FF55-9AB3-864D-68F5F8DE6A18}"/>
              </a:ext>
            </a:extLst>
          </p:cNvPr>
          <p:cNvSpPr txBox="1">
            <a:spLocks/>
          </p:cNvSpPr>
          <p:nvPr/>
        </p:nvSpPr>
        <p:spPr>
          <a:xfrm>
            <a:off x="1063752" y="2589872"/>
            <a:ext cx="3048000" cy="386668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Mutual Fund Complex Size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1" dirty="0" err="1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LogTNA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under management – simply size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aim to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test whether funds in larger complexes grow faster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 and can better capitalize on high performance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(No greater performance-flow relationship,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but some across-the-board flow benefits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101DE6-6CA8-0128-7677-0CEADD2B1711}"/>
              </a:ext>
            </a:extLst>
          </p:cNvPr>
          <p:cNvSpPr txBox="1">
            <a:spLocks/>
          </p:cNvSpPr>
          <p:nvPr/>
        </p:nvSpPr>
        <p:spPr>
          <a:xfrm>
            <a:off x="4278350" y="2589872"/>
            <a:ext cx="3635300" cy="3866684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Marketing and Distribution Expenditures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Both marketing and selling are costly activities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(supported by front-end loads, 12b-1 fees, and back-end loads)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Somewhat counterintuitively,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these increases in fees support a reduced search cost for consumers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strong relationship between fees and performance-sensitivity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2B19B5-6A97-A6DA-B06D-C60C196B4EF6}"/>
              </a:ext>
            </a:extLst>
          </p:cNvPr>
          <p:cNvSpPr txBox="1">
            <a:spLocks/>
          </p:cNvSpPr>
          <p:nvPr/>
        </p:nvSpPr>
        <p:spPr>
          <a:xfrm>
            <a:off x="7913650" y="2589872"/>
            <a:ext cx="3337930" cy="4161188"/>
          </a:xfrm>
          <a:prstGeom prst="rect">
            <a:avLst/>
          </a:prstGeom>
        </p:spPr>
        <p:txBody>
          <a:bodyPr vert="horz" lIns="0" tIns="45720" rIns="91440" bIns="45720" numCol="1" spcCol="36576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u="sng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Media Coverage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Authors aggregated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a database of media citations of individual funds 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in major newspapers and periodicals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They posit that 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funds receiving greater media attention will grow faster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, having a stronger performance-flow relationship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1800" b="1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Media has a short shelf-life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orbel" panose="020B05030202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374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2503</TotalTime>
  <Words>2004</Words>
  <Application>Microsoft Office PowerPoint</Application>
  <PresentationFormat>Widescreen</PresentationFormat>
  <Paragraphs>196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Corbel</vt:lpstr>
      <vt:lpstr>Wingdings</vt:lpstr>
      <vt:lpstr>Office Theme</vt:lpstr>
      <vt:lpstr>Costly Search and Mutual Fund Flows</vt:lpstr>
      <vt:lpstr>Costly Flowchart</vt:lpstr>
      <vt:lpstr>Mutual Fund Marketing</vt:lpstr>
      <vt:lpstr>Situational Setup</vt:lpstr>
      <vt:lpstr>Empirical Setup</vt:lpstr>
      <vt:lpstr>Empirical Setup</vt:lpstr>
      <vt:lpstr>Survivorship Bias</vt:lpstr>
      <vt:lpstr>Fees &amp; Flows</vt:lpstr>
      <vt:lpstr>Costly Searches</vt:lpstr>
      <vt:lpstr>Spillover Effects</vt:lpstr>
      <vt:lpstr>Implications &amp; Conclusions</vt:lpstr>
      <vt:lpstr>Tournaments and Temptations:  An Analysis of Managerial Incentives in the Mutual Fund Industry</vt:lpstr>
      <vt:lpstr>An Alma Mater Example </vt:lpstr>
      <vt:lpstr>People Like Winners</vt:lpstr>
      <vt:lpstr>Competition, Not Finances</vt:lpstr>
      <vt:lpstr>The Economics of Tournaments</vt:lpstr>
      <vt:lpstr>Empirical Setup</vt:lpstr>
      <vt:lpstr>Basic Findings</vt:lpstr>
      <vt:lpstr>Changes in Portfolio Risk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Dillon, Charles</dc:creator>
  <cp:lastModifiedBy>Bozman, Adam Nathaniel</cp:lastModifiedBy>
  <cp:revision>155</cp:revision>
  <dcterms:created xsi:type="dcterms:W3CDTF">2021-09-07T17:43:47Z</dcterms:created>
  <dcterms:modified xsi:type="dcterms:W3CDTF">2023-01-27T21:38:54Z</dcterms:modified>
</cp:coreProperties>
</file>