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73" r:id="rId3"/>
    <p:sldId id="280" r:id="rId4"/>
    <p:sldId id="272" r:id="rId5"/>
    <p:sldId id="271" r:id="rId6"/>
    <p:sldId id="275" r:id="rId7"/>
    <p:sldId id="279" r:id="rId8"/>
    <p:sldId id="277" r:id="rId9"/>
    <p:sldId id="274" r:id="rId10"/>
    <p:sldId id="278" r:id="rId11"/>
    <p:sldId id="28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605"/>
    <a:srgbClr val="9E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FF9DA-5594-4B37-AC21-C36D284BCD85}" v="907" dt="2023-02-17T23:44:20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9"/>
    <p:restoredTop sz="97219"/>
  </p:normalViewPr>
  <p:slideViewPr>
    <p:cSldViewPr snapToGrid="0" snapToObjects="1">
      <p:cViewPr varScale="1">
        <p:scale>
          <a:sx n="93" d="100"/>
          <a:sy n="93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8B7FF9DA-5594-4B37-AC21-C36D284BCD85}"/>
    <pc:docChg chg="undo redo custSel addSld delSld modSld sldOrd">
      <pc:chgData name="Bozman, Adam Nathaniel" userId="f0638ef9-1deb-4360-a9b3-4111be3bf51a" providerId="ADAL" clId="{8B7FF9DA-5594-4B37-AC21-C36D284BCD85}" dt="2023-02-17T23:44:20.136" v="6296"/>
      <pc:docMkLst>
        <pc:docMk/>
      </pc:docMkLst>
      <pc:sldChg chg="modSp mod">
        <pc:chgData name="Bozman, Adam Nathaniel" userId="f0638ef9-1deb-4360-a9b3-4111be3bf51a" providerId="ADAL" clId="{8B7FF9DA-5594-4B37-AC21-C36D284BCD85}" dt="2023-02-16T14:19:39.420" v="235" actId="14100"/>
        <pc:sldMkLst>
          <pc:docMk/>
          <pc:sldMk cId="2414693220" sldId="256"/>
        </pc:sldMkLst>
        <pc:spChg chg="mod">
          <ac:chgData name="Bozman, Adam Nathaniel" userId="f0638ef9-1deb-4360-a9b3-4111be3bf51a" providerId="ADAL" clId="{8B7FF9DA-5594-4B37-AC21-C36D284BCD85}" dt="2023-02-16T14:17:08.415" v="145" actId="14100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8B7FF9DA-5594-4B37-AC21-C36D284BCD85}" dt="2023-02-16T14:19:39.420" v="235" actId="14100"/>
          <ac:spMkLst>
            <pc:docMk/>
            <pc:sldMk cId="2414693220" sldId="25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14:17:04.866" v="144" actId="1076"/>
          <ac:spMkLst>
            <pc:docMk/>
            <pc:sldMk cId="2414693220" sldId="256"/>
            <ac:spMk id="8" creationId="{9A08752B-3956-1B49-A67C-A87B88B39B90}"/>
          </ac:spMkLst>
        </pc:spChg>
      </pc:sldChg>
      <pc:sldChg chg="addSp modSp del mod">
        <pc:chgData name="Bozman, Adam Nathaniel" userId="f0638ef9-1deb-4360-a9b3-4111be3bf51a" providerId="ADAL" clId="{8B7FF9DA-5594-4B37-AC21-C36D284BCD85}" dt="2023-02-16T22:55:57.943" v="3071" actId="2696"/>
        <pc:sldMkLst>
          <pc:docMk/>
          <pc:sldMk cId="721369664" sldId="260"/>
        </pc:sldMkLst>
        <pc:spChg chg="mod">
          <ac:chgData name="Bozman, Adam Nathaniel" userId="f0638ef9-1deb-4360-a9b3-4111be3bf51a" providerId="ADAL" clId="{8B7FF9DA-5594-4B37-AC21-C36D284BCD85}" dt="2023-02-16T22:21:21.773" v="2284" actId="14100"/>
          <ac:spMkLst>
            <pc:docMk/>
            <pc:sldMk cId="721369664" sldId="260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B7FF9DA-5594-4B37-AC21-C36D284BCD85}" dt="2023-02-16T22:21:09.095" v="2276" actId="14100"/>
          <ac:spMkLst>
            <pc:docMk/>
            <pc:sldMk cId="721369664" sldId="260"/>
            <ac:spMk id="3" creationId="{856096A7-A88D-9C8B-7695-49E1052F8351}"/>
          </ac:spMkLst>
        </pc:spChg>
        <pc:spChg chg="mod">
          <ac:chgData name="Bozman, Adam Nathaniel" userId="f0638ef9-1deb-4360-a9b3-4111be3bf51a" providerId="ADAL" clId="{8B7FF9DA-5594-4B37-AC21-C36D284BCD85}" dt="2023-02-16T19:43:19.100" v="1915" actId="5793"/>
          <ac:spMkLst>
            <pc:docMk/>
            <pc:sldMk cId="721369664" sldId="26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22:21:31.001" v="2285" actId="1076"/>
          <ac:spMkLst>
            <pc:docMk/>
            <pc:sldMk cId="721369664" sldId="260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8B7FF9DA-5594-4B37-AC21-C36D284BCD85}" dt="2023-02-16T19:40:21.244" v="1864" actId="27636"/>
          <ac:spMkLst>
            <pc:docMk/>
            <pc:sldMk cId="721369664" sldId="260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8B7FF9DA-5594-4B37-AC21-C36D284BCD85}" dt="2023-02-16T14:20:45.449" v="241" actId="2696"/>
        <pc:sldMkLst>
          <pc:docMk/>
          <pc:sldMk cId="805916559" sldId="261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398829381" sldId="262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8B7FF9DA-5594-4B37-AC21-C36D284BCD85}" dt="2023-02-16T14:20:08.346" v="236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8B7FF9DA-5594-4B37-AC21-C36D284BCD85}" dt="2023-02-16T14:20:08.346" v="236" actId="2696"/>
        <pc:sldMkLst>
          <pc:docMk/>
          <pc:sldMk cId="2555959370" sldId="267"/>
        </pc:sldMkLst>
      </pc:sldChg>
      <pc:sldChg chg="delSp modSp mod ord">
        <pc:chgData name="Bozman, Adam Nathaniel" userId="f0638ef9-1deb-4360-a9b3-4111be3bf51a" providerId="ADAL" clId="{8B7FF9DA-5594-4B37-AC21-C36D284BCD85}" dt="2023-02-16T19:29:13.293" v="1838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8B7FF9DA-5594-4B37-AC21-C36D284BCD85}" dt="2023-02-16T18:59:07.391" v="1152" actId="313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8B7FF9DA-5594-4B37-AC21-C36D284BCD85}" dt="2023-02-16T19:29:13.293" v="1838" actId="113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18:59:03.985" v="1151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8B7FF9DA-5594-4B37-AC21-C36D284BCD85}" dt="2023-02-16T18:59:15.255" v="1153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1935533793" sldId="269"/>
        </pc:sldMkLst>
      </pc:sldChg>
      <pc:sldChg chg="del ord">
        <pc:chgData name="Bozman, Adam Nathaniel" userId="f0638ef9-1deb-4360-a9b3-4111be3bf51a" providerId="ADAL" clId="{8B7FF9DA-5594-4B37-AC21-C36D284BCD85}" dt="2023-02-16T18:59:20.437" v="1154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596879452" sldId="271"/>
        </pc:sldMkLst>
      </pc:sldChg>
      <pc:sldChg chg="addSp modSp add mod ord">
        <pc:chgData name="Bozman, Adam Nathaniel" userId="f0638ef9-1deb-4360-a9b3-4111be3bf51a" providerId="ADAL" clId="{8B7FF9DA-5594-4B37-AC21-C36D284BCD85}" dt="2023-02-17T23:42:01.608" v="6280" actId="1076"/>
        <pc:sldMkLst>
          <pc:docMk/>
          <pc:sldMk cId="3984664903" sldId="271"/>
        </pc:sldMkLst>
        <pc:spChg chg="mod">
          <ac:chgData name="Bozman, Adam Nathaniel" userId="f0638ef9-1deb-4360-a9b3-4111be3bf51a" providerId="ADAL" clId="{8B7FF9DA-5594-4B37-AC21-C36D284BCD85}" dt="2023-02-16T19:16:12.047" v="1195" actId="20577"/>
          <ac:spMkLst>
            <pc:docMk/>
            <pc:sldMk cId="3984664903" sldId="27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B7FF9DA-5594-4B37-AC21-C36D284BCD85}" dt="2023-02-17T23:42:01.608" v="6280" actId="1076"/>
          <ac:spMkLst>
            <pc:docMk/>
            <pc:sldMk cId="3984664903" sldId="271"/>
            <ac:spMk id="3" creationId="{FEFBBE80-31B1-35F8-881F-BBACFE2E619F}"/>
          </ac:spMkLst>
        </pc:spChg>
        <pc:spChg chg="mod">
          <ac:chgData name="Bozman, Adam Nathaniel" userId="f0638ef9-1deb-4360-a9b3-4111be3bf51a" providerId="ADAL" clId="{8B7FF9DA-5594-4B37-AC21-C36D284BCD85}" dt="2023-02-17T03:07:54.595" v="3716" actId="1076"/>
          <ac:spMkLst>
            <pc:docMk/>
            <pc:sldMk cId="3984664903" sldId="27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18:58:40.380" v="1136" actId="27636"/>
          <ac:spMkLst>
            <pc:docMk/>
            <pc:sldMk cId="3984664903" sldId="27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2774942781" sldId="272"/>
        </pc:sldMkLst>
      </pc:sldChg>
      <pc:sldChg chg="addSp delSp modSp add mod modAnim">
        <pc:chgData name="Bozman, Adam Nathaniel" userId="f0638ef9-1deb-4360-a9b3-4111be3bf51a" providerId="ADAL" clId="{8B7FF9DA-5594-4B37-AC21-C36D284BCD85}" dt="2023-02-16T18:58:26.644" v="1092" actId="27636"/>
        <pc:sldMkLst>
          <pc:docMk/>
          <pc:sldMk cId="3494866602" sldId="272"/>
        </pc:sldMkLst>
        <pc:spChg chg="mod">
          <ac:chgData name="Bozman, Adam Nathaniel" userId="f0638ef9-1deb-4360-a9b3-4111be3bf51a" providerId="ADAL" clId="{8B7FF9DA-5594-4B37-AC21-C36D284BCD85}" dt="2023-02-16T18:34:58.862" v="305" actId="14100"/>
          <ac:spMkLst>
            <pc:docMk/>
            <pc:sldMk cId="3494866602" sldId="272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8B7FF9DA-5594-4B37-AC21-C36D284BCD85}" dt="2023-02-16T18:36:55.456" v="315" actId="478"/>
          <ac:spMkLst>
            <pc:docMk/>
            <pc:sldMk cId="3494866602" sldId="272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18:58:26.644" v="1092" actId="27636"/>
          <ac:spMkLst>
            <pc:docMk/>
            <pc:sldMk cId="3494866602" sldId="272"/>
            <ac:spMk id="11" creationId="{540D1D29-5422-3C45-AE18-D2704579EA3C}"/>
          </ac:spMkLst>
        </pc:spChg>
        <pc:spChg chg="add del">
          <ac:chgData name="Bozman, Adam Nathaniel" userId="f0638ef9-1deb-4360-a9b3-4111be3bf51a" providerId="ADAL" clId="{8B7FF9DA-5594-4B37-AC21-C36D284BCD85}" dt="2023-02-16T18:41:34.105" v="523" actId="34122"/>
          <ac:spMkLst>
            <pc:docMk/>
            <pc:sldMk cId="3494866602" sldId="272"/>
            <ac:spMk id="113" creationId="{FF73847B-67B4-412D-B6F4-2C4B8C111E0F}"/>
          </ac:spMkLst>
        </pc:spChg>
        <pc:spChg chg="add del">
          <ac:chgData name="Bozman, Adam Nathaniel" userId="f0638ef9-1deb-4360-a9b3-4111be3bf51a" providerId="ADAL" clId="{8B7FF9DA-5594-4B37-AC21-C36D284BCD85}" dt="2023-02-16T18:44:06.285" v="556" actId="34122"/>
          <ac:spMkLst>
            <pc:docMk/>
            <pc:sldMk cId="3494866602" sldId="272"/>
            <ac:spMk id="177" creationId="{C9078BAE-8A23-46C0-A9D2-D09A73CCDBBD}"/>
          </ac:spMkLst>
        </pc:spChg>
        <pc:spChg chg="add mod">
          <ac:chgData name="Bozman, Adam Nathaniel" userId="f0638ef9-1deb-4360-a9b3-4111be3bf51a" providerId="ADAL" clId="{8B7FF9DA-5594-4B37-AC21-C36D284BCD85}" dt="2023-02-16T18:56:25.205" v="1035" actId="1076"/>
          <ac:spMkLst>
            <pc:docMk/>
            <pc:sldMk cId="3494866602" sldId="272"/>
            <ac:spMk id="202" creationId="{29999259-D1E2-325B-825F-8902C8041306}"/>
          </ac:spMkLst>
        </pc:spChg>
        <pc:spChg chg="add mod">
          <ac:chgData name="Bozman, Adam Nathaniel" userId="f0638ef9-1deb-4360-a9b3-4111be3bf51a" providerId="ADAL" clId="{8B7FF9DA-5594-4B37-AC21-C36D284BCD85}" dt="2023-02-16T18:56:38.199" v="1039" actId="1076"/>
          <ac:spMkLst>
            <pc:docMk/>
            <pc:sldMk cId="3494866602" sldId="272"/>
            <ac:spMk id="206" creationId="{E4DD1B70-7E09-06DD-140B-7D97BDDD3672}"/>
          </ac:spMkLst>
        </pc:spChg>
        <pc:spChg chg="add mod">
          <ac:chgData name="Bozman, Adam Nathaniel" userId="f0638ef9-1deb-4360-a9b3-4111be3bf51a" providerId="ADAL" clId="{8B7FF9DA-5594-4B37-AC21-C36D284BCD85}" dt="2023-02-16T18:56:20.322" v="1034" actId="1076"/>
          <ac:spMkLst>
            <pc:docMk/>
            <pc:sldMk cId="3494866602" sldId="272"/>
            <ac:spMk id="207" creationId="{6C251162-3840-2386-3F01-7F73EC776307}"/>
          </ac:spMkLst>
        </pc:spChg>
        <pc:spChg chg="add mod">
          <ac:chgData name="Bozman, Adam Nathaniel" userId="f0638ef9-1deb-4360-a9b3-4111be3bf51a" providerId="ADAL" clId="{8B7FF9DA-5594-4B37-AC21-C36D284BCD85}" dt="2023-02-16T18:56:30.403" v="1036" actId="1076"/>
          <ac:spMkLst>
            <pc:docMk/>
            <pc:sldMk cId="3494866602" sldId="272"/>
            <ac:spMk id="208" creationId="{F642B55A-0CE6-5719-0E1B-0E5481DA9DF8}"/>
          </ac:spMkLst>
        </pc:spChg>
        <pc:spChg chg="add mod">
          <ac:chgData name="Bozman, Adam Nathaniel" userId="f0638ef9-1deb-4360-a9b3-4111be3bf51a" providerId="ADAL" clId="{8B7FF9DA-5594-4B37-AC21-C36D284BCD85}" dt="2023-02-16T18:56:34.625" v="1037" actId="1076"/>
          <ac:spMkLst>
            <pc:docMk/>
            <pc:sldMk cId="3494866602" sldId="272"/>
            <ac:spMk id="210" creationId="{DDD841CC-B6A2-AA53-65E3-FC47BCA229F7}"/>
          </ac:spMkLst>
        </pc:spChg>
        <pc:spChg chg="add del">
          <ac:chgData name="Bozman, Adam Nathaniel" userId="f0638ef9-1deb-4360-a9b3-4111be3bf51a" providerId="ADAL" clId="{8B7FF9DA-5594-4B37-AC21-C36D284BCD85}" dt="2023-02-16T18:41:34.105" v="523" actId="34122"/>
          <ac:spMkLst>
            <pc:docMk/>
            <pc:sldMk cId="3494866602" sldId="272"/>
            <ac:spMk id="243" creationId="{7448C256-9F10-4515-8372-1EE178B9ED1B}"/>
          </ac:spMkLst>
        </pc:spChg>
        <pc:grpChg chg="del mod">
          <ac:chgData name="Bozman, Adam Nathaniel" userId="f0638ef9-1deb-4360-a9b3-4111be3bf51a" providerId="ADAL" clId="{8B7FF9DA-5594-4B37-AC21-C36D284BCD85}" dt="2023-02-16T18:37:12.084" v="319"/>
          <ac:grpSpMkLst>
            <pc:docMk/>
            <pc:sldMk cId="3494866602" sldId="272"/>
            <ac:grpSpMk id="10" creationId="{94523030-1348-C199-24B2-DC8ED627539A}"/>
          </ac:grpSpMkLst>
        </pc:grpChg>
        <pc:grpChg chg="del mod">
          <ac:chgData name="Bozman, Adam Nathaniel" userId="f0638ef9-1deb-4360-a9b3-4111be3bf51a" providerId="ADAL" clId="{8B7FF9DA-5594-4B37-AC21-C36D284BCD85}" dt="2023-02-16T18:37:17.872" v="326"/>
          <ac:grpSpMkLst>
            <pc:docMk/>
            <pc:sldMk cId="3494866602" sldId="272"/>
            <ac:grpSpMk id="15" creationId="{DD413EC4-A0AA-AEE0-5DBB-1FD624713B42}"/>
          </ac:grpSpMkLst>
        </pc:grpChg>
        <pc:grpChg chg="del mod">
          <ac:chgData name="Bozman, Adam Nathaniel" userId="f0638ef9-1deb-4360-a9b3-4111be3bf51a" providerId="ADAL" clId="{8B7FF9DA-5594-4B37-AC21-C36D284BCD85}" dt="2023-02-16T18:37:19.462" v="329"/>
          <ac:grpSpMkLst>
            <pc:docMk/>
            <pc:sldMk cId="3494866602" sldId="272"/>
            <ac:grpSpMk id="18" creationId="{3B07E4D3-E114-70D0-D3A4-160E822D4124}"/>
          </ac:grpSpMkLst>
        </pc:grpChg>
        <pc:grpChg chg="del mod">
          <ac:chgData name="Bozman, Adam Nathaniel" userId="f0638ef9-1deb-4360-a9b3-4111be3bf51a" providerId="ADAL" clId="{8B7FF9DA-5594-4B37-AC21-C36D284BCD85}" dt="2023-02-16T18:37:22.510" v="334"/>
          <ac:grpSpMkLst>
            <pc:docMk/>
            <pc:sldMk cId="3494866602" sldId="272"/>
            <ac:grpSpMk id="21" creationId="{B28BB5C6-E717-A6D0-19A7-F21C0E785FBE}"/>
          </ac:grpSpMkLst>
        </pc:grpChg>
        <pc:grpChg chg="add del mod">
          <ac:chgData name="Bozman, Adam Nathaniel" userId="f0638ef9-1deb-4360-a9b3-4111be3bf51a" providerId="ADAL" clId="{8B7FF9DA-5594-4B37-AC21-C36D284BCD85}" dt="2023-02-16T18:49:16.614" v="603"/>
          <ac:grpSpMkLst>
            <pc:docMk/>
            <pc:sldMk cId="3494866602" sldId="272"/>
            <ac:grpSpMk id="26" creationId="{58FF7F97-345B-A52E-3B70-30484595CEEE}"/>
          </ac:grpSpMkLst>
        </pc:grpChg>
        <pc:grpChg chg="add del mod">
          <ac:chgData name="Bozman, Adam Nathaniel" userId="f0638ef9-1deb-4360-a9b3-4111be3bf51a" providerId="ADAL" clId="{8B7FF9DA-5594-4B37-AC21-C36D284BCD85}" dt="2023-02-16T18:49:18.877" v="607"/>
          <ac:grpSpMkLst>
            <pc:docMk/>
            <pc:sldMk cId="3494866602" sldId="272"/>
            <ac:grpSpMk id="29" creationId="{CC8DC487-3CCA-8E3F-6849-B39104421E33}"/>
          </ac:grpSpMkLst>
        </pc:grpChg>
        <pc:grpChg chg="del mod">
          <ac:chgData name="Bozman, Adam Nathaniel" userId="f0638ef9-1deb-4360-a9b3-4111be3bf51a" providerId="ADAL" clId="{8B7FF9DA-5594-4B37-AC21-C36D284BCD85}" dt="2023-02-16T18:37:35.876" v="350"/>
          <ac:grpSpMkLst>
            <pc:docMk/>
            <pc:sldMk cId="3494866602" sldId="272"/>
            <ac:grpSpMk id="33" creationId="{8B193B44-2796-AF88-4263-4259D4148A1D}"/>
          </ac:grpSpMkLst>
        </pc:grpChg>
        <pc:grpChg chg="del mod">
          <ac:chgData name="Bozman, Adam Nathaniel" userId="f0638ef9-1deb-4360-a9b3-4111be3bf51a" providerId="ADAL" clId="{8B7FF9DA-5594-4B37-AC21-C36D284BCD85}" dt="2023-02-16T18:37:37.935" v="353"/>
          <ac:grpSpMkLst>
            <pc:docMk/>
            <pc:sldMk cId="3494866602" sldId="272"/>
            <ac:grpSpMk id="36" creationId="{17DDA5D4-C14F-65E7-2AF2-1E93CA3602AA}"/>
          </ac:grpSpMkLst>
        </pc:grpChg>
        <pc:grpChg chg="add del mod">
          <ac:chgData name="Bozman, Adam Nathaniel" userId="f0638ef9-1deb-4360-a9b3-4111be3bf51a" providerId="ADAL" clId="{8B7FF9DA-5594-4B37-AC21-C36D284BCD85}" dt="2023-02-16T18:49:18.877" v="606"/>
          <ac:grpSpMkLst>
            <pc:docMk/>
            <pc:sldMk cId="3494866602" sldId="272"/>
            <ac:grpSpMk id="39" creationId="{AE1AE89F-C540-4438-C2CA-A8A44979CF49}"/>
          </ac:grpSpMkLst>
        </pc:grpChg>
        <pc:grpChg chg="add del mod">
          <ac:chgData name="Bozman, Adam Nathaniel" userId="f0638ef9-1deb-4360-a9b3-4111be3bf51a" providerId="ADAL" clId="{8B7FF9DA-5594-4B37-AC21-C36D284BCD85}" dt="2023-02-16T18:49:21.476" v="611"/>
          <ac:grpSpMkLst>
            <pc:docMk/>
            <pc:sldMk cId="3494866602" sldId="272"/>
            <ac:grpSpMk id="43" creationId="{92B36FB7-BBC5-50D9-40B5-1A2A82897531}"/>
          </ac:grpSpMkLst>
        </pc:grpChg>
        <pc:grpChg chg="add del mod">
          <ac:chgData name="Bozman, Adam Nathaniel" userId="f0638ef9-1deb-4360-a9b3-4111be3bf51a" providerId="ADAL" clId="{8B7FF9DA-5594-4B37-AC21-C36D284BCD85}" dt="2023-02-16T18:49:22.576" v="614"/>
          <ac:grpSpMkLst>
            <pc:docMk/>
            <pc:sldMk cId="3494866602" sldId="272"/>
            <ac:grpSpMk id="46" creationId="{4127AC2D-0E31-90A5-BFD3-A11B54B63456}"/>
          </ac:grpSpMkLst>
        </pc:grpChg>
        <pc:grpChg chg="add del mod">
          <ac:chgData name="Bozman, Adam Nathaniel" userId="f0638ef9-1deb-4360-a9b3-4111be3bf51a" providerId="ADAL" clId="{8B7FF9DA-5594-4B37-AC21-C36D284BCD85}" dt="2023-02-16T18:54:00.293" v="856"/>
          <ac:grpSpMkLst>
            <pc:docMk/>
            <pc:sldMk cId="3494866602" sldId="272"/>
            <ac:grpSpMk id="58" creationId="{AA9BC0F4-FAFE-2BA3-CC8D-589E4BDFEDE9}"/>
          </ac:grpSpMkLst>
        </pc:grpChg>
        <pc:grpChg chg="add del mod">
          <ac:chgData name="Bozman, Adam Nathaniel" userId="f0638ef9-1deb-4360-a9b3-4111be3bf51a" providerId="ADAL" clId="{8B7FF9DA-5594-4B37-AC21-C36D284BCD85}" dt="2023-02-16T18:54:00.293" v="853"/>
          <ac:grpSpMkLst>
            <pc:docMk/>
            <pc:sldMk cId="3494866602" sldId="272"/>
            <ac:grpSpMk id="61" creationId="{16F3C1C2-06BE-AF7E-2083-20F432262494}"/>
          </ac:grpSpMkLst>
        </pc:grpChg>
        <pc:grpChg chg="add del mod">
          <ac:chgData name="Bozman, Adam Nathaniel" userId="f0638ef9-1deb-4360-a9b3-4111be3bf51a" providerId="ADAL" clId="{8B7FF9DA-5594-4B37-AC21-C36D284BCD85}" dt="2023-02-16T18:53:50.689" v="826"/>
          <ac:grpSpMkLst>
            <pc:docMk/>
            <pc:sldMk cId="3494866602" sldId="272"/>
            <ac:grpSpMk id="66" creationId="{D7D02CCF-DE49-C3F6-2988-442A354E3932}"/>
          </ac:grpSpMkLst>
        </pc:grpChg>
        <pc:grpChg chg="del mod">
          <ac:chgData name="Bozman, Adam Nathaniel" userId="f0638ef9-1deb-4360-a9b3-4111be3bf51a" providerId="ADAL" clId="{8B7FF9DA-5594-4B37-AC21-C36D284BCD85}" dt="2023-02-16T18:38:54.966" v="386"/>
          <ac:grpSpMkLst>
            <pc:docMk/>
            <pc:sldMk cId="3494866602" sldId="272"/>
            <ac:grpSpMk id="69" creationId="{903EE6C4-39C2-9D0F-FA24-439BC8C480CD}"/>
          </ac:grpSpMkLst>
        </pc:grpChg>
        <pc:grpChg chg="add del mod">
          <ac:chgData name="Bozman, Adam Nathaniel" userId="f0638ef9-1deb-4360-a9b3-4111be3bf51a" providerId="ADAL" clId="{8B7FF9DA-5594-4B37-AC21-C36D284BCD85}" dt="2023-02-16T18:53:50.689" v="828"/>
          <ac:grpSpMkLst>
            <pc:docMk/>
            <pc:sldMk cId="3494866602" sldId="272"/>
            <ac:grpSpMk id="72" creationId="{8A426843-F489-F910-1155-198B1383AE5A}"/>
          </ac:grpSpMkLst>
        </pc:grpChg>
        <pc:grpChg chg="add del mod">
          <ac:chgData name="Bozman, Adam Nathaniel" userId="f0638ef9-1deb-4360-a9b3-4111be3bf51a" providerId="ADAL" clId="{8B7FF9DA-5594-4B37-AC21-C36D284BCD85}" dt="2023-02-16T18:53:52.385" v="833"/>
          <ac:grpSpMkLst>
            <pc:docMk/>
            <pc:sldMk cId="3494866602" sldId="272"/>
            <ac:grpSpMk id="77" creationId="{BDDFCEB0-C2F8-16EB-3F09-FF42420D5DCB}"/>
          </ac:grpSpMkLst>
        </pc:grpChg>
        <pc:grpChg chg="del mod">
          <ac:chgData name="Bozman, Adam Nathaniel" userId="f0638ef9-1deb-4360-a9b3-4111be3bf51a" providerId="ADAL" clId="{8B7FF9DA-5594-4B37-AC21-C36D284BCD85}" dt="2023-02-16T18:39:17.490" v="411"/>
          <ac:grpSpMkLst>
            <pc:docMk/>
            <pc:sldMk cId="3494866602" sldId="272"/>
            <ac:grpSpMk id="82" creationId="{FBA4BA0F-B197-C526-9EC7-A45D0410A84C}"/>
          </ac:grpSpMkLst>
        </pc:grpChg>
        <pc:grpChg chg="del mod">
          <ac:chgData name="Bozman, Adam Nathaniel" userId="f0638ef9-1deb-4360-a9b3-4111be3bf51a" providerId="ADAL" clId="{8B7FF9DA-5594-4B37-AC21-C36D284BCD85}" dt="2023-02-16T18:39:21.312" v="419"/>
          <ac:grpSpMkLst>
            <pc:docMk/>
            <pc:sldMk cId="3494866602" sldId="272"/>
            <ac:grpSpMk id="94" creationId="{0E636927-0D62-6A13-822B-05E64A8A6A68}"/>
          </ac:grpSpMkLst>
        </pc:grpChg>
        <pc:grpChg chg="add del mod">
          <ac:chgData name="Bozman, Adam Nathaniel" userId="f0638ef9-1deb-4360-a9b3-4111be3bf51a" providerId="ADAL" clId="{8B7FF9DA-5594-4B37-AC21-C36D284BCD85}" dt="2023-02-16T18:53:49.797" v="823"/>
          <ac:grpSpMkLst>
            <pc:docMk/>
            <pc:sldMk cId="3494866602" sldId="272"/>
            <ac:grpSpMk id="95" creationId="{3C21094B-6747-6205-63DD-BF816BC363F9}"/>
          </ac:grpSpMkLst>
        </pc:grpChg>
        <pc:grpChg chg="add del mod">
          <ac:chgData name="Bozman, Adam Nathaniel" userId="f0638ef9-1deb-4360-a9b3-4111be3bf51a" providerId="ADAL" clId="{8B7FF9DA-5594-4B37-AC21-C36D284BCD85}" dt="2023-02-16T18:53:56.770" v="844"/>
          <ac:grpSpMkLst>
            <pc:docMk/>
            <pc:sldMk cId="3494866602" sldId="272"/>
            <ac:grpSpMk id="103" creationId="{FCE0B992-AD25-8803-D18B-0DD267B1FCFF}"/>
          </ac:grpSpMkLst>
        </pc:grpChg>
        <pc:grpChg chg="del mod">
          <ac:chgData name="Bozman, Adam Nathaniel" userId="f0638ef9-1deb-4360-a9b3-4111be3bf51a" providerId="ADAL" clId="{8B7FF9DA-5594-4B37-AC21-C36D284BCD85}" dt="2023-02-16T18:51:50.148" v="746"/>
          <ac:grpSpMkLst>
            <pc:docMk/>
            <pc:sldMk cId="3494866602" sldId="272"/>
            <ac:grpSpMk id="107" creationId="{E63EE02B-370E-2596-5E8F-B51094DD9577}"/>
          </ac:grpSpMkLst>
        </pc:grpChg>
        <pc:grpChg chg="del mod">
          <ac:chgData name="Bozman, Adam Nathaniel" userId="f0638ef9-1deb-4360-a9b3-4111be3bf51a" providerId="ADAL" clId="{8B7FF9DA-5594-4B37-AC21-C36D284BCD85}" dt="2023-02-16T18:39:33.233" v="430"/>
          <ac:grpSpMkLst>
            <pc:docMk/>
            <pc:sldMk cId="3494866602" sldId="272"/>
            <ac:grpSpMk id="110" creationId="{FD52C81F-EB29-2AD9-D853-E614F1D9F15C}"/>
          </ac:grpSpMkLst>
        </pc:grpChg>
        <pc:grpChg chg="del mod">
          <ac:chgData name="Bozman, Adam Nathaniel" userId="f0638ef9-1deb-4360-a9b3-4111be3bf51a" providerId="ADAL" clId="{8B7FF9DA-5594-4B37-AC21-C36D284BCD85}" dt="2023-02-16T18:39:36.095" v="432"/>
          <ac:grpSpMkLst>
            <pc:docMk/>
            <pc:sldMk cId="3494866602" sldId="272"/>
            <ac:grpSpMk id="114" creationId="{C155AB7D-9376-2DE6-2A34-4B914C603647}"/>
          </ac:grpSpMkLst>
        </pc:grpChg>
        <pc:grpChg chg="del mod">
          <ac:chgData name="Bozman, Adam Nathaniel" userId="f0638ef9-1deb-4360-a9b3-4111be3bf51a" providerId="ADAL" clId="{8B7FF9DA-5594-4B37-AC21-C36D284BCD85}" dt="2023-02-16T18:51:50.148" v="745"/>
          <ac:grpSpMkLst>
            <pc:docMk/>
            <pc:sldMk cId="3494866602" sldId="272"/>
            <ac:grpSpMk id="116" creationId="{DDB8A2BD-429F-1149-5633-0D5C13118516}"/>
          </ac:grpSpMkLst>
        </pc:grpChg>
        <pc:grpChg chg="del mod">
          <ac:chgData name="Bozman, Adam Nathaniel" userId="f0638ef9-1deb-4360-a9b3-4111be3bf51a" providerId="ADAL" clId="{8B7FF9DA-5594-4B37-AC21-C36D284BCD85}" dt="2023-02-16T18:51:48.473" v="743"/>
          <ac:grpSpMkLst>
            <pc:docMk/>
            <pc:sldMk cId="3494866602" sldId="272"/>
            <ac:grpSpMk id="123" creationId="{6D459A75-4CD2-2730-FECC-FFDA52E996C1}"/>
          </ac:grpSpMkLst>
        </pc:grpChg>
        <pc:grpChg chg="del mod">
          <ac:chgData name="Bozman, Adam Nathaniel" userId="f0638ef9-1deb-4360-a9b3-4111be3bf51a" providerId="ADAL" clId="{8B7FF9DA-5594-4B37-AC21-C36D284BCD85}" dt="2023-02-16T18:39:49.903" v="449"/>
          <ac:grpSpMkLst>
            <pc:docMk/>
            <pc:sldMk cId="3494866602" sldId="272"/>
            <ac:grpSpMk id="128" creationId="{BA4A2450-5466-D29F-0863-E33FED0F1CD7}"/>
          </ac:grpSpMkLst>
        </pc:grpChg>
        <pc:grpChg chg="del mod">
          <ac:chgData name="Bozman, Adam Nathaniel" userId="f0638ef9-1deb-4360-a9b3-4111be3bf51a" providerId="ADAL" clId="{8B7FF9DA-5594-4B37-AC21-C36D284BCD85}" dt="2023-02-16T18:51:45.940" v="737"/>
          <ac:grpSpMkLst>
            <pc:docMk/>
            <pc:sldMk cId="3494866602" sldId="272"/>
            <ac:grpSpMk id="129" creationId="{E0496D0B-0BDF-27C8-C23D-96057BD8548E}"/>
          </ac:grpSpMkLst>
        </pc:grpChg>
        <pc:grpChg chg="del mod">
          <ac:chgData name="Bozman, Adam Nathaniel" userId="f0638ef9-1deb-4360-a9b3-4111be3bf51a" providerId="ADAL" clId="{8B7FF9DA-5594-4B37-AC21-C36D284BCD85}" dt="2023-02-16T18:51:44.341" v="733"/>
          <ac:grpSpMkLst>
            <pc:docMk/>
            <pc:sldMk cId="3494866602" sldId="272"/>
            <ac:grpSpMk id="135" creationId="{572DC759-ABFF-62AB-6405-77E627247552}"/>
          </ac:grpSpMkLst>
        </pc:grpChg>
        <pc:grpChg chg="del mod">
          <ac:chgData name="Bozman, Adam Nathaniel" userId="f0638ef9-1deb-4360-a9b3-4111be3bf51a" providerId="ADAL" clId="{8B7FF9DA-5594-4B37-AC21-C36D284BCD85}" dt="2023-02-16T18:51:43.111" v="731"/>
          <ac:grpSpMkLst>
            <pc:docMk/>
            <pc:sldMk cId="3494866602" sldId="272"/>
            <ac:grpSpMk id="136" creationId="{33D5D27C-1827-9848-EE14-C9E9F42361FF}"/>
          </ac:grpSpMkLst>
        </pc:grpChg>
        <pc:grpChg chg="del mod">
          <ac:chgData name="Bozman, Adam Nathaniel" userId="f0638ef9-1deb-4360-a9b3-4111be3bf51a" providerId="ADAL" clId="{8B7FF9DA-5594-4B37-AC21-C36D284BCD85}" dt="2023-02-16T18:55:10.387" v="976"/>
          <ac:grpSpMkLst>
            <pc:docMk/>
            <pc:sldMk cId="3494866602" sldId="272"/>
            <ac:grpSpMk id="141" creationId="{A138FCEC-DD69-C856-A367-586049A10575}"/>
          </ac:grpSpMkLst>
        </pc:grpChg>
        <pc:grpChg chg="del mod">
          <ac:chgData name="Bozman, Adam Nathaniel" userId="f0638ef9-1deb-4360-a9b3-4111be3bf51a" providerId="ADAL" clId="{8B7FF9DA-5594-4B37-AC21-C36D284BCD85}" dt="2023-02-16T18:40:21.704" v="472"/>
          <ac:grpSpMkLst>
            <pc:docMk/>
            <pc:sldMk cId="3494866602" sldId="272"/>
            <ac:grpSpMk id="148" creationId="{DD838611-A630-5977-2B33-CF5A33E2ECAF}"/>
          </ac:grpSpMkLst>
        </pc:grpChg>
        <pc:grpChg chg="del mod">
          <ac:chgData name="Bozman, Adam Nathaniel" userId="f0638ef9-1deb-4360-a9b3-4111be3bf51a" providerId="ADAL" clId="{8B7FF9DA-5594-4B37-AC21-C36D284BCD85}" dt="2023-02-16T18:55:11.652" v="983"/>
          <ac:grpSpMkLst>
            <pc:docMk/>
            <pc:sldMk cId="3494866602" sldId="272"/>
            <ac:grpSpMk id="150" creationId="{EF8A2BCD-2870-A7B3-DB63-526E96574682}"/>
          </ac:grpSpMkLst>
        </pc:grpChg>
        <pc:grpChg chg="del mod">
          <ac:chgData name="Bozman, Adam Nathaniel" userId="f0638ef9-1deb-4360-a9b3-4111be3bf51a" providerId="ADAL" clId="{8B7FF9DA-5594-4B37-AC21-C36D284BCD85}" dt="2023-02-16T18:55:15.016" v="986"/>
          <ac:grpSpMkLst>
            <pc:docMk/>
            <pc:sldMk cId="3494866602" sldId="272"/>
            <ac:grpSpMk id="154" creationId="{5CDD19E5-C80B-C680-2592-AE98FD676FE7}"/>
          </ac:grpSpMkLst>
        </pc:grpChg>
        <pc:grpChg chg="del mod">
          <ac:chgData name="Bozman, Adam Nathaniel" userId="f0638ef9-1deb-4360-a9b3-4111be3bf51a" providerId="ADAL" clId="{8B7FF9DA-5594-4B37-AC21-C36D284BCD85}" dt="2023-02-16T18:40:29.416" v="486"/>
          <ac:grpSpMkLst>
            <pc:docMk/>
            <pc:sldMk cId="3494866602" sldId="272"/>
            <ac:grpSpMk id="157" creationId="{45E31F99-56A4-86CF-ED22-91B0372551D4}"/>
          </ac:grpSpMkLst>
        </pc:grpChg>
        <pc:grpChg chg="del mod">
          <ac:chgData name="Bozman, Adam Nathaniel" userId="f0638ef9-1deb-4360-a9b3-4111be3bf51a" providerId="ADAL" clId="{8B7FF9DA-5594-4B37-AC21-C36D284BCD85}" dt="2023-02-16T18:55:15.016" v="994"/>
          <ac:grpSpMkLst>
            <pc:docMk/>
            <pc:sldMk cId="3494866602" sldId="272"/>
            <ac:grpSpMk id="164" creationId="{A27D09B9-6A2E-2EF8-A57C-95553B1B7EBE}"/>
          </ac:grpSpMkLst>
        </pc:grpChg>
        <pc:grpChg chg="del mod">
          <ac:chgData name="Bozman, Adam Nathaniel" userId="f0638ef9-1deb-4360-a9b3-4111be3bf51a" providerId="ADAL" clId="{8B7FF9DA-5594-4B37-AC21-C36D284BCD85}" dt="2023-02-16T18:40:37.527" v="500"/>
          <ac:grpSpMkLst>
            <pc:docMk/>
            <pc:sldMk cId="3494866602" sldId="272"/>
            <ac:grpSpMk id="176" creationId="{6AE11ED1-D864-F785-686E-388F02774DB8}"/>
          </ac:grpSpMkLst>
        </pc:grpChg>
        <pc:grpChg chg="del mod">
          <ac:chgData name="Bozman, Adam Nathaniel" userId="f0638ef9-1deb-4360-a9b3-4111be3bf51a" providerId="ADAL" clId="{8B7FF9DA-5594-4B37-AC21-C36D284BCD85}" dt="2023-02-16T18:40:42.783" v="507"/>
          <ac:grpSpMkLst>
            <pc:docMk/>
            <pc:sldMk cId="3494866602" sldId="272"/>
            <ac:grpSpMk id="178" creationId="{EB80694E-0493-4712-2144-81AE1139D3FD}"/>
          </ac:grpSpMkLst>
        </pc:grpChg>
        <pc:grpChg chg="del mod">
          <ac:chgData name="Bozman, Adam Nathaniel" userId="f0638ef9-1deb-4360-a9b3-4111be3bf51a" providerId="ADAL" clId="{8B7FF9DA-5594-4B37-AC21-C36D284BCD85}" dt="2023-02-16T18:40:45.321" v="509"/>
          <ac:grpSpMkLst>
            <pc:docMk/>
            <pc:sldMk cId="3494866602" sldId="272"/>
            <ac:grpSpMk id="181" creationId="{CE32A4C9-9B19-58B2-521A-DFE7880818F2}"/>
          </ac:grpSpMkLst>
        </pc:grpChg>
        <pc:grpChg chg="del mod">
          <ac:chgData name="Bozman, Adam Nathaniel" userId="f0638ef9-1deb-4360-a9b3-4111be3bf51a" providerId="ADAL" clId="{8B7FF9DA-5594-4B37-AC21-C36D284BCD85}" dt="2023-02-16T18:55:10.387" v="979"/>
          <ac:grpSpMkLst>
            <pc:docMk/>
            <pc:sldMk cId="3494866602" sldId="272"/>
            <ac:grpSpMk id="183" creationId="{758F7EB7-89DD-B68D-0AD1-88903D037D41}"/>
          </ac:grpSpMkLst>
        </pc:grpChg>
        <pc:grpChg chg="del mod">
          <ac:chgData name="Bozman, Adam Nathaniel" userId="f0638ef9-1deb-4360-a9b3-4111be3bf51a" providerId="ADAL" clId="{8B7FF9DA-5594-4B37-AC21-C36D284BCD85}" dt="2023-02-16T18:40:54.761" v="513"/>
          <ac:grpSpMkLst>
            <pc:docMk/>
            <pc:sldMk cId="3494866602" sldId="272"/>
            <ac:grpSpMk id="186" creationId="{1BD1485D-E206-9BBE-62FD-EB0778E70A26}"/>
          </ac:grpSpMkLst>
        </pc:grpChg>
        <pc:grpChg chg="mod">
          <ac:chgData name="Bozman, Adam Nathaniel" userId="f0638ef9-1deb-4360-a9b3-4111be3bf51a" providerId="ADAL" clId="{8B7FF9DA-5594-4B37-AC21-C36D284BCD85}" dt="2023-02-16T18:41:34.850" v="526"/>
          <ac:grpSpMkLst>
            <pc:docMk/>
            <pc:sldMk cId="3494866602" sldId="272"/>
            <ac:grpSpMk id="192" creationId="{D09244FE-4063-F682-6BCC-407BF9FDA2C2}"/>
          </ac:grpSpMkLst>
        </pc:grpChg>
        <pc:grpChg chg="del mod">
          <ac:chgData name="Bozman, Adam Nathaniel" userId="f0638ef9-1deb-4360-a9b3-4111be3bf51a" providerId="ADAL" clId="{8B7FF9DA-5594-4B37-AC21-C36D284BCD85}" dt="2023-02-16T18:42:34.777" v="539"/>
          <ac:grpSpMkLst>
            <pc:docMk/>
            <pc:sldMk cId="3494866602" sldId="272"/>
            <ac:grpSpMk id="194" creationId="{829E4137-26D3-C15E-0302-3E01DED297B2}"/>
          </ac:grpSpMkLst>
        </pc:grpChg>
        <pc:grpChg chg="del mod">
          <ac:chgData name="Bozman, Adam Nathaniel" userId="f0638ef9-1deb-4360-a9b3-4111be3bf51a" providerId="ADAL" clId="{8B7FF9DA-5594-4B37-AC21-C36D284BCD85}" dt="2023-02-16T18:42:40.086" v="542"/>
          <ac:grpSpMkLst>
            <pc:docMk/>
            <pc:sldMk cId="3494866602" sldId="272"/>
            <ac:grpSpMk id="196" creationId="{FD673342-7F6E-B2A1-56FD-2CDF09AC5CA2}"/>
          </ac:grpSpMkLst>
        </pc:grpChg>
        <pc:grpChg chg="del mod">
          <ac:chgData name="Bozman, Adam Nathaniel" userId="f0638ef9-1deb-4360-a9b3-4111be3bf51a" providerId="ADAL" clId="{8B7FF9DA-5594-4B37-AC21-C36D284BCD85}" dt="2023-02-16T18:42:45.132" v="545"/>
          <ac:grpSpMkLst>
            <pc:docMk/>
            <pc:sldMk cId="3494866602" sldId="272"/>
            <ac:grpSpMk id="198" creationId="{78F15E30-A990-00F3-2EE2-BB90DA10B5B8}"/>
          </ac:grpSpMkLst>
        </pc:grpChg>
        <pc:grpChg chg="del mod">
          <ac:chgData name="Bozman, Adam Nathaniel" userId="f0638ef9-1deb-4360-a9b3-4111be3bf51a" providerId="ADAL" clId="{8B7FF9DA-5594-4B37-AC21-C36D284BCD85}" dt="2023-02-16T18:55:07.783" v="965"/>
          <ac:grpSpMkLst>
            <pc:docMk/>
            <pc:sldMk cId="3494866602" sldId="272"/>
            <ac:grpSpMk id="200" creationId="{81B79401-8CDC-AE6E-8DD7-885CAB29FC10}"/>
          </ac:grpSpMkLst>
        </pc:grpChg>
        <pc:inkChg chg="add del">
          <ac:chgData name="Bozman, Adam Nathaniel" userId="f0638ef9-1deb-4360-a9b3-4111be3bf51a" providerId="ADAL" clId="{8B7FF9DA-5594-4B37-AC21-C36D284BCD85}" dt="2023-02-16T18:36:48.822" v="313"/>
          <ac:inkMkLst>
            <pc:docMk/>
            <pc:sldMk cId="3494866602" sldId="272"/>
            <ac:inkMk id="3" creationId="{A3447091-8815-DAA9-04D2-DCDD8C80DEE9}"/>
          </ac:inkMkLst>
        </pc:inkChg>
        <pc:inkChg chg="add del">
          <ac:chgData name="Bozman, Adam Nathaniel" userId="f0638ef9-1deb-4360-a9b3-4111be3bf51a" providerId="ADAL" clId="{8B7FF9DA-5594-4B37-AC21-C36D284BCD85}" dt="2023-02-16T18:36:49.932" v="314"/>
          <ac:inkMkLst>
            <pc:docMk/>
            <pc:sldMk cId="3494866602" sldId="272"/>
            <ac:inkMk id="4" creationId="{301576BD-4D31-E7C8-05DD-2D17F82FB293}"/>
          </ac:inkMkLst>
        </pc:inkChg>
        <pc:inkChg chg="add del mod">
          <ac:chgData name="Bozman, Adam Nathaniel" userId="f0638ef9-1deb-4360-a9b3-4111be3bf51a" providerId="ADAL" clId="{8B7FF9DA-5594-4B37-AC21-C36D284BCD85}" dt="2023-02-16T18:37:12.084" v="320"/>
          <ac:inkMkLst>
            <pc:docMk/>
            <pc:sldMk cId="3494866602" sldId="272"/>
            <ac:inkMk id="5" creationId="{385392E3-1C1F-1D3C-EB5C-201DD1838559}"/>
          </ac:inkMkLst>
        </pc:inkChg>
        <pc:inkChg chg="add del mod">
          <ac:chgData name="Bozman, Adam Nathaniel" userId="f0638ef9-1deb-4360-a9b3-4111be3bf51a" providerId="ADAL" clId="{8B7FF9DA-5594-4B37-AC21-C36D284BCD85}" dt="2023-02-16T18:37:12.084" v="319"/>
          <ac:inkMkLst>
            <pc:docMk/>
            <pc:sldMk cId="3494866602" sldId="272"/>
            <ac:inkMk id="9" creationId="{E085FC49-548A-4F54-3AE8-9AB9BA72E58E}"/>
          </ac:inkMkLst>
        </pc:inkChg>
        <pc:inkChg chg="add del mod">
          <ac:chgData name="Bozman, Adam Nathaniel" userId="f0638ef9-1deb-4360-a9b3-4111be3bf51a" providerId="ADAL" clId="{8B7FF9DA-5594-4B37-AC21-C36D284BCD85}" dt="2023-02-16T18:37:22.510" v="335"/>
          <ac:inkMkLst>
            <pc:docMk/>
            <pc:sldMk cId="3494866602" sldId="272"/>
            <ac:inkMk id="12" creationId="{7C439F68-BB79-B746-2155-E20A6E367AAB}"/>
          </ac:inkMkLst>
        </pc:inkChg>
        <pc:inkChg chg="add del mod">
          <ac:chgData name="Bozman, Adam Nathaniel" userId="f0638ef9-1deb-4360-a9b3-4111be3bf51a" providerId="ADAL" clId="{8B7FF9DA-5594-4B37-AC21-C36D284BCD85}" dt="2023-02-16T18:37:22.510" v="334"/>
          <ac:inkMkLst>
            <pc:docMk/>
            <pc:sldMk cId="3494866602" sldId="272"/>
            <ac:inkMk id="14" creationId="{4B6C4F8C-205C-3434-7C40-976A2F5348DC}"/>
          </ac:inkMkLst>
        </pc:inkChg>
        <pc:inkChg chg="add del mod">
          <ac:chgData name="Bozman, Adam Nathaniel" userId="f0638ef9-1deb-4360-a9b3-4111be3bf51a" providerId="ADAL" clId="{8B7FF9DA-5594-4B37-AC21-C36D284BCD85}" dt="2023-02-16T18:37:21.349" v="330"/>
          <ac:inkMkLst>
            <pc:docMk/>
            <pc:sldMk cId="3494866602" sldId="272"/>
            <ac:inkMk id="16" creationId="{D040E3EE-76E4-2D74-E062-FAC8E01DF213}"/>
          </ac:inkMkLst>
        </pc:inkChg>
        <pc:inkChg chg="add del mod">
          <ac:chgData name="Bozman, Adam Nathaniel" userId="f0638ef9-1deb-4360-a9b3-4111be3bf51a" providerId="ADAL" clId="{8B7FF9DA-5594-4B37-AC21-C36D284BCD85}" dt="2023-02-16T18:37:21.352" v="332"/>
          <ac:inkMkLst>
            <pc:docMk/>
            <pc:sldMk cId="3494866602" sldId="272"/>
            <ac:inkMk id="17" creationId="{171F3F46-E7EF-A438-3AAF-4B6FF8873529}"/>
          </ac:inkMkLst>
        </pc:inkChg>
        <pc:inkChg chg="add del mod">
          <ac:chgData name="Bozman, Adam Nathaniel" userId="f0638ef9-1deb-4360-a9b3-4111be3bf51a" providerId="ADAL" clId="{8B7FF9DA-5594-4B37-AC21-C36D284BCD85}" dt="2023-02-16T18:37:21.352" v="333"/>
          <ac:inkMkLst>
            <pc:docMk/>
            <pc:sldMk cId="3494866602" sldId="272"/>
            <ac:inkMk id="19" creationId="{EEF964F5-F12B-D99D-149B-ED92A2CF5670}"/>
          </ac:inkMkLst>
        </pc:inkChg>
        <pc:inkChg chg="add del mod">
          <ac:chgData name="Bozman, Adam Nathaniel" userId="f0638ef9-1deb-4360-a9b3-4111be3bf51a" providerId="ADAL" clId="{8B7FF9DA-5594-4B37-AC21-C36D284BCD85}" dt="2023-02-16T18:37:21.351" v="331"/>
          <ac:inkMkLst>
            <pc:docMk/>
            <pc:sldMk cId="3494866602" sldId="272"/>
            <ac:inkMk id="20" creationId="{0E33CEBD-3D65-D26A-A4E7-4D3729D3FA26}"/>
          </ac:inkMkLst>
        </pc:inkChg>
        <pc:inkChg chg="add del mod topLvl">
          <ac:chgData name="Bozman, Adam Nathaniel" userId="f0638ef9-1deb-4360-a9b3-4111be3bf51a" providerId="ADAL" clId="{8B7FF9DA-5594-4B37-AC21-C36D284BCD85}" dt="2023-02-16T18:49:16.592" v="599"/>
          <ac:inkMkLst>
            <pc:docMk/>
            <pc:sldMk cId="3494866602" sldId="272"/>
            <ac:inkMk id="22" creationId="{8C9DF873-BEF9-3EC9-BE33-6D79223B9738}"/>
          </ac:inkMkLst>
        </pc:inkChg>
        <pc:inkChg chg="add del mod topLvl">
          <ac:chgData name="Bozman, Adam Nathaniel" userId="f0638ef9-1deb-4360-a9b3-4111be3bf51a" providerId="ADAL" clId="{8B7FF9DA-5594-4B37-AC21-C36D284BCD85}" dt="2023-02-16T18:49:16.614" v="603"/>
          <ac:inkMkLst>
            <pc:docMk/>
            <pc:sldMk cId="3494866602" sldId="272"/>
            <ac:inkMk id="23" creationId="{07A55FE4-C3B2-55A3-D3DF-5D68915B39A1}"/>
          </ac:inkMkLst>
        </pc:inkChg>
        <pc:inkChg chg="add del mod">
          <ac:chgData name="Bozman, Adam Nathaniel" userId="f0638ef9-1deb-4360-a9b3-4111be3bf51a" providerId="ADAL" clId="{8B7FF9DA-5594-4B37-AC21-C36D284BCD85}" dt="2023-02-16T18:49:16.614" v="604"/>
          <ac:inkMkLst>
            <pc:docMk/>
            <pc:sldMk cId="3494866602" sldId="272"/>
            <ac:inkMk id="24" creationId="{EF04A931-8F87-A6B1-B8C9-2BDAD82EB107}"/>
          </ac:inkMkLst>
        </pc:inkChg>
        <pc:inkChg chg="add del mod">
          <ac:chgData name="Bozman, Adam Nathaniel" userId="f0638ef9-1deb-4360-a9b3-4111be3bf51a" providerId="ADAL" clId="{8B7FF9DA-5594-4B37-AC21-C36D284BCD85}" dt="2023-02-16T18:49:16.592" v="602"/>
          <ac:inkMkLst>
            <pc:docMk/>
            <pc:sldMk cId="3494866602" sldId="272"/>
            <ac:inkMk id="25" creationId="{7A35ED32-696C-F3A9-6B86-29303753FAC1}"/>
          </ac:inkMkLst>
        </pc:inkChg>
        <pc:inkChg chg="add del mod topLvl">
          <ac:chgData name="Bozman, Adam Nathaniel" userId="f0638ef9-1deb-4360-a9b3-4111be3bf51a" providerId="ADAL" clId="{8B7FF9DA-5594-4B37-AC21-C36D284BCD85}" dt="2023-02-16T18:49:19.585" v="609"/>
          <ac:inkMkLst>
            <pc:docMk/>
            <pc:sldMk cId="3494866602" sldId="272"/>
            <ac:inkMk id="27" creationId="{2ECDD000-BD46-9663-0176-6FA978B34F81}"/>
          </ac:inkMkLst>
        </pc:inkChg>
        <pc:inkChg chg="add del mod topLvl">
          <ac:chgData name="Bozman, Adam Nathaniel" userId="f0638ef9-1deb-4360-a9b3-4111be3bf51a" providerId="ADAL" clId="{8B7FF9DA-5594-4B37-AC21-C36D284BCD85}" dt="2023-02-16T18:49:18.877" v="607"/>
          <ac:inkMkLst>
            <pc:docMk/>
            <pc:sldMk cId="3494866602" sldId="272"/>
            <ac:inkMk id="28" creationId="{E2328BF2-8FF8-FDDD-6C1E-9CA89EADE6BC}"/>
          </ac:inkMkLst>
        </pc:inkChg>
        <pc:inkChg chg="add del mod topLvl">
          <ac:chgData name="Bozman, Adam Nathaniel" userId="f0638ef9-1deb-4360-a9b3-4111be3bf51a" providerId="ADAL" clId="{8B7FF9DA-5594-4B37-AC21-C36D284BCD85}" dt="2023-02-16T18:49:18.877" v="606"/>
          <ac:inkMkLst>
            <pc:docMk/>
            <pc:sldMk cId="3494866602" sldId="272"/>
            <ac:inkMk id="30" creationId="{44040B21-5956-95B3-5736-6D47A28DB385}"/>
          </ac:inkMkLst>
        </pc:inkChg>
        <pc:inkChg chg="add del mod topLvl">
          <ac:chgData name="Bozman, Adam Nathaniel" userId="f0638ef9-1deb-4360-a9b3-4111be3bf51a" providerId="ADAL" clId="{8B7FF9DA-5594-4B37-AC21-C36D284BCD85}" dt="2023-02-16T18:49:18.877" v="608"/>
          <ac:inkMkLst>
            <pc:docMk/>
            <pc:sldMk cId="3494866602" sldId="272"/>
            <ac:inkMk id="31" creationId="{CF4E30A7-70B5-A5BB-EB1E-514464306A90}"/>
          </ac:inkMkLst>
        </pc:inkChg>
        <pc:inkChg chg="add del mod">
          <ac:chgData name="Bozman, Adam Nathaniel" userId="f0638ef9-1deb-4360-a9b3-4111be3bf51a" providerId="ADAL" clId="{8B7FF9DA-5594-4B37-AC21-C36D284BCD85}" dt="2023-02-16T18:49:16.592" v="598"/>
          <ac:inkMkLst>
            <pc:docMk/>
            <pc:sldMk cId="3494866602" sldId="272"/>
            <ac:inkMk id="32" creationId="{488EE7F1-D689-7187-6F83-1CF49F08580F}"/>
          </ac:inkMkLst>
        </pc:inkChg>
        <pc:inkChg chg="add del mod">
          <ac:chgData name="Bozman, Adam Nathaniel" userId="f0638ef9-1deb-4360-a9b3-4111be3bf51a" providerId="ADAL" clId="{8B7FF9DA-5594-4B37-AC21-C36D284BCD85}" dt="2023-02-16T18:49:16.592" v="597"/>
          <ac:inkMkLst>
            <pc:docMk/>
            <pc:sldMk cId="3494866602" sldId="272"/>
            <ac:inkMk id="34" creationId="{261A2D3B-0560-DB4F-58CD-38E1CD8C0D9A}"/>
          </ac:inkMkLst>
        </pc:inkChg>
        <pc:inkChg chg="add del mod">
          <ac:chgData name="Bozman, Adam Nathaniel" userId="f0638ef9-1deb-4360-a9b3-4111be3bf51a" providerId="ADAL" clId="{8B7FF9DA-5594-4B37-AC21-C36D284BCD85}" dt="2023-02-16T18:49:18.876" v="605"/>
          <ac:inkMkLst>
            <pc:docMk/>
            <pc:sldMk cId="3494866602" sldId="272"/>
            <ac:inkMk id="35" creationId="{445F403B-3B92-3D26-6E10-F6203B4B75B3}"/>
          </ac:inkMkLst>
        </pc:inkChg>
        <pc:inkChg chg="add del mod">
          <ac:chgData name="Bozman, Adam Nathaniel" userId="f0638ef9-1deb-4360-a9b3-4111be3bf51a" providerId="ADAL" clId="{8B7FF9DA-5594-4B37-AC21-C36D284BCD85}" dt="2023-02-16T18:49:16.592" v="601"/>
          <ac:inkMkLst>
            <pc:docMk/>
            <pc:sldMk cId="3494866602" sldId="272"/>
            <ac:inkMk id="37" creationId="{ECC0B0AF-76B3-3962-AFD7-E4CF654C4D44}"/>
          </ac:inkMkLst>
        </pc:inkChg>
        <pc:inkChg chg="add del mod">
          <ac:chgData name="Bozman, Adam Nathaniel" userId="f0638ef9-1deb-4360-a9b3-4111be3bf51a" providerId="ADAL" clId="{8B7FF9DA-5594-4B37-AC21-C36D284BCD85}" dt="2023-02-16T18:49:16.592" v="600"/>
          <ac:inkMkLst>
            <pc:docMk/>
            <pc:sldMk cId="3494866602" sldId="272"/>
            <ac:inkMk id="38" creationId="{67B43EEF-5C13-28B3-1DCF-69D59BF89086}"/>
          </ac:inkMkLst>
        </pc:inkChg>
        <pc:inkChg chg="add del mod topLvl">
          <ac:chgData name="Bozman, Adam Nathaniel" userId="f0638ef9-1deb-4360-a9b3-4111be3bf51a" providerId="ADAL" clId="{8B7FF9DA-5594-4B37-AC21-C36D284BCD85}" dt="2023-02-16T18:49:21.476" v="611"/>
          <ac:inkMkLst>
            <pc:docMk/>
            <pc:sldMk cId="3494866602" sldId="272"/>
            <ac:inkMk id="40" creationId="{DD6EADF3-31E8-8DBA-1CA6-34C5B0C31DCE}"/>
          </ac:inkMkLst>
        </pc:inkChg>
        <pc:inkChg chg="add del mod topLvl">
          <ac:chgData name="Bozman, Adam Nathaniel" userId="f0638ef9-1deb-4360-a9b3-4111be3bf51a" providerId="ADAL" clId="{8B7FF9DA-5594-4B37-AC21-C36D284BCD85}" dt="2023-02-16T18:49:21.689" v="613"/>
          <ac:inkMkLst>
            <pc:docMk/>
            <pc:sldMk cId="3494866602" sldId="272"/>
            <ac:inkMk id="41" creationId="{FAC47976-AE4B-36E6-5F76-2B6F1E108061}"/>
          </ac:inkMkLst>
        </pc:inkChg>
        <pc:inkChg chg="add del mod">
          <ac:chgData name="Bozman, Adam Nathaniel" userId="f0638ef9-1deb-4360-a9b3-4111be3bf51a" providerId="ADAL" clId="{8B7FF9DA-5594-4B37-AC21-C36D284BCD85}" dt="2023-02-16T18:49:21.476" v="610"/>
          <ac:inkMkLst>
            <pc:docMk/>
            <pc:sldMk cId="3494866602" sldId="272"/>
            <ac:inkMk id="42" creationId="{D3FC13EB-0E25-70D3-49B6-9536845DAAF9}"/>
          </ac:inkMkLst>
        </pc:inkChg>
        <pc:inkChg chg="add del mod topLvl">
          <ac:chgData name="Bozman, Adam Nathaniel" userId="f0638ef9-1deb-4360-a9b3-4111be3bf51a" providerId="ADAL" clId="{8B7FF9DA-5594-4B37-AC21-C36D284BCD85}" dt="2023-02-16T18:49:22.576" v="614"/>
          <ac:inkMkLst>
            <pc:docMk/>
            <pc:sldMk cId="3494866602" sldId="272"/>
            <ac:inkMk id="44" creationId="{0C428CF1-6E41-8DE0-8721-12B0EA5337F0}"/>
          </ac:inkMkLst>
        </pc:inkChg>
        <pc:inkChg chg="add del mod topLvl">
          <ac:chgData name="Bozman, Adam Nathaniel" userId="f0638ef9-1deb-4360-a9b3-4111be3bf51a" providerId="ADAL" clId="{8B7FF9DA-5594-4B37-AC21-C36D284BCD85}" dt="2023-02-16T18:49:22.576" v="615"/>
          <ac:inkMkLst>
            <pc:docMk/>
            <pc:sldMk cId="3494866602" sldId="272"/>
            <ac:inkMk id="45" creationId="{C1D8D7C2-22FF-9063-B53B-5E9E66197E2A}"/>
          </ac:inkMkLst>
        </pc:inkChg>
        <pc:inkChg chg="add del mod topLvl">
          <ac:chgData name="Bozman, Adam Nathaniel" userId="f0638ef9-1deb-4360-a9b3-4111be3bf51a" providerId="ADAL" clId="{8B7FF9DA-5594-4B37-AC21-C36D284BCD85}" dt="2023-02-16T18:54:00.293" v="857"/>
          <ac:inkMkLst>
            <pc:docMk/>
            <pc:sldMk cId="3494866602" sldId="272"/>
            <ac:inkMk id="47" creationId="{E1F6D965-B4FF-1730-BF06-25C63C2E5B9A}"/>
          </ac:inkMkLst>
        </pc:inkChg>
        <pc:inkChg chg="add del mod topLvl">
          <ac:chgData name="Bozman, Adam Nathaniel" userId="f0638ef9-1deb-4360-a9b3-4111be3bf51a" providerId="ADAL" clId="{8B7FF9DA-5594-4B37-AC21-C36D284BCD85}" dt="2023-02-16T18:54:00.293" v="851"/>
          <ac:inkMkLst>
            <pc:docMk/>
            <pc:sldMk cId="3494866602" sldId="272"/>
            <ac:inkMk id="48" creationId="{1FD88E79-571E-AA0D-626A-BEB55FF269F5}"/>
          </ac:inkMkLst>
        </pc:inkChg>
        <pc:inkChg chg="add del mod">
          <ac:chgData name="Bozman, Adam Nathaniel" userId="f0638ef9-1deb-4360-a9b3-4111be3bf51a" providerId="ADAL" clId="{8B7FF9DA-5594-4B37-AC21-C36D284BCD85}" dt="2023-02-16T18:54:00.291" v="846"/>
          <ac:inkMkLst>
            <pc:docMk/>
            <pc:sldMk cId="3494866602" sldId="272"/>
            <ac:inkMk id="49" creationId="{58263952-5FCA-36FE-F84E-4961642A5B6A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48"/>
          <ac:inkMkLst>
            <pc:docMk/>
            <pc:sldMk cId="3494866602" sldId="272"/>
            <ac:inkMk id="50" creationId="{36D1E54A-9323-0455-E5A5-4A779E11DAE7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50"/>
          <ac:inkMkLst>
            <pc:docMk/>
            <pc:sldMk cId="3494866602" sldId="272"/>
            <ac:inkMk id="51" creationId="{0FCA878C-E594-F66C-D452-DBA86A59AE80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55"/>
          <ac:inkMkLst>
            <pc:docMk/>
            <pc:sldMk cId="3494866602" sldId="272"/>
            <ac:inkMk id="52" creationId="{852A3E91-1E2D-72B8-FBD8-162E0B57684D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54"/>
          <ac:inkMkLst>
            <pc:docMk/>
            <pc:sldMk cId="3494866602" sldId="272"/>
            <ac:inkMk id="53" creationId="{2225C324-212A-324C-DBDF-64F428F5A148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49"/>
          <ac:inkMkLst>
            <pc:docMk/>
            <pc:sldMk cId="3494866602" sldId="272"/>
            <ac:inkMk id="54" creationId="{76B2B5D2-DD63-EE85-D763-5AF23CD7ED75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52"/>
          <ac:inkMkLst>
            <pc:docMk/>
            <pc:sldMk cId="3494866602" sldId="272"/>
            <ac:inkMk id="55" creationId="{4B9AACFE-75B7-0FFB-B7CC-B2ACC3A7421D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47"/>
          <ac:inkMkLst>
            <pc:docMk/>
            <pc:sldMk cId="3494866602" sldId="272"/>
            <ac:inkMk id="56" creationId="{B8580343-50AD-688A-F1A1-A56B4E13D3C1}"/>
          </ac:inkMkLst>
        </pc:inkChg>
        <pc:inkChg chg="add del mod">
          <ac:chgData name="Bozman, Adam Nathaniel" userId="f0638ef9-1deb-4360-a9b3-4111be3bf51a" providerId="ADAL" clId="{8B7FF9DA-5594-4B37-AC21-C36D284BCD85}" dt="2023-02-16T18:54:00.293" v="856"/>
          <ac:inkMkLst>
            <pc:docMk/>
            <pc:sldMk cId="3494866602" sldId="272"/>
            <ac:inkMk id="57" creationId="{6DD44195-2D50-8436-AF39-EB1B094AA1A4}"/>
          </ac:inkMkLst>
        </pc:inkChg>
        <pc:inkChg chg="add del mod topLvl">
          <ac:chgData name="Bozman, Adam Nathaniel" userId="f0638ef9-1deb-4360-a9b3-4111be3bf51a" providerId="ADAL" clId="{8B7FF9DA-5594-4B37-AC21-C36D284BCD85}" dt="2023-02-16T18:54:00.293" v="853"/>
          <ac:inkMkLst>
            <pc:docMk/>
            <pc:sldMk cId="3494866602" sldId="272"/>
            <ac:inkMk id="59" creationId="{B4B1DE78-3D07-E2D3-6994-152DA5E585B6}"/>
          </ac:inkMkLst>
        </pc:inkChg>
        <pc:inkChg chg="add del mod topLvl">
          <ac:chgData name="Bozman, Adam Nathaniel" userId="f0638ef9-1deb-4360-a9b3-4111be3bf51a" providerId="ADAL" clId="{8B7FF9DA-5594-4B37-AC21-C36D284BCD85}" dt="2023-02-16T18:54:00.293" v="858"/>
          <ac:inkMkLst>
            <pc:docMk/>
            <pc:sldMk cId="3494866602" sldId="272"/>
            <ac:inkMk id="60" creationId="{678720AC-AC96-993A-1B8B-DF58B0E7C80A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1.609" v="829"/>
          <ac:inkMkLst>
            <pc:docMk/>
            <pc:sldMk cId="3494866602" sldId="272"/>
            <ac:inkMk id="62" creationId="{400C57FD-7F0D-1E66-797B-2596CBBD45E2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0.689" v="826"/>
          <ac:inkMkLst>
            <pc:docMk/>
            <pc:sldMk cId="3494866602" sldId="272"/>
            <ac:inkMk id="63" creationId="{0094E13D-DC7A-847A-C280-4AC8FA3040AE}"/>
          </ac:inkMkLst>
        </pc:inkChg>
        <pc:inkChg chg="add del mod">
          <ac:chgData name="Bozman, Adam Nathaniel" userId="f0638ef9-1deb-4360-a9b3-4111be3bf51a" providerId="ADAL" clId="{8B7FF9DA-5594-4B37-AC21-C36D284BCD85}" dt="2023-02-16T18:38:49.223" v="382"/>
          <ac:inkMkLst>
            <pc:docMk/>
            <pc:sldMk cId="3494866602" sldId="272"/>
            <ac:inkMk id="64" creationId="{539298CD-6715-A177-F0F6-02DD0B3D2149}"/>
          </ac:inkMkLst>
        </pc:inkChg>
        <pc:inkChg chg="add del mod">
          <ac:chgData name="Bozman, Adam Nathaniel" userId="f0638ef9-1deb-4360-a9b3-4111be3bf51a" providerId="ADAL" clId="{8B7FF9DA-5594-4B37-AC21-C36D284BCD85}" dt="2023-02-16T18:38:49.223" v="381"/>
          <ac:inkMkLst>
            <pc:docMk/>
            <pc:sldMk cId="3494866602" sldId="272"/>
            <ac:inkMk id="65" creationId="{BADDF5E7-316E-465A-1FAD-5D8BDFCC894C}"/>
          </ac:inkMkLst>
        </pc:inkChg>
        <pc:inkChg chg="add del mod">
          <ac:chgData name="Bozman, Adam Nathaniel" userId="f0638ef9-1deb-4360-a9b3-4111be3bf51a" providerId="ADAL" clId="{8B7FF9DA-5594-4B37-AC21-C36D284BCD85}" dt="2023-02-16T18:53:50.689" v="827"/>
          <ac:inkMkLst>
            <pc:docMk/>
            <pc:sldMk cId="3494866602" sldId="272"/>
            <ac:inkMk id="67" creationId="{07024F14-AB53-3826-672F-078FFC55E8D4}"/>
          </ac:inkMkLst>
        </pc:inkChg>
        <pc:inkChg chg="add del mod">
          <ac:chgData name="Bozman, Adam Nathaniel" userId="f0638ef9-1deb-4360-a9b3-4111be3bf51a" providerId="ADAL" clId="{8B7FF9DA-5594-4B37-AC21-C36D284BCD85}" dt="2023-02-16T18:38:54.966" v="386"/>
          <ac:inkMkLst>
            <pc:docMk/>
            <pc:sldMk cId="3494866602" sldId="272"/>
            <ac:inkMk id="68" creationId="{609F069F-E83E-52F3-C40E-8C5AD38C696E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0.689" v="828"/>
          <ac:inkMkLst>
            <pc:docMk/>
            <pc:sldMk cId="3494866602" sldId="272"/>
            <ac:inkMk id="70" creationId="{FEE64297-79FE-11C8-EBA3-D3443A98A201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1.609" v="830"/>
          <ac:inkMkLst>
            <pc:docMk/>
            <pc:sldMk cId="3494866602" sldId="272"/>
            <ac:inkMk id="71" creationId="{070C6C76-A722-C103-9E7D-97E44E624C32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2.385" v="832"/>
          <ac:inkMkLst>
            <pc:docMk/>
            <pc:sldMk cId="3494866602" sldId="272"/>
            <ac:inkMk id="73" creationId="{AB240C6B-64B0-BAEA-5D6C-7B3E1933FFBA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2.385" v="833"/>
          <ac:inkMkLst>
            <pc:docMk/>
            <pc:sldMk cId="3494866602" sldId="272"/>
            <ac:inkMk id="74" creationId="{17ABED1B-18AA-D77D-4537-DB9B5C04BD69}"/>
          </ac:inkMkLst>
        </pc:inkChg>
        <pc:inkChg chg="add del mod">
          <ac:chgData name="Bozman, Adam Nathaniel" userId="f0638ef9-1deb-4360-a9b3-4111be3bf51a" providerId="ADAL" clId="{8B7FF9DA-5594-4B37-AC21-C36D284BCD85}" dt="2023-02-16T18:53:52.385" v="831"/>
          <ac:inkMkLst>
            <pc:docMk/>
            <pc:sldMk cId="3494866602" sldId="272"/>
            <ac:inkMk id="75" creationId="{3193D0FD-81D5-8CA6-486F-DC33C398B134}"/>
          </ac:inkMkLst>
        </pc:inkChg>
        <pc:inkChg chg="add del mod">
          <ac:chgData name="Bozman, Adam Nathaniel" userId="f0638ef9-1deb-4360-a9b3-4111be3bf51a" providerId="ADAL" clId="{8B7FF9DA-5594-4B37-AC21-C36D284BCD85}" dt="2023-02-16T18:53:54.785" v="834"/>
          <ac:inkMkLst>
            <pc:docMk/>
            <pc:sldMk cId="3494866602" sldId="272"/>
            <ac:inkMk id="76" creationId="{2C90EB08-82A0-EBBD-00EF-0FAD41AA1D57}"/>
          </ac:inkMkLst>
        </pc:inkChg>
        <pc:inkChg chg="add del mod">
          <ac:chgData name="Bozman, Adam Nathaniel" userId="f0638ef9-1deb-4360-a9b3-4111be3bf51a" providerId="ADAL" clId="{8B7FF9DA-5594-4B37-AC21-C36D284BCD85}" dt="2023-02-16T18:53:49.797" v="825"/>
          <ac:inkMkLst>
            <pc:docMk/>
            <pc:sldMk cId="3494866602" sldId="272"/>
            <ac:inkMk id="78" creationId="{5A9D62FB-68D6-D71C-6DBD-3CC78C4E831D}"/>
          </ac:inkMkLst>
        </pc:inkChg>
        <pc:inkChg chg="add del mod topLvl">
          <ac:chgData name="Bozman, Adam Nathaniel" userId="f0638ef9-1deb-4360-a9b3-4111be3bf51a" providerId="ADAL" clId="{8B7FF9DA-5594-4B37-AC21-C36D284BCD85}" dt="2023-02-16T18:53:49.797" v="824"/>
          <ac:inkMkLst>
            <pc:docMk/>
            <pc:sldMk cId="3494866602" sldId="272"/>
            <ac:inkMk id="79" creationId="{38E06C05-BDEF-8732-C137-6E4395597129}"/>
          </ac:inkMkLst>
        </pc:inkChg>
        <pc:inkChg chg="add del mod topLvl">
          <ac:chgData name="Bozman, Adam Nathaniel" userId="f0638ef9-1deb-4360-a9b3-4111be3bf51a" providerId="ADAL" clId="{8B7FF9DA-5594-4B37-AC21-C36D284BCD85}" dt="2023-02-16T18:53:49.797" v="822"/>
          <ac:inkMkLst>
            <pc:docMk/>
            <pc:sldMk cId="3494866602" sldId="272"/>
            <ac:inkMk id="80" creationId="{EE60D17C-E899-C5A9-33ED-B4D50734CC31}"/>
          </ac:inkMkLst>
        </pc:inkChg>
        <pc:inkChg chg="add del mod">
          <ac:chgData name="Bozman, Adam Nathaniel" userId="f0638ef9-1deb-4360-a9b3-4111be3bf51a" providerId="ADAL" clId="{8B7FF9DA-5594-4B37-AC21-C36D284BCD85}" dt="2023-02-16T18:53:49.797" v="821"/>
          <ac:inkMkLst>
            <pc:docMk/>
            <pc:sldMk cId="3494866602" sldId="272"/>
            <ac:inkMk id="81" creationId="{B37C012F-F2A9-F4BC-8AA9-AF657EE01EE3}"/>
          </ac:inkMkLst>
        </pc:inkChg>
        <pc:inkChg chg="add del mod">
          <ac:chgData name="Bozman, Adam Nathaniel" userId="f0638ef9-1deb-4360-a9b3-4111be3bf51a" providerId="ADAL" clId="{8B7FF9DA-5594-4B37-AC21-C36D284BCD85}" dt="2023-02-16T18:53:48.274" v="817"/>
          <ac:inkMkLst>
            <pc:docMk/>
            <pc:sldMk cId="3494866602" sldId="272"/>
            <ac:inkMk id="83" creationId="{9E74BFAD-1A4F-15EC-8278-76E89122A914}"/>
          </ac:inkMkLst>
        </pc:inkChg>
        <pc:inkChg chg="add del mod">
          <ac:chgData name="Bozman, Adam Nathaniel" userId="f0638ef9-1deb-4360-a9b3-4111be3bf51a" providerId="ADAL" clId="{8B7FF9DA-5594-4B37-AC21-C36D284BCD85}" dt="2023-02-16T18:53:49.797" v="823"/>
          <ac:inkMkLst>
            <pc:docMk/>
            <pc:sldMk cId="3494866602" sldId="272"/>
            <ac:inkMk id="84" creationId="{E68FC8AE-94AC-92EB-65EA-1489A1D8CB69}"/>
          </ac:inkMkLst>
        </pc:inkChg>
        <pc:inkChg chg="add del mod">
          <ac:chgData name="Bozman, Adam Nathaniel" userId="f0638ef9-1deb-4360-a9b3-4111be3bf51a" providerId="ADAL" clId="{8B7FF9DA-5594-4B37-AC21-C36D284BCD85}" dt="2023-02-16T18:53:47.622" v="816"/>
          <ac:inkMkLst>
            <pc:docMk/>
            <pc:sldMk cId="3494866602" sldId="272"/>
            <ac:inkMk id="85" creationId="{488615C6-0664-3CF7-4F56-05E2FD210DF7}"/>
          </ac:inkMkLst>
        </pc:inkChg>
        <pc:inkChg chg="add del mod">
          <ac:chgData name="Bozman, Adam Nathaniel" userId="f0638ef9-1deb-4360-a9b3-4111be3bf51a" providerId="ADAL" clId="{8B7FF9DA-5594-4B37-AC21-C36D284BCD85}" dt="2023-02-16T18:53:48.278" v="820"/>
          <ac:inkMkLst>
            <pc:docMk/>
            <pc:sldMk cId="3494866602" sldId="272"/>
            <ac:inkMk id="86" creationId="{49AF924F-2B36-A099-3B6D-4C6838D9A326}"/>
          </ac:inkMkLst>
        </pc:inkChg>
        <pc:inkChg chg="add del mod">
          <ac:chgData name="Bozman, Adam Nathaniel" userId="f0638ef9-1deb-4360-a9b3-4111be3bf51a" providerId="ADAL" clId="{8B7FF9DA-5594-4B37-AC21-C36D284BCD85}" dt="2023-02-16T18:53:48.278" v="819"/>
          <ac:inkMkLst>
            <pc:docMk/>
            <pc:sldMk cId="3494866602" sldId="272"/>
            <ac:inkMk id="87" creationId="{DC072A05-7817-F1F2-C96C-A9800D2F797E}"/>
          </ac:inkMkLst>
        </pc:inkChg>
        <pc:inkChg chg="add del mod">
          <ac:chgData name="Bozman, Adam Nathaniel" userId="f0638ef9-1deb-4360-a9b3-4111be3bf51a" providerId="ADAL" clId="{8B7FF9DA-5594-4B37-AC21-C36D284BCD85}" dt="2023-02-16T18:53:47.463" v="815"/>
          <ac:inkMkLst>
            <pc:docMk/>
            <pc:sldMk cId="3494866602" sldId="272"/>
            <ac:inkMk id="88" creationId="{F6A811D3-F32F-FFAC-678B-DBD4D37C4631}"/>
          </ac:inkMkLst>
        </pc:inkChg>
        <pc:inkChg chg="add del mod">
          <ac:chgData name="Bozman, Adam Nathaniel" userId="f0638ef9-1deb-4360-a9b3-4111be3bf51a" providerId="ADAL" clId="{8B7FF9DA-5594-4B37-AC21-C36D284BCD85}" dt="2023-02-16T18:53:48.274" v="818"/>
          <ac:inkMkLst>
            <pc:docMk/>
            <pc:sldMk cId="3494866602" sldId="272"/>
            <ac:inkMk id="89" creationId="{2070336F-A3AC-CDA3-C459-049E7D6855F3}"/>
          </ac:inkMkLst>
        </pc:inkChg>
        <pc:inkChg chg="add del mod">
          <ac:chgData name="Bozman, Adam Nathaniel" userId="f0638ef9-1deb-4360-a9b3-4111be3bf51a" providerId="ADAL" clId="{8B7FF9DA-5594-4B37-AC21-C36D284BCD85}" dt="2023-02-16T18:53:54.785" v="839"/>
          <ac:inkMkLst>
            <pc:docMk/>
            <pc:sldMk cId="3494866602" sldId="272"/>
            <ac:inkMk id="90" creationId="{95A895D4-605B-3E77-A46F-731E3B1F9989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4.785" v="838"/>
          <ac:inkMkLst>
            <pc:docMk/>
            <pc:sldMk cId="3494866602" sldId="272"/>
            <ac:inkMk id="91" creationId="{855838C6-8708-2521-9149-7989A104A99D}"/>
          </ac:inkMkLst>
        </pc:inkChg>
        <pc:inkChg chg="add del mod">
          <ac:chgData name="Bozman, Adam Nathaniel" userId="f0638ef9-1deb-4360-a9b3-4111be3bf51a" providerId="ADAL" clId="{8B7FF9DA-5594-4B37-AC21-C36D284BCD85}" dt="2023-02-16T18:53:54.785" v="835"/>
          <ac:inkMkLst>
            <pc:docMk/>
            <pc:sldMk cId="3494866602" sldId="272"/>
            <ac:inkMk id="92" creationId="{C7440BAE-E695-778D-3A7A-A387FCE5F741}"/>
          </ac:inkMkLst>
        </pc:inkChg>
        <pc:inkChg chg="add del mod">
          <ac:chgData name="Bozman, Adam Nathaniel" userId="f0638ef9-1deb-4360-a9b3-4111be3bf51a" providerId="ADAL" clId="{8B7FF9DA-5594-4B37-AC21-C36D284BCD85}" dt="2023-02-16T18:53:54.785" v="836"/>
          <ac:inkMkLst>
            <pc:docMk/>
            <pc:sldMk cId="3494866602" sldId="272"/>
            <ac:inkMk id="93" creationId="{4B51E54F-1EA9-B8C5-92AC-867D1C2187C6}"/>
          </ac:inkMkLst>
        </pc:inkChg>
        <pc:inkChg chg="add del mod">
          <ac:chgData name="Bozman, Adam Nathaniel" userId="f0638ef9-1deb-4360-a9b3-4111be3bf51a" providerId="ADAL" clId="{8B7FF9DA-5594-4B37-AC21-C36D284BCD85}" dt="2023-02-16T18:53:54.785" v="837"/>
          <ac:inkMkLst>
            <pc:docMk/>
            <pc:sldMk cId="3494866602" sldId="272"/>
            <ac:inkMk id="96" creationId="{5312C71B-5624-D58F-E6E9-89097AD2B319}"/>
          </ac:inkMkLst>
        </pc:inkChg>
        <pc:inkChg chg="add del mod">
          <ac:chgData name="Bozman, Adam Nathaniel" userId="f0638ef9-1deb-4360-a9b3-4111be3bf51a" providerId="ADAL" clId="{8B7FF9DA-5594-4B37-AC21-C36D284BCD85}" dt="2023-02-16T18:53:56.770" v="841"/>
          <ac:inkMkLst>
            <pc:docMk/>
            <pc:sldMk cId="3494866602" sldId="272"/>
            <ac:inkMk id="97" creationId="{A9F1C503-B049-B53C-D682-5A4A9D3DF941}"/>
          </ac:inkMkLst>
        </pc:inkChg>
        <pc:inkChg chg="add del mod topLvl">
          <ac:chgData name="Bozman, Adam Nathaniel" userId="f0638ef9-1deb-4360-a9b3-4111be3bf51a" providerId="ADAL" clId="{8B7FF9DA-5594-4B37-AC21-C36D284BCD85}" dt="2023-02-16T18:53:56.770" v="840"/>
          <ac:inkMkLst>
            <pc:docMk/>
            <pc:sldMk cId="3494866602" sldId="272"/>
            <ac:inkMk id="98" creationId="{1F8288FB-ABA2-824B-CD76-F6F0817A35C3}"/>
          </ac:inkMkLst>
        </pc:inkChg>
        <pc:inkChg chg="add del mod">
          <ac:chgData name="Bozman, Adam Nathaniel" userId="f0638ef9-1deb-4360-a9b3-4111be3bf51a" providerId="ADAL" clId="{8B7FF9DA-5594-4B37-AC21-C36D284BCD85}" dt="2023-02-16T18:53:56.770" v="843"/>
          <ac:inkMkLst>
            <pc:docMk/>
            <pc:sldMk cId="3494866602" sldId="272"/>
            <ac:inkMk id="99" creationId="{F1DBC68D-B5F9-89FE-BA93-18C16D64FF69}"/>
          </ac:inkMkLst>
        </pc:inkChg>
        <pc:inkChg chg="add del mod">
          <ac:chgData name="Bozman, Adam Nathaniel" userId="f0638ef9-1deb-4360-a9b3-4111be3bf51a" providerId="ADAL" clId="{8B7FF9DA-5594-4B37-AC21-C36D284BCD85}" dt="2023-02-16T18:53:56.770" v="845"/>
          <ac:inkMkLst>
            <pc:docMk/>
            <pc:sldMk cId="3494866602" sldId="272"/>
            <ac:inkMk id="100" creationId="{B19C019D-EF06-1253-E34D-B93C7CAB30FE}"/>
          </ac:inkMkLst>
        </pc:inkChg>
        <pc:inkChg chg="add del mod">
          <ac:chgData name="Bozman, Adam Nathaniel" userId="f0638ef9-1deb-4360-a9b3-4111be3bf51a" providerId="ADAL" clId="{8B7FF9DA-5594-4B37-AC21-C36D284BCD85}" dt="2023-02-16T18:53:56.770" v="844"/>
          <ac:inkMkLst>
            <pc:docMk/>
            <pc:sldMk cId="3494866602" sldId="272"/>
            <ac:inkMk id="101" creationId="{A1A72678-614B-697E-E121-43AD6C57B3D5}"/>
          </ac:inkMkLst>
        </pc:inkChg>
        <pc:inkChg chg="add del mod">
          <ac:chgData name="Bozman, Adam Nathaniel" userId="f0638ef9-1deb-4360-a9b3-4111be3bf51a" providerId="ADAL" clId="{8B7FF9DA-5594-4B37-AC21-C36D284BCD85}" dt="2023-02-16T18:53:56.770" v="842"/>
          <ac:inkMkLst>
            <pc:docMk/>
            <pc:sldMk cId="3494866602" sldId="272"/>
            <ac:inkMk id="102" creationId="{FBF2E8EE-9525-8AF0-D476-9303A3BB0057}"/>
          </ac:inkMkLst>
        </pc:inkChg>
        <pc:inkChg chg="add del mod">
          <ac:chgData name="Bozman, Adam Nathaniel" userId="f0638ef9-1deb-4360-a9b3-4111be3bf51a" providerId="ADAL" clId="{8B7FF9DA-5594-4B37-AC21-C36D284BCD85}" dt="2023-02-16T18:51:50.148" v="748"/>
          <ac:inkMkLst>
            <pc:docMk/>
            <pc:sldMk cId="3494866602" sldId="272"/>
            <ac:inkMk id="104" creationId="{C1530154-6B1E-9CE0-C4B7-9C7DCD8540EC}"/>
          </ac:inkMkLst>
        </pc:inkChg>
        <pc:inkChg chg="add del mod">
          <ac:chgData name="Bozman, Adam Nathaniel" userId="f0638ef9-1deb-4360-a9b3-4111be3bf51a" providerId="ADAL" clId="{8B7FF9DA-5594-4B37-AC21-C36D284BCD85}" dt="2023-02-16T18:51:50.148" v="746"/>
          <ac:inkMkLst>
            <pc:docMk/>
            <pc:sldMk cId="3494866602" sldId="272"/>
            <ac:inkMk id="105" creationId="{62ADE261-B180-0EDD-A31F-B6CD6D99AF05}"/>
          </ac:inkMkLst>
        </pc:inkChg>
        <pc:inkChg chg="add del mod">
          <ac:chgData name="Bozman, Adam Nathaniel" userId="f0638ef9-1deb-4360-a9b3-4111be3bf51a" providerId="ADAL" clId="{8B7FF9DA-5594-4B37-AC21-C36D284BCD85}" dt="2023-02-16T18:51:50.148" v="749"/>
          <ac:inkMkLst>
            <pc:docMk/>
            <pc:sldMk cId="3494866602" sldId="272"/>
            <ac:inkMk id="106" creationId="{1992028F-881D-31CD-F975-EC197FD1B3A5}"/>
          </ac:inkMkLst>
        </pc:inkChg>
        <pc:inkChg chg="add del mod">
          <ac:chgData name="Bozman, Adam Nathaniel" userId="f0638ef9-1deb-4360-a9b3-4111be3bf51a" providerId="ADAL" clId="{8B7FF9DA-5594-4B37-AC21-C36D284BCD85}" dt="2023-02-16T18:51:50.148" v="745"/>
          <ac:inkMkLst>
            <pc:docMk/>
            <pc:sldMk cId="3494866602" sldId="272"/>
            <ac:inkMk id="108" creationId="{5339604E-2816-D720-40E2-DB0606C49D29}"/>
          </ac:inkMkLst>
        </pc:inkChg>
        <pc:inkChg chg="add del mod">
          <ac:chgData name="Bozman, Adam Nathaniel" userId="f0638ef9-1deb-4360-a9b3-4111be3bf51a" providerId="ADAL" clId="{8B7FF9DA-5594-4B37-AC21-C36D284BCD85}" dt="2023-02-16T18:51:50.148" v="747"/>
          <ac:inkMkLst>
            <pc:docMk/>
            <pc:sldMk cId="3494866602" sldId="272"/>
            <ac:inkMk id="109" creationId="{B5B75B55-BD72-C551-55F2-D005EA7FD459}"/>
          </ac:inkMkLst>
        </pc:inkChg>
        <pc:inkChg chg="add del mod">
          <ac:chgData name="Bozman, Adam Nathaniel" userId="f0638ef9-1deb-4360-a9b3-4111be3bf51a" providerId="ADAL" clId="{8B7FF9DA-5594-4B37-AC21-C36D284BCD85}" dt="2023-02-16T18:39:37.386" v="435"/>
          <ac:inkMkLst>
            <pc:docMk/>
            <pc:sldMk cId="3494866602" sldId="272"/>
            <ac:inkMk id="111" creationId="{EFE28025-2942-CD29-0A21-A4F5404EACF6}"/>
          </ac:inkMkLst>
        </pc:inkChg>
        <pc:inkChg chg="add del mod">
          <ac:chgData name="Bozman, Adam Nathaniel" userId="f0638ef9-1deb-4360-a9b3-4111be3bf51a" providerId="ADAL" clId="{8B7FF9DA-5594-4B37-AC21-C36D284BCD85}" dt="2023-02-16T18:39:37.386" v="433"/>
          <ac:inkMkLst>
            <pc:docMk/>
            <pc:sldMk cId="3494866602" sldId="272"/>
            <ac:inkMk id="112" creationId="{8EC04F3D-136D-36DD-1A79-82E6BFDFECD6}"/>
          </ac:inkMkLst>
        </pc:inkChg>
        <pc:inkChg chg="add del mod">
          <ac:chgData name="Bozman, Adam Nathaniel" userId="f0638ef9-1deb-4360-a9b3-4111be3bf51a" providerId="ADAL" clId="{8B7FF9DA-5594-4B37-AC21-C36D284BCD85}" dt="2023-02-16T18:39:37.386" v="436"/>
          <ac:inkMkLst>
            <pc:docMk/>
            <pc:sldMk cId="3494866602" sldId="272"/>
            <ac:inkMk id="113" creationId="{0964A229-C16F-2F02-F51E-50A02DA750D5}"/>
          </ac:inkMkLst>
        </pc:inkChg>
        <pc:inkChg chg="add del mod">
          <ac:chgData name="Bozman, Adam Nathaniel" userId="f0638ef9-1deb-4360-a9b3-4111be3bf51a" providerId="ADAL" clId="{8B7FF9DA-5594-4B37-AC21-C36D284BCD85}" dt="2023-02-16T18:39:37.386" v="434"/>
          <ac:inkMkLst>
            <pc:docMk/>
            <pc:sldMk cId="3494866602" sldId="272"/>
            <ac:inkMk id="115" creationId="{42235DC1-E7CC-1A69-8E5B-DBF5CD448C7E}"/>
          </ac:inkMkLst>
        </pc:inkChg>
        <pc:inkChg chg="add del mod">
          <ac:chgData name="Bozman, Adam Nathaniel" userId="f0638ef9-1deb-4360-a9b3-4111be3bf51a" providerId="ADAL" clId="{8B7FF9DA-5594-4B37-AC21-C36D284BCD85}" dt="2023-02-16T18:51:47.220" v="741"/>
          <ac:inkMkLst>
            <pc:docMk/>
            <pc:sldMk cId="3494866602" sldId="272"/>
            <ac:inkMk id="117" creationId="{AF43FF8A-8795-72C4-5033-37EF7CD21A0D}"/>
          </ac:inkMkLst>
        </pc:inkChg>
        <pc:inkChg chg="add del mod">
          <ac:chgData name="Bozman, Adam Nathaniel" userId="f0638ef9-1deb-4360-a9b3-4111be3bf51a" providerId="ADAL" clId="{8B7FF9DA-5594-4B37-AC21-C36D284BCD85}" dt="2023-02-16T18:51:47.220" v="740"/>
          <ac:inkMkLst>
            <pc:docMk/>
            <pc:sldMk cId="3494866602" sldId="272"/>
            <ac:inkMk id="118" creationId="{07B27137-0499-5B72-73F4-6E538B9E0067}"/>
          </ac:inkMkLst>
        </pc:inkChg>
        <pc:inkChg chg="add del mod">
          <ac:chgData name="Bozman, Adam Nathaniel" userId="f0638ef9-1deb-4360-a9b3-4111be3bf51a" providerId="ADAL" clId="{8B7FF9DA-5594-4B37-AC21-C36D284BCD85}" dt="2023-02-16T18:51:46.998" v="739"/>
          <ac:inkMkLst>
            <pc:docMk/>
            <pc:sldMk cId="3494866602" sldId="272"/>
            <ac:inkMk id="119" creationId="{C9A8797F-A546-3437-1F4B-6B21ADD1DDAD}"/>
          </ac:inkMkLst>
        </pc:inkChg>
        <pc:inkChg chg="add del mod">
          <ac:chgData name="Bozman, Adam Nathaniel" userId="f0638ef9-1deb-4360-a9b3-4111be3bf51a" providerId="ADAL" clId="{8B7FF9DA-5594-4B37-AC21-C36D284BCD85}" dt="2023-02-16T18:51:47.641" v="742"/>
          <ac:inkMkLst>
            <pc:docMk/>
            <pc:sldMk cId="3494866602" sldId="272"/>
            <ac:inkMk id="120" creationId="{43608C52-635D-16B8-4F31-882DBD7B4F49}"/>
          </ac:inkMkLst>
        </pc:inkChg>
        <pc:inkChg chg="add del mod">
          <ac:chgData name="Bozman, Adam Nathaniel" userId="f0638ef9-1deb-4360-a9b3-4111be3bf51a" providerId="ADAL" clId="{8B7FF9DA-5594-4B37-AC21-C36D284BCD85}" dt="2023-02-16T18:51:48.473" v="744"/>
          <ac:inkMkLst>
            <pc:docMk/>
            <pc:sldMk cId="3494866602" sldId="272"/>
            <ac:inkMk id="121" creationId="{249EC5ED-45BF-22A3-F916-64B72D15F937}"/>
          </ac:inkMkLst>
        </pc:inkChg>
        <pc:inkChg chg="add del mod">
          <ac:chgData name="Bozman, Adam Nathaniel" userId="f0638ef9-1deb-4360-a9b3-4111be3bf51a" providerId="ADAL" clId="{8B7FF9DA-5594-4B37-AC21-C36D284BCD85}" dt="2023-02-16T18:51:48.473" v="743"/>
          <ac:inkMkLst>
            <pc:docMk/>
            <pc:sldMk cId="3494866602" sldId="272"/>
            <ac:inkMk id="122" creationId="{D713C1FB-C9C3-F74F-592E-39B6C35C6464}"/>
          </ac:inkMkLst>
        </pc:inkChg>
        <pc:inkChg chg="add del mod">
          <ac:chgData name="Bozman, Adam Nathaniel" userId="f0638ef9-1deb-4360-a9b3-4111be3bf51a" providerId="ADAL" clId="{8B7FF9DA-5594-4B37-AC21-C36D284BCD85}" dt="2023-02-16T18:51:46.458" v="738"/>
          <ac:inkMkLst>
            <pc:docMk/>
            <pc:sldMk cId="3494866602" sldId="272"/>
            <ac:inkMk id="124" creationId="{519751DF-CCCB-B722-3BD0-CDDDB74287D8}"/>
          </ac:inkMkLst>
        </pc:inkChg>
        <pc:inkChg chg="add del mod">
          <ac:chgData name="Bozman, Adam Nathaniel" userId="f0638ef9-1deb-4360-a9b3-4111be3bf51a" providerId="ADAL" clId="{8B7FF9DA-5594-4B37-AC21-C36D284BCD85}" dt="2023-02-16T18:51:45.940" v="737"/>
          <ac:inkMkLst>
            <pc:docMk/>
            <pc:sldMk cId="3494866602" sldId="272"/>
            <ac:inkMk id="125" creationId="{23739941-7973-0BAF-32B1-F889249692AE}"/>
          </ac:inkMkLst>
        </pc:inkChg>
        <pc:inkChg chg="add del mod">
          <ac:chgData name="Bozman, Adam Nathaniel" userId="f0638ef9-1deb-4360-a9b3-4111be3bf51a" providerId="ADAL" clId="{8B7FF9DA-5594-4B37-AC21-C36D284BCD85}" dt="2023-02-16T18:51:45.378" v="736"/>
          <ac:inkMkLst>
            <pc:docMk/>
            <pc:sldMk cId="3494866602" sldId="272"/>
            <ac:inkMk id="126" creationId="{751708AB-F513-000E-5032-84B703787C9E}"/>
          </ac:inkMkLst>
        </pc:inkChg>
        <pc:inkChg chg="add del mod">
          <ac:chgData name="Bozman, Adam Nathaniel" userId="f0638ef9-1deb-4360-a9b3-4111be3bf51a" providerId="ADAL" clId="{8B7FF9DA-5594-4B37-AC21-C36D284BCD85}" dt="2023-02-16T18:39:49.903" v="449"/>
          <ac:inkMkLst>
            <pc:docMk/>
            <pc:sldMk cId="3494866602" sldId="272"/>
            <ac:inkMk id="127" creationId="{546724C3-FE54-81A4-A7C2-093789E8D531}"/>
          </ac:inkMkLst>
        </pc:inkChg>
        <pc:inkChg chg="add del mod">
          <ac:chgData name="Bozman, Adam Nathaniel" userId="f0638ef9-1deb-4360-a9b3-4111be3bf51a" providerId="ADAL" clId="{8B7FF9DA-5594-4B37-AC21-C36D284BCD85}" dt="2023-02-16T18:51:45.056" v="735"/>
          <ac:inkMkLst>
            <pc:docMk/>
            <pc:sldMk cId="3494866602" sldId="272"/>
            <ac:inkMk id="130" creationId="{5332824D-5C3D-FA79-3E8C-9526688CD8B7}"/>
          </ac:inkMkLst>
        </pc:inkChg>
        <pc:inkChg chg="add del mod">
          <ac:chgData name="Bozman, Adam Nathaniel" userId="f0638ef9-1deb-4360-a9b3-4111be3bf51a" providerId="ADAL" clId="{8B7FF9DA-5594-4B37-AC21-C36D284BCD85}" dt="2023-02-16T18:51:43.605" v="732"/>
          <ac:inkMkLst>
            <pc:docMk/>
            <pc:sldMk cId="3494866602" sldId="272"/>
            <ac:inkMk id="131" creationId="{9FCFD8F3-DD97-1DD8-4DE7-074BDB2C1F89}"/>
          </ac:inkMkLst>
        </pc:inkChg>
        <pc:inkChg chg="add del mod">
          <ac:chgData name="Bozman, Adam Nathaniel" userId="f0638ef9-1deb-4360-a9b3-4111be3bf51a" providerId="ADAL" clId="{8B7FF9DA-5594-4B37-AC21-C36D284BCD85}" dt="2023-02-16T18:51:43.111" v="731"/>
          <ac:inkMkLst>
            <pc:docMk/>
            <pc:sldMk cId="3494866602" sldId="272"/>
            <ac:inkMk id="132" creationId="{1F58C988-7A74-B812-8002-91F03B48E367}"/>
          </ac:inkMkLst>
        </pc:inkChg>
        <pc:inkChg chg="add del mod">
          <ac:chgData name="Bozman, Adam Nathaniel" userId="f0638ef9-1deb-4360-a9b3-4111be3bf51a" providerId="ADAL" clId="{8B7FF9DA-5594-4B37-AC21-C36D284BCD85}" dt="2023-02-16T18:51:44.765" v="734"/>
          <ac:inkMkLst>
            <pc:docMk/>
            <pc:sldMk cId="3494866602" sldId="272"/>
            <ac:inkMk id="133" creationId="{B4054F18-9A4E-78CB-BEBD-85EB0DCA3795}"/>
          </ac:inkMkLst>
        </pc:inkChg>
        <pc:inkChg chg="add del mod">
          <ac:chgData name="Bozman, Adam Nathaniel" userId="f0638ef9-1deb-4360-a9b3-4111be3bf51a" providerId="ADAL" clId="{8B7FF9DA-5594-4B37-AC21-C36D284BCD85}" dt="2023-02-16T18:51:44.341" v="733"/>
          <ac:inkMkLst>
            <pc:docMk/>
            <pc:sldMk cId="3494866602" sldId="272"/>
            <ac:inkMk id="134" creationId="{403E3553-B091-575E-A8E9-466076DD41C8}"/>
          </ac:inkMkLst>
        </pc:inkChg>
        <pc:inkChg chg="add del mod">
          <ac:chgData name="Bozman, Adam Nathaniel" userId="f0638ef9-1deb-4360-a9b3-4111be3bf51a" providerId="ADAL" clId="{8B7FF9DA-5594-4B37-AC21-C36D284BCD85}" dt="2023-02-16T18:55:10.386" v="968"/>
          <ac:inkMkLst>
            <pc:docMk/>
            <pc:sldMk cId="3494866602" sldId="272"/>
            <ac:inkMk id="137" creationId="{04D76807-CEC1-7E32-317A-DF3169699C71}"/>
          </ac:inkMkLst>
        </pc:inkChg>
        <pc:inkChg chg="add del mod">
          <ac:chgData name="Bozman, Adam Nathaniel" userId="f0638ef9-1deb-4360-a9b3-4111be3bf51a" providerId="ADAL" clId="{8B7FF9DA-5594-4B37-AC21-C36D284BCD85}" dt="2023-02-16T18:55:11.147" v="982"/>
          <ac:inkMkLst>
            <pc:docMk/>
            <pc:sldMk cId="3494866602" sldId="272"/>
            <ac:inkMk id="138" creationId="{4949463B-0A8E-DB6D-CA05-FADEFF542DCA}"/>
          </ac:inkMkLst>
        </pc:inkChg>
        <pc:inkChg chg="add del mod">
          <ac:chgData name="Bozman, Adam Nathaniel" userId="f0638ef9-1deb-4360-a9b3-4111be3bf51a" providerId="ADAL" clId="{8B7FF9DA-5594-4B37-AC21-C36D284BCD85}" dt="2023-02-16T18:55:10.386" v="967"/>
          <ac:inkMkLst>
            <pc:docMk/>
            <pc:sldMk cId="3494866602" sldId="272"/>
            <ac:inkMk id="139" creationId="{688C65D1-7A73-DCA6-33F3-1A57A464EDC0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6"/>
          <ac:inkMkLst>
            <pc:docMk/>
            <pc:sldMk cId="3494866602" sldId="272"/>
            <ac:inkMk id="140" creationId="{A0847F0C-B83B-D39E-7315-E2AEDFC18921}"/>
          </ac:inkMkLst>
        </pc:inkChg>
        <pc:inkChg chg="add del mod">
          <ac:chgData name="Bozman, Adam Nathaniel" userId="f0638ef9-1deb-4360-a9b3-4111be3bf51a" providerId="ADAL" clId="{8B7FF9DA-5594-4B37-AC21-C36D284BCD85}" dt="2023-02-16T18:55:11.147" v="981"/>
          <ac:inkMkLst>
            <pc:docMk/>
            <pc:sldMk cId="3494866602" sldId="272"/>
            <ac:inkMk id="142" creationId="{ACC0692B-27C4-30D0-EB04-C98C106D8E61}"/>
          </ac:inkMkLst>
        </pc:inkChg>
        <pc:inkChg chg="add del mod">
          <ac:chgData name="Bozman, Adam Nathaniel" userId="f0638ef9-1deb-4360-a9b3-4111be3bf51a" providerId="ADAL" clId="{8B7FF9DA-5594-4B37-AC21-C36D284BCD85}" dt="2023-02-16T18:55:11.147" v="980"/>
          <ac:inkMkLst>
            <pc:docMk/>
            <pc:sldMk cId="3494866602" sldId="272"/>
            <ac:inkMk id="143" creationId="{E8DC3587-06B5-B9E0-F512-629909A85C9F}"/>
          </ac:inkMkLst>
        </pc:inkChg>
        <pc:inkChg chg="add del mod">
          <ac:chgData name="Bozman, Adam Nathaniel" userId="f0638ef9-1deb-4360-a9b3-4111be3bf51a" providerId="ADAL" clId="{8B7FF9DA-5594-4B37-AC21-C36D284BCD85}" dt="2023-02-16T18:55:11.652" v="983"/>
          <ac:inkMkLst>
            <pc:docMk/>
            <pc:sldMk cId="3494866602" sldId="272"/>
            <ac:inkMk id="144" creationId="{BFC9D933-0342-40C5-4544-751480B3C60A}"/>
          </ac:inkMkLst>
        </pc:inkChg>
        <pc:inkChg chg="add del mod">
          <ac:chgData name="Bozman, Adam Nathaniel" userId="f0638ef9-1deb-4360-a9b3-4111be3bf51a" providerId="ADAL" clId="{8B7FF9DA-5594-4B37-AC21-C36D284BCD85}" dt="2023-02-16T18:40:18.901" v="469"/>
          <ac:inkMkLst>
            <pc:docMk/>
            <pc:sldMk cId="3494866602" sldId="272"/>
            <ac:inkMk id="145" creationId="{DC610BBC-2E99-F17A-F28D-9E04FF80BC88}"/>
          </ac:inkMkLst>
        </pc:inkChg>
        <pc:inkChg chg="add del mod">
          <ac:chgData name="Bozman, Adam Nathaniel" userId="f0638ef9-1deb-4360-a9b3-4111be3bf51a" providerId="ADAL" clId="{8B7FF9DA-5594-4B37-AC21-C36D284BCD85}" dt="2023-02-16T18:40:18.901" v="468"/>
          <ac:inkMkLst>
            <pc:docMk/>
            <pc:sldMk cId="3494866602" sldId="272"/>
            <ac:inkMk id="146" creationId="{E074CD0E-07C6-A6D6-AF20-94B906B9E9FD}"/>
          </ac:inkMkLst>
        </pc:inkChg>
        <pc:inkChg chg="add del mod">
          <ac:chgData name="Bozman, Adam Nathaniel" userId="f0638ef9-1deb-4360-a9b3-4111be3bf51a" providerId="ADAL" clId="{8B7FF9DA-5594-4B37-AC21-C36D284BCD85}" dt="2023-02-16T18:40:18.901" v="470"/>
          <ac:inkMkLst>
            <pc:docMk/>
            <pc:sldMk cId="3494866602" sldId="272"/>
            <ac:inkMk id="147" creationId="{B99A6B04-87B4-60CF-0F9A-B325EE23CA50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3"/>
          <ac:inkMkLst>
            <pc:docMk/>
            <pc:sldMk cId="3494866602" sldId="272"/>
            <ac:inkMk id="149" creationId="{23C79ED4-9CDD-955B-A6E0-D999A7262028}"/>
          </ac:inkMkLst>
        </pc:inkChg>
        <pc:inkChg chg="add del mod">
          <ac:chgData name="Bozman, Adam Nathaniel" userId="f0638ef9-1deb-4360-a9b3-4111be3bf51a" providerId="ADAL" clId="{8B7FF9DA-5594-4B37-AC21-C36D284BCD85}" dt="2023-02-16T18:55:15.003" v="985"/>
          <ac:inkMkLst>
            <pc:docMk/>
            <pc:sldMk cId="3494866602" sldId="272"/>
            <ac:inkMk id="151" creationId="{C3497A0C-340D-E1A5-77C0-60F541F4DCCE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86"/>
          <ac:inkMkLst>
            <pc:docMk/>
            <pc:sldMk cId="3494866602" sldId="272"/>
            <ac:inkMk id="152" creationId="{F9B36CFD-8CCC-F458-1506-7305B714F92B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6"/>
          <ac:inkMkLst>
            <pc:docMk/>
            <pc:sldMk cId="3494866602" sldId="272"/>
            <ac:inkMk id="153" creationId="{21BFC672-78E3-3E57-1F09-205D085180A2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5"/>
          <ac:inkMkLst>
            <pc:docMk/>
            <pc:sldMk cId="3494866602" sldId="272"/>
            <ac:inkMk id="155" creationId="{6C966AD9-AE8E-7BDC-BCE8-A409537A2181}"/>
          </ac:inkMkLst>
        </pc:inkChg>
        <pc:inkChg chg="add del mod">
          <ac:chgData name="Bozman, Adam Nathaniel" userId="f0638ef9-1deb-4360-a9b3-4111be3bf51a" providerId="ADAL" clId="{8B7FF9DA-5594-4B37-AC21-C36D284BCD85}" dt="2023-02-16T18:55:15.003" v="984"/>
          <ac:inkMkLst>
            <pc:docMk/>
            <pc:sldMk cId="3494866602" sldId="272"/>
            <ac:inkMk id="156" creationId="{A75C4CBF-C39E-975A-5B84-28F7FFE3868C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87"/>
          <ac:inkMkLst>
            <pc:docMk/>
            <pc:sldMk cId="3494866602" sldId="272"/>
            <ac:inkMk id="158" creationId="{CF3AD0B9-EAFD-8E27-AB2A-B3B650E361A5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88"/>
          <ac:inkMkLst>
            <pc:docMk/>
            <pc:sldMk cId="3494866602" sldId="272"/>
            <ac:inkMk id="159" creationId="{F5E32E1F-BBEC-37F9-DC6D-5FC9CAB257C4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89"/>
          <ac:inkMkLst>
            <pc:docMk/>
            <pc:sldMk cId="3494866602" sldId="272"/>
            <ac:inkMk id="160" creationId="{E9DB2A86-0D94-993B-EDD2-631BBF5D64D5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4"/>
          <ac:inkMkLst>
            <pc:docMk/>
            <pc:sldMk cId="3494866602" sldId="272"/>
            <ac:inkMk id="161" creationId="{5131718D-DCCA-A478-91B1-DB82ED069AB7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1"/>
          <ac:inkMkLst>
            <pc:docMk/>
            <pc:sldMk cId="3494866602" sldId="272"/>
            <ac:inkMk id="162" creationId="{75307DDB-5650-C655-4035-DD24FCA8DB3F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2"/>
          <ac:inkMkLst>
            <pc:docMk/>
            <pc:sldMk cId="3494866602" sldId="272"/>
            <ac:inkMk id="163" creationId="{D8F337F1-F844-1175-DA21-6F9909839142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3"/>
          <ac:inkMkLst>
            <pc:docMk/>
            <pc:sldMk cId="3494866602" sldId="272"/>
            <ac:inkMk id="165" creationId="{809CCAFF-BBBA-734A-3422-74F29DB2C5E8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7"/>
          <ac:inkMkLst>
            <pc:docMk/>
            <pc:sldMk cId="3494866602" sldId="272"/>
            <ac:inkMk id="166" creationId="{C409970A-7712-7F96-2D40-4DA5EAD3F454}"/>
          </ac:inkMkLst>
        </pc:inkChg>
        <pc:inkChg chg="add del mod">
          <ac:chgData name="Bozman, Adam Nathaniel" userId="f0638ef9-1deb-4360-a9b3-4111be3bf51a" providerId="ADAL" clId="{8B7FF9DA-5594-4B37-AC21-C36D284BCD85}" dt="2023-02-16T18:55:10.370" v="966"/>
          <ac:inkMkLst>
            <pc:docMk/>
            <pc:sldMk cId="3494866602" sldId="272"/>
            <ac:inkMk id="167" creationId="{E43644DC-6062-C0DB-0635-A9A219E70145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2"/>
          <ac:inkMkLst>
            <pc:docMk/>
            <pc:sldMk cId="3494866602" sldId="272"/>
            <ac:inkMk id="168" creationId="{7857EB03-4FEA-5A19-FDE0-8C3E4F7FA7FC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9"/>
          <ac:inkMkLst>
            <pc:docMk/>
            <pc:sldMk cId="3494866602" sldId="272"/>
            <ac:inkMk id="169" creationId="{514B992B-4E39-568E-4F5E-78B09385C776}"/>
          </ac:inkMkLst>
        </pc:inkChg>
        <pc:inkChg chg="add del mod">
          <ac:chgData name="Bozman, Adam Nathaniel" userId="f0638ef9-1deb-4360-a9b3-4111be3bf51a" providerId="ADAL" clId="{8B7FF9DA-5594-4B37-AC21-C36D284BCD85}" dt="2023-02-16T18:55:15.016" v="990"/>
          <ac:inkMkLst>
            <pc:docMk/>
            <pc:sldMk cId="3494866602" sldId="272"/>
            <ac:inkMk id="170" creationId="{DF550656-B6C1-DA40-6ED3-B79FAD2CE31E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4"/>
          <ac:inkMkLst>
            <pc:docMk/>
            <pc:sldMk cId="3494866602" sldId="272"/>
            <ac:inkMk id="171" creationId="{945C614A-733E-832E-7EC3-2A7A884BDB5E}"/>
          </ac:inkMkLst>
        </pc:inkChg>
        <pc:inkChg chg="add del mod">
          <ac:chgData name="Bozman, Adam Nathaniel" userId="f0638ef9-1deb-4360-a9b3-4111be3bf51a" providerId="ADAL" clId="{8B7FF9DA-5594-4B37-AC21-C36D284BCD85}" dt="2023-02-16T18:55:10.386" v="969"/>
          <ac:inkMkLst>
            <pc:docMk/>
            <pc:sldMk cId="3494866602" sldId="272"/>
            <ac:inkMk id="172" creationId="{92CE9144-C9CD-F719-E561-1547B0D8CBA2}"/>
          </ac:inkMkLst>
        </pc:inkChg>
        <pc:inkChg chg="add del mod">
          <ac:chgData name="Bozman, Adam Nathaniel" userId="f0638ef9-1deb-4360-a9b3-4111be3bf51a" providerId="ADAL" clId="{8B7FF9DA-5594-4B37-AC21-C36D284BCD85}" dt="2023-02-16T18:40:38.597" v="504"/>
          <ac:inkMkLst>
            <pc:docMk/>
            <pc:sldMk cId="3494866602" sldId="272"/>
            <ac:inkMk id="173" creationId="{BAAAF175-03E4-BB5C-660B-0F08192345AD}"/>
          </ac:inkMkLst>
        </pc:inkChg>
        <pc:inkChg chg="add del mod">
          <ac:chgData name="Bozman, Adam Nathaniel" userId="f0638ef9-1deb-4360-a9b3-4111be3bf51a" providerId="ADAL" clId="{8B7FF9DA-5594-4B37-AC21-C36D284BCD85}" dt="2023-02-16T18:40:38.595" v="503"/>
          <ac:inkMkLst>
            <pc:docMk/>
            <pc:sldMk cId="3494866602" sldId="272"/>
            <ac:inkMk id="174" creationId="{88E0F511-A1CC-EF18-4E77-FD1E6C2273C9}"/>
          </ac:inkMkLst>
        </pc:inkChg>
        <pc:inkChg chg="add del mod">
          <ac:chgData name="Bozman, Adam Nathaniel" userId="f0638ef9-1deb-4360-a9b3-4111be3bf51a" providerId="ADAL" clId="{8B7FF9DA-5594-4B37-AC21-C36D284BCD85}" dt="2023-02-16T18:40:38.595" v="502"/>
          <ac:inkMkLst>
            <pc:docMk/>
            <pc:sldMk cId="3494866602" sldId="272"/>
            <ac:inkMk id="175" creationId="{53D0B551-0C9E-96BA-D057-7A4403C63B34}"/>
          </ac:inkMkLst>
        </pc:inkChg>
        <pc:inkChg chg="add del mod">
          <ac:chgData name="Bozman, Adam Nathaniel" userId="f0638ef9-1deb-4360-a9b3-4111be3bf51a" providerId="ADAL" clId="{8B7FF9DA-5594-4B37-AC21-C36D284BCD85}" dt="2023-02-16T18:40:38.595" v="501"/>
          <ac:inkMkLst>
            <pc:docMk/>
            <pc:sldMk cId="3494866602" sldId="272"/>
            <ac:inkMk id="177" creationId="{01C217E2-7AB7-9259-4424-6E77982A7D89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1"/>
          <ac:inkMkLst>
            <pc:docMk/>
            <pc:sldMk cId="3494866602" sldId="272"/>
            <ac:inkMk id="179" creationId="{01119E1D-6A10-BB43-7128-E5DE9029CE31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0"/>
          <ac:inkMkLst>
            <pc:docMk/>
            <pc:sldMk cId="3494866602" sldId="272"/>
            <ac:inkMk id="180" creationId="{202E69D9-4DD8-0F88-3200-6DCA2739E5B6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5"/>
          <ac:inkMkLst>
            <pc:docMk/>
            <pc:sldMk cId="3494866602" sldId="272"/>
            <ac:inkMk id="182" creationId="{4876D42B-F5E6-F50E-A1F1-748964FBAD35}"/>
          </ac:inkMkLst>
        </pc:inkChg>
        <pc:inkChg chg="add del mod">
          <ac:chgData name="Bozman, Adam Nathaniel" userId="f0638ef9-1deb-4360-a9b3-4111be3bf51a" providerId="ADAL" clId="{8B7FF9DA-5594-4B37-AC21-C36D284BCD85}" dt="2023-02-16T18:40:54.762" v="514"/>
          <ac:inkMkLst>
            <pc:docMk/>
            <pc:sldMk cId="3494866602" sldId="272"/>
            <ac:inkMk id="184" creationId="{BBA218E7-2CFB-2CD9-D50F-0971A490F61A}"/>
          </ac:inkMkLst>
        </pc:inkChg>
        <pc:inkChg chg="add del mod">
          <ac:chgData name="Bozman, Adam Nathaniel" userId="f0638ef9-1deb-4360-a9b3-4111be3bf51a" providerId="ADAL" clId="{8B7FF9DA-5594-4B37-AC21-C36D284BCD85}" dt="2023-02-16T18:40:54.761" v="513"/>
          <ac:inkMkLst>
            <pc:docMk/>
            <pc:sldMk cId="3494866602" sldId="272"/>
            <ac:inkMk id="185" creationId="{EC3CDD44-E96E-39EA-5E99-D5B6B4E65E5E}"/>
          </ac:inkMkLst>
        </pc:inkChg>
        <pc:inkChg chg="add del mod">
          <ac:chgData name="Bozman, Adam Nathaniel" userId="f0638ef9-1deb-4360-a9b3-4111be3bf51a" providerId="ADAL" clId="{8B7FF9DA-5594-4B37-AC21-C36D284BCD85}" dt="2023-02-16T18:55:10.387" v="978"/>
          <ac:inkMkLst>
            <pc:docMk/>
            <pc:sldMk cId="3494866602" sldId="272"/>
            <ac:inkMk id="187" creationId="{2B272EB9-73A0-43C9-4E3D-A193E88E2851}"/>
          </ac:inkMkLst>
        </pc:inkChg>
        <pc:inkChg chg="add del mod">
          <ac:chgData name="Bozman, Adam Nathaniel" userId="f0638ef9-1deb-4360-a9b3-4111be3bf51a" providerId="ADAL" clId="{8B7FF9DA-5594-4B37-AC21-C36D284BCD85}" dt="2023-02-16T18:55:07.783" v="965"/>
          <ac:inkMkLst>
            <pc:docMk/>
            <pc:sldMk cId="3494866602" sldId="272"/>
            <ac:inkMk id="188" creationId="{7DFC91A0-BE81-8868-3239-7CE48ED82460}"/>
          </ac:inkMkLst>
        </pc:inkChg>
        <pc:inkChg chg="add del mod">
          <ac:chgData name="Bozman, Adam Nathaniel" userId="f0638ef9-1deb-4360-a9b3-4111be3bf51a" providerId="ADAL" clId="{8B7FF9DA-5594-4B37-AC21-C36D284BCD85}" dt="2023-02-16T18:55:07.783" v="963"/>
          <ac:inkMkLst>
            <pc:docMk/>
            <pc:sldMk cId="3494866602" sldId="272"/>
            <ac:inkMk id="189" creationId="{91ECBBDF-1850-4DAD-D712-55509412A6B2}"/>
          </ac:inkMkLst>
        </pc:inkChg>
        <pc:inkChg chg="add del mod">
          <ac:chgData name="Bozman, Adam Nathaniel" userId="f0638ef9-1deb-4360-a9b3-4111be3bf51a" providerId="ADAL" clId="{8B7FF9DA-5594-4B37-AC21-C36D284BCD85}" dt="2023-02-16T18:55:07.783" v="964"/>
          <ac:inkMkLst>
            <pc:docMk/>
            <pc:sldMk cId="3494866602" sldId="272"/>
            <ac:inkMk id="190" creationId="{1CBA6A54-A259-2F98-7B73-4C35AEF073D2}"/>
          </ac:inkMkLst>
        </pc:inkChg>
        <pc:inkChg chg="add del">
          <ac:chgData name="Bozman, Adam Nathaniel" userId="f0638ef9-1deb-4360-a9b3-4111be3bf51a" providerId="ADAL" clId="{8B7FF9DA-5594-4B37-AC21-C36D284BCD85}" dt="2023-02-16T18:41:34.850" v="526"/>
          <ac:inkMkLst>
            <pc:docMk/>
            <pc:sldMk cId="3494866602" sldId="272"/>
            <ac:inkMk id="191" creationId="{4B666535-3FAA-43B7-DAC1-C55833F3E4FE}"/>
          </ac:inkMkLst>
        </pc:inkChg>
        <pc:inkChg chg="add del mod">
          <ac:chgData name="Bozman, Adam Nathaniel" userId="f0638ef9-1deb-4360-a9b3-4111be3bf51a" providerId="ADAL" clId="{8B7FF9DA-5594-4B37-AC21-C36D284BCD85}" dt="2023-02-16T18:55:06.579" v="961"/>
          <ac:inkMkLst>
            <pc:docMk/>
            <pc:sldMk cId="3494866602" sldId="272"/>
            <ac:inkMk id="193" creationId="{362BAA38-ED38-16FB-2A5A-2D57737119C9}"/>
          </ac:inkMkLst>
        </pc:inkChg>
        <pc:inkChg chg="add del mod">
          <ac:chgData name="Bozman, Adam Nathaniel" userId="f0638ef9-1deb-4360-a9b3-4111be3bf51a" providerId="ADAL" clId="{8B7FF9DA-5594-4B37-AC21-C36D284BCD85}" dt="2023-02-16T18:42:36.706" v="540"/>
          <ac:inkMkLst>
            <pc:docMk/>
            <pc:sldMk cId="3494866602" sldId="272"/>
            <ac:inkMk id="195" creationId="{106C1FD0-6DF6-38C8-554E-9D01438D6773}"/>
          </ac:inkMkLst>
        </pc:inkChg>
        <pc:inkChg chg="add del mod">
          <ac:chgData name="Bozman, Adam Nathaniel" userId="f0638ef9-1deb-4360-a9b3-4111be3bf51a" providerId="ADAL" clId="{8B7FF9DA-5594-4B37-AC21-C36D284BCD85}" dt="2023-02-16T18:42:41.368" v="543"/>
          <ac:inkMkLst>
            <pc:docMk/>
            <pc:sldMk cId="3494866602" sldId="272"/>
            <ac:inkMk id="197" creationId="{5D7BC896-ED75-709D-91EA-F90691F64C64}"/>
          </ac:inkMkLst>
        </pc:inkChg>
        <pc:inkChg chg="add del mod">
          <ac:chgData name="Bozman, Adam Nathaniel" userId="f0638ef9-1deb-4360-a9b3-4111be3bf51a" providerId="ADAL" clId="{8B7FF9DA-5594-4B37-AC21-C36D284BCD85}" dt="2023-02-16T18:55:06.850" v="962"/>
          <ac:inkMkLst>
            <pc:docMk/>
            <pc:sldMk cId="3494866602" sldId="272"/>
            <ac:inkMk id="199" creationId="{60734CAC-F6BA-E8B2-FDC7-4B6E381E79AD}"/>
          </ac:inkMkLst>
        </pc:inkChg>
        <pc:inkChg chg="add del mod">
          <ac:chgData name="Bozman, Adam Nathaniel" userId="f0638ef9-1deb-4360-a9b3-4111be3bf51a" providerId="ADAL" clId="{8B7FF9DA-5594-4B37-AC21-C36D284BCD85}" dt="2023-02-16T18:45:30.885" v="565"/>
          <ac:inkMkLst>
            <pc:docMk/>
            <pc:sldMk cId="3494866602" sldId="272"/>
            <ac:inkMk id="201" creationId="{7042C076-40C6-636F-05C6-BA241AB4A783}"/>
          </ac:inkMkLst>
        </pc:inkChg>
        <pc:inkChg chg="add del">
          <ac:chgData name="Bozman, Adam Nathaniel" userId="f0638ef9-1deb-4360-a9b3-4111be3bf51a" providerId="ADAL" clId="{8B7FF9DA-5594-4B37-AC21-C36D284BCD85}" dt="2023-02-16T18:49:21.476" v="612"/>
          <ac:inkMkLst>
            <pc:docMk/>
            <pc:sldMk cId="3494866602" sldId="272"/>
            <ac:inkMk id="203" creationId="{41BD4DEA-FA0B-0505-FB77-B22DBB7C6F46}"/>
          </ac:inkMkLst>
        </pc:inkChg>
        <pc:cxnChg chg="add mod">
          <ac:chgData name="Bozman, Adam Nathaniel" userId="f0638ef9-1deb-4360-a9b3-4111be3bf51a" providerId="ADAL" clId="{8B7FF9DA-5594-4B37-AC21-C36D284BCD85}" dt="2023-02-16T18:56:53.664" v="1043" actId="1076"/>
          <ac:cxnSpMkLst>
            <pc:docMk/>
            <pc:sldMk cId="3494866602" sldId="272"/>
            <ac:cxnSpMk id="205" creationId="{9055BE93-EF45-6861-4E73-6D3FA80A5854}"/>
          </ac:cxnSpMkLst>
        </pc:cxnChg>
      </pc:sldChg>
      <pc:sldChg chg="addSp modSp add mod ord modAnim">
        <pc:chgData name="Bozman, Adam Nathaniel" userId="f0638ef9-1deb-4360-a9b3-4111be3bf51a" providerId="ADAL" clId="{8B7FF9DA-5594-4B37-AC21-C36D284BCD85}" dt="2023-02-16T22:55:39.732" v="3070"/>
        <pc:sldMkLst>
          <pc:docMk/>
          <pc:sldMk cId="254668078" sldId="273"/>
        </pc:sldMkLst>
        <pc:spChg chg="mod">
          <ac:chgData name="Bozman, Adam Nathaniel" userId="f0638ef9-1deb-4360-a9b3-4111be3bf51a" providerId="ADAL" clId="{8B7FF9DA-5594-4B37-AC21-C36D284BCD85}" dt="2023-02-16T22:21:55.266" v="2294" actId="20577"/>
          <ac:spMkLst>
            <pc:docMk/>
            <pc:sldMk cId="254668078" sldId="27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B7FF9DA-5594-4B37-AC21-C36D284BCD85}" dt="2023-02-16T22:54:32.846" v="3062" actId="403"/>
          <ac:spMkLst>
            <pc:docMk/>
            <pc:sldMk cId="254668078" sldId="273"/>
            <ac:spMk id="3" creationId="{DE9F2BBD-2C52-ADFE-4B1F-1D5D0806FE56}"/>
          </ac:spMkLst>
        </pc:spChg>
        <pc:spChg chg="add mod">
          <ac:chgData name="Bozman, Adam Nathaniel" userId="f0638ef9-1deb-4360-a9b3-4111be3bf51a" providerId="ADAL" clId="{8B7FF9DA-5594-4B37-AC21-C36D284BCD85}" dt="2023-02-16T22:55:07.126" v="3066" actId="1582"/>
          <ac:spMkLst>
            <pc:docMk/>
            <pc:sldMk cId="254668078" sldId="273"/>
            <ac:spMk id="4" creationId="{982FC3A3-16B0-6C7A-2F2B-F9EB3CB1DD26}"/>
          </ac:spMkLst>
        </pc:spChg>
        <pc:spChg chg="mod">
          <ac:chgData name="Bozman, Adam Nathaniel" userId="f0638ef9-1deb-4360-a9b3-4111be3bf51a" providerId="ADAL" clId="{8B7FF9DA-5594-4B37-AC21-C36D284BCD85}" dt="2023-02-16T22:53:58.261" v="3055" actId="1076"/>
          <ac:spMkLst>
            <pc:docMk/>
            <pc:sldMk cId="254668078" sldId="27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22:22:06.910" v="2322" actId="20577"/>
          <ac:spMkLst>
            <pc:docMk/>
            <pc:sldMk cId="254668078" sldId="273"/>
            <ac:spMk id="11" creationId="{540D1D29-5422-3C45-AE18-D2704579EA3C}"/>
          </ac:spMkLst>
        </pc:spChg>
      </pc:sldChg>
      <pc:sldChg chg="new del">
        <pc:chgData name="Bozman, Adam Nathaniel" userId="f0638ef9-1deb-4360-a9b3-4111be3bf51a" providerId="ADAL" clId="{8B7FF9DA-5594-4B37-AC21-C36D284BCD85}" dt="2023-02-16T18:47:56.838" v="578" actId="680"/>
        <pc:sldMkLst>
          <pc:docMk/>
          <pc:sldMk cId="2046464455" sldId="273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1236268930" sldId="274"/>
        </pc:sldMkLst>
      </pc:sldChg>
      <pc:sldChg chg="addSp delSp modSp add mod modTransition modAnim">
        <pc:chgData name="Bozman, Adam Nathaniel" userId="f0638ef9-1deb-4360-a9b3-4111be3bf51a" providerId="ADAL" clId="{8B7FF9DA-5594-4B37-AC21-C36D284BCD85}" dt="2023-02-17T23:41:46.240" v="6279" actId="14100"/>
        <pc:sldMkLst>
          <pc:docMk/>
          <pc:sldMk cId="2884324677" sldId="274"/>
        </pc:sldMkLst>
        <pc:spChg chg="mod">
          <ac:chgData name="Bozman, Adam Nathaniel" userId="f0638ef9-1deb-4360-a9b3-4111be3bf51a" providerId="ADAL" clId="{8B7FF9DA-5594-4B37-AC21-C36D284BCD85}" dt="2023-02-16T19:16:51.631" v="1228" actId="20577"/>
          <ac:spMkLst>
            <pc:docMk/>
            <pc:sldMk cId="2884324677" sldId="274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8B7FF9DA-5594-4B37-AC21-C36D284BCD85}" dt="2023-02-16T19:48:40.512" v="2135"/>
          <ac:spMkLst>
            <pc:docMk/>
            <pc:sldMk cId="2884324677" sldId="274"/>
            <ac:spMk id="3" creationId="{C40CE88B-15B6-8F0D-10D7-4A6B93D623A5}"/>
          </ac:spMkLst>
        </pc:spChg>
        <pc:spChg chg="del">
          <ac:chgData name="Bozman, Adam Nathaniel" userId="f0638ef9-1deb-4360-a9b3-4111be3bf51a" providerId="ADAL" clId="{8B7FF9DA-5594-4B37-AC21-C36D284BCD85}" dt="2023-02-16T19:48:38.671" v="2133" actId="21"/>
          <ac:spMkLst>
            <pc:docMk/>
            <pc:sldMk cId="2884324677" sldId="274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7T03:42:06.057" v="4384" actId="20577"/>
          <ac:spMkLst>
            <pc:docMk/>
            <pc:sldMk cId="2884324677" sldId="274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8B7FF9DA-5594-4B37-AC21-C36D284BCD85}" dt="2023-02-16T19:48:57.840" v="2140" actId="1076"/>
          <ac:picMkLst>
            <pc:docMk/>
            <pc:sldMk cId="2884324677" sldId="274"/>
            <ac:picMk id="4" creationId="{6909C396-2400-97A3-15C3-1C8AC0C28610}"/>
          </ac:picMkLst>
        </pc:picChg>
        <pc:cxnChg chg="add mod">
          <ac:chgData name="Bozman, Adam Nathaniel" userId="f0638ef9-1deb-4360-a9b3-4111be3bf51a" providerId="ADAL" clId="{8B7FF9DA-5594-4B37-AC21-C36D284BCD85}" dt="2023-02-17T23:41:46.240" v="6279" actId="14100"/>
          <ac:cxnSpMkLst>
            <pc:docMk/>
            <pc:sldMk cId="2884324677" sldId="274"/>
            <ac:cxnSpMk id="5" creationId="{0F9248DC-257A-21CE-0673-A5E4C108FF55}"/>
          </ac:cxnSpMkLst>
        </pc:cxnChg>
        <pc:cxnChg chg="add mod">
          <ac:chgData name="Bozman, Adam Nathaniel" userId="f0638ef9-1deb-4360-a9b3-4111be3bf51a" providerId="ADAL" clId="{8B7FF9DA-5594-4B37-AC21-C36D284BCD85}" dt="2023-02-17T23:30:30.843" v="6237" actId="14100"/>
          <ac:cxnSpMkLst>
            <pc:docMk/>
            <pc:sldMk cId="2884324677" sldId="274"/>
            <ac:cxnSpMk id="9" creationId="{060B832C-DC54-FB2B-DB66-74E5703392DF}"/>
          </ac:cxnSpMkLst>
        </pc:cxnChg>
      </pc:sldChg>
      <pc:sldChg chg="addSp modSp add mod ord modAnim">
        <pc:chgData name="Bozman, Adam Nathaniel" userId="f0638ef9-1deb-4360-a9b3-4111be3bf51a" providerId="ADAL" clId="{8B7FF9DA-5594-4B37-AC21-C36D284BCD85}" dt="2023-02-17T23:44:20.136" v="6296"/>
        <pc:sldMkLst>
          <pc:docMk/>
          <pc:sldMk cId="2669252374" sldId="275"/>
        </pc:sldMkLst>
        <pc:spChg chg="mod">
          <ac:chgData name="Bozman, Adam Nathaniel" userId="f0638ef9-1deb-4360-a9b3-4111be3bf51a" providerId="ADAL" clId="{8B7FF9DA-5594-4B37-AC21-C36D284BCD85}" dt="2023-02-17T03:40:17.605" v="4345" actId="20577"/>
          <ac:spMkLst>
            <pc:docMk/>
            <pc:sldMk cId="2669252374" sldId="275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8B7FF9DA-5594-4B37-AC21-C36D284BCD85}" dt="2023-02-17T23:44:00.862" v="6294" actId="313"/>
          <ac:spMkLst>
            <pc:docMk/>
            <pc:sldMk cId="2669252374" sldId="27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19:46:54.224" v="2080" actId="20577"/>
          <ac:spMkLst>
            <pc:docMk/>
            <pc:sldMk cId="2669252374" sldId="275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8B7FF9DA-5594-4B37-AC21-C36D284BCD85}" dt="2023-02-17T23:27:42.743" v="6220" actId="1076"/>
          <ac:picMkLst>
            <pc:docMk/>
            <pc:sldMk cId="2669252374" sldId="275"/>
            <ac:picMk id="4" creationId="{91F2BC7A-69F0-7722-1867-39D74E15B390}"/>
          </ac:picMkLst>
        </pc:picChg>
      </pc:sldChg>
      <pc:sldChg chg="del">
        <pc:chgData name="Bozman, Adam Nathaniel" userId="f0638ef9-1deb-4360-a9b3-4111be3bf51a" providerId="ADAL" clId="{8B7FF9DA-5594-4B37-AC21-C36D284BCD85}" dt="2023-02-16T14:20:08.346" v="236" actId="2696"/>
        <pc:sldMkLst>
          <pc:docMk/>
          <pc:sldMk cId="3531779462" sldId="275"/>
        </pc:sldMkLst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833307147" sldId="276"/>
        </pc:sldMkLst>
      </pc:sldChg>
      <pc:sldChg chg="addSp delSp modSp add del mod ord modTransition">
        <pc:chgData name="Bozman, Adam Nathaniel" userId="f0638ef9-1deb-4360-a9b3-4111be3bf51a" providerId="ADAL" clId="{8B7FF9DA-5594-4B37-AC21-C36D284BCD85}" dt="2023-02-16T19:50:31.308" v="2156" actId="2696"/>
        <pc:sldMkLst>
          <pc:docMk/>
          <pc:sldMk cId="3472718105" sldId="276"/>
        </pc:sldMkLst>
        <pc:spChg chg="del">
          <ac:chgData name="Bozman, Adam Nathaniel" userId="f0638ef9-1deb-4360-a9b3-4111be3bf51a" providerId="ADAL" clId="{8B7FF9DA-5594-4B37-AC21-C36D284BCD85}" dt="2023-02-16T19:49:29.249" v="2143" actId="21"/>
          <ac:spMkLst>
            <pc:docMk/>
            <pc:sldMk cId="3472718105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6T19:47:08.931" v="2112" actId="20577"/>
          <ac:spMkLst>
            <pc:docMk/>
            <pc:sldMk cId="3472718105" sldId="276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8B7FF9DA-5594-4B37-AC21-C36D284BCD85}" dt="2023-02-16T19:50:03.210" v="2151" actId="1076"/>
          <ac:picMkLst>
            <pc:docMk/>
            <pc:sldMk cId="3472718105" sldId="276"/>
            <ac:picMk id="3" creationId="{1508B0FE-08DE-B753-35EE-A332EE6F09DA}"/>
          </ac:picMkLst>
        </pc:picChg>
      </pc:sldChg>
      <pc:sldChg chg="del">
        <pc:chgData name="Bozman, Adam Nathaniel" userId="f0638ef9-1deb-4360-a9b3-4111be3bf51a" providerId="ADAL" clId="{8B7FF9DA-5594-4B37-AC21-C36D284BCD85}" dt="2023-02-16T14:20:26.047" v="239" actId="2696"/>
        <pc:sldMkLst>
          <pc:docMk/>
          <pc:sldMk cId="2811535602" sldId="277"/>
        </pc:sldMkLst>
      </pc:sldChg>
      <pc:sldChg chg="addSp delSp modSp add mod ord">
        <pc:chgData name="Bozman, Adam Nathaniel" userId="f0638ef9-1deb-4360-a9b3-4111be3bf51a" providerId="ADAL" clId="{8B7FF9DA-5594-4B37-AC21-C36D284BCD85}" dt="2023-02-17T23:34:01.099" v="6277" actId="1076"/>
        <pc:sldMkLst>
          <pc:docMk/>
          <pc:sldMk cId="3180197270" sldId="277"/>
        </pc:sldMkLst>
        <pc:spChg chg="mod">
          <ac:chgData name="Bozman, Adam Nathaniel" userId="f0638ef9-1deb-4360-a9b3-4111be3bf51a" providerId="ADAL" clId="{8B7FF9DA-5594-4B37-AC21-C36D284BCD85}" dt="2023-02-17T04:11:07.942" v="5202" actId="14100"/>
          <ac:spMkLst>
            <pc:docMk/>
            <pc:sldMk cId="3180197270" sldId="277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B7FF9DA-5594-4B37-AC21-C36D284BCD85}" dt="2023-02-17T23:34:01.099" v="6277" actId="1076"/>
          <ac:spMkLst>
            <pc:docMk/>
            <pc:sldMk cId="3180197270" sldId="277"/>
            <ac:spMk id="5" creationId="{891E77DB-BCDC-CF56-50A6-EBF278A28B3B}"/>
          </ac:spMkLst>
        </pc:spChg>
        <pc:spChg chg="mod">
          <ac:chgData name="Bozman, Adam Nathaniel" userId="f0638ef9-1deb-4360-a9b3-4111be3bf51a" providerId="ADAL" clId="{8B7FF9DA-5594-4B37-AC21-C36D284BCD85}" dt="2023-02-17T23:33:32.120" v="6272" actId="1076"/>
          <ac:spMkLst>
            <pc:docMk/>
            <pc:sldMk cId="3180197270" sldId="277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8B7FF9DA-5594-4B37-AC21-C36D284BCD85}" dt="2023-02-16T19:48:16.513" v="2131" actId="1076"/>
          <ac:picMkLst>
            <pc:docMk/>
            <pc:sldMk cId="3180197270" sldId="277"/>
            <ac:picMk id="4" creationId="{91F2BC7A-69F0-7722-1867-39D74E15B390}"/>
          </ac:picMkLst>
        </pc:picChg>
        <pc:picChg chg="add del mod">
          <ac:chgData name="Bozman, Adam Nathaniel" userId="f0638ef9-1deb-4360-a9b3-4111be3bf51a" providerId="ADAL" clId="{8B7FF9DA-5594-4B37-AC21-C36D284BCD85}" dt="2023-02-16T19:48:05.132" v="2128" actId="931"/>
          <ac:picMkLst>
            <pc:docMk/>
            <pc:sldMk cId="3180197270" sldId="277"/>
            <ac:picMk id="5" creationId="{15C93F3C-FB3B-3980-41E1-4374DA89EFFE}"/>
          </ac:picMkLst>
        </pc:picChg>
        <pc:cxnChg chg="add del mod">
          <ac:chgData name="Bozman, Adam Nathaniel" userId="f0638ef9-1deb-4360-a9b3-4111be3bf51a" providerId="ADAL" clId="{8B7FF9DA-5594-4B37-AC21-C36D284BCD85}" dt="2023-02-17T23:30:59.067" v="6240"/>
          <ac:cxnSpMkLst>
            <pc:docMk/>
            <pc:sldMk cId="3180197270" sldId="277"/>
            <ac:cxnSpMk id="3" creationId="{A86019E3-E473-1BBC-F639-621E37E7B08D}"/>
          </ac:cxnSpMkLst>
        </pc:cxnChg>
      </pc:sldChg>
      <pc:sldChg chg="del">
        <pc:chgData name="Bozman, Adam Nathaniel" userId="f0638ef9-1deb-4360-a9b3-4111be3bf51a" providerId="ADAL" clId="{8B7FF9DA-5594-4B37-AC21-C36D284BCD85}" dt="2023-02-16T14:20:38.495" v="240" actId="2696"/>
        <pc:sldMkLst>
          <pc:docMk/>
          <pc:sldMk cId="122746984" sldId="278"/>
        </pc:sldMkLst>
      </pc:sldChg>
      <pc:sldChg chg="addSp modSp add del mod">
        <pc:chgData name="Bozman, Adam Nathaniel" userId="f0638ef9-1deb-4360-a9b3-4111be3bf51a" providerId="ADAL" clId="{8B7FF9DA-5594-4B37-AC21-C36D284BCD85}" dt="2023-02-17T23:20:58.528" v="6206" actId="1076"/>
        <pc:sldMkLst>
          <pc:docMk/>
          <pc:sldMk cId="3241994724" sldId="278"/>
        </pc:sldMkLst>
        <pc:spChg chg="mod">
          <ac:chgData name="Bozman, Adam Nathaniel" userId="f0638ef9-1deb-4360-a9b3-4111be3bf51a" providerId="ADAL" clId="{8B7FF9DA-5594-4B37-AC21-C36D284BCD85}" dt="2023-02-17T16:14:09.649" v="5693" actId="20577"/>
          <ac:spMkLst>
            <pc:docMk/>
            <pc:sldMk cId="3241994724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8B7FF9DA-5594-4B37-AC21-C36D284BCD85}" dt="2023-02-17T23:20:58.528" v="6206" actId="1076"/>
          <ac:spMkLst>
            <pc:docMk/>
            <pc:sldMk cId="3241994724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8B7FF9DA-5594-4B37-AC21-C36D284BCD85}" dt="2023-02-17T16:14:14.587" v="5700" actId="20577"/>
          <ac:spMkLst>
            <pc:docMk/>
            <pc:sldMk cId="3241994724" sldId="278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8B7FF9DA-5594-4B37-AC21-C36D284BCD85}" dt="2023-02-17T23:20:47.704" v="6204" actId="14100"/>
          <ac:picMkLst>
            <pc:docMk/>
            <pc:sldMk cId="3241994724" sldId="278"/>
            <ac:picMk id="4" creationId="{DC9D4A4E-4D41-98E2-5F63-2EB16E615F73}"/>
          </ac:picMkLst>
        </pc:picChg>
      </pc:sldChg>
      <pc:sldChg chg="del">
        <pc:chgData name="Bozman, Adam Nathaniel" userId="f0638ef9-1deb-4360-a9b3-4111be3bf51a" providerId="ADAL" clId="{8B7FF9DA-5594-4B37-AC21-C36D284BCD85}" dt="2023-02-16T14:20:08.346" v="236" actId="2696"/>
        <pc:sldMkLst>
          <pc:docMk/>
          <pc:sldMk cId="908551790" sldId="279"/>
        </pc:sldMkLst>
      </pc:sldChg>
      <pc:sldChg chg="addSp modSp add mod ord modAnim">
        <pc:chgData name="Bozman, Adam Nathaniel" userId="f0638ef9-1deb-4360-a9b3-4111be3bf51a" providerId="ADAL" clId="{8B7FF9DA-5594-4B37-AC21-C36D284BCD85}" dt="2023-02-17T23:29:14.682" v="6227"/>
        <pc:sldMkLst>
          <pc:docMk/>
          <pc:sldMk cId="3426724484" sldId="279"/>
        </pc:sldMkLst>
        <pc:spChg chg="mod">
          <ac:chgData name="Bozman, Adam Nathaniel" userId="f0638ef9-1deb-4360-a9b3-4111be3bf51a" providerId="ADAL" clId="{8B7FF9DA-5594-4B37-AC21-C36D284BCD85}" dt="2023-02-17T03:41:44.534" v="4362" actId="20577"/>
          <ac:spMkLst>
            <pc:docMk/>
            <pc:sldMk cId="3426724484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8B7FF9DA-5594-4B37-AC21-C36D284BCD85}" dt="2023-02-17T03:41:51.709" v="4375" actId="20577"/>
          <ac:spMkLst>
            <pc:docMk/>
            <pc:sldMk cId="3426724484" sldId="279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8B7FF9DA-5594-4B37-AC21-C36D284BCD85}" dt="2023-02-16T19:50:41.628" v="2157" actId="14826"/>
          <ac:picMkLst>
            <pc:docMk/>
            <pc:sldMk cId="3426724484" sldId="279"/>
            <ac:picMk id="4" creationId="{6909C396-2400-97A3-15C3-1C8AC0C28610}"/>
          </ac:picMkLst>
        </pc:picChg>
        <pc:cxnChg chg="add mod">
          <ac:chgData name="Bozman, Adam Nathaniel" userId="f0638ef9-1deb-4360-a9b3-4111be3bf51a" providerId="ADAL" clId="{8B7FF9DA-5594-4B37-AC21-C36D284BCD85}" dt="2023-02-17T23:29:00.267" v="6224" actId="1076"/>
          <ac:cxnSpMkLst>
            <pc:docMk/>
            <pc:sldMk cId="3426724484" sldId="279"/>
            <ac:cxnSpMk id="5" creationId="{6BDD5493-397E-FE25-EAAE-C92FF89D7D90}"/>
          </ac:cxnSpMkLst>
        </pc:cxnChg>
        <pc:cxnChg chg="add mod">
          <ac:chgData name="Bozman, Adam Nathaniel" userId="f0638ef9-1deb-4360-a9b3-4111be3bf51a" providerId="ADAL" clId="{8B7FF9DA-5594-4B37-AC21-C36D284BCD85}" dt="2023-02-17T23:29:06.312" v="6226" actId="1076"/>
          <ac:cxnSpMkLst>
            <pc:docMk/>
            <pc:sldMk cId="3426724484" sldId="279"/>
            <ac:cxnSpMk id="6" creationId="{66EAC720-0039-1D9B-0B40-6E013EF17FD5}"/>
          </ac:cxnSpMkLst>
        </pc:cxnChg>
      </pc:sldChg>
      <pc:sldChg chg="del">
        <pc:chgData name="Bozman, Adam Nathaniel" userId="f0638ef9-1deb-4360-a9b3-4111be3bf51a" providerId="ADAL" clId="{8B7FF9DA-5594-4B37-AC21-C36D284BCD85}" dt="2023-02-16T14:20:38.495" v="240" actId="2696"/>
        <pc:sldMkLst>
          <pc:docMk/>
          <pc:sldMk cId="2683588395" sldId="280"/>
        </pc:sldMkLst>
      </pc:sldChg>
      <pc:sldChg chg="addSp delSp modSp add mod">
        <pc:chgData name="Bozman, Adam Nathaniel" userId="f0638ef9-1deb-4360-a9b3-4111be3bf51a" providerId="ADAL" clId="{8B7FF9DA-5594-4B37-AC21-C36D284BCD85}" dt="2023-02-17T03:05:58.809" v="3710" actId="1076"/>
        <pc:sldMkLst>
          <pc:docMk/>
          <pc:sldMk cId="4059300932" sldId="280"/>
        </pc:sldMkLst>
        <pc:spChg chg="mod">
          <ac:chgData name="Bozman, Adam Nathaniel" userId="f0638ef9-1deb-4360-a9b3-4111be3bf51a" providerId="ADAL" clId="{8B7FF9DA-5594-4B37-AC21-C36D284BCD85}" dt="2023-02-16T19:53:23.802" v="2263" actId="20577"/>
          <ac:spMkLst>
            <pc:docMk/>
            <pc:sldMk cId="4059300932" sldId="280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8B7FF9DA-5594-4B37-AC21-C36D284BCD85}" dt="2023-02-16T22:58:35.782" v="3077" actId="1076"/>
          <ac:spMkLst>
            <pc:docMk/>
            <pc:sldMk cId="4059300932" sldId="280"/>
            <ac:spMk id="3" creationId="{DBF3F01B-899E-59BF-AC63-AF5BB9924011}"/>
          </ac:spMkLst>
        </pc:spChg>
        <pc:spChg chg="add mod">
          <ac:chgData name="Bozman, Adam Nathaniel" userId="f0638ef9-1deb-4360-a9b3-4111be3bf51a" providerId="ADAL" clId="{8B7FF9DA-5594-4B37-AC21-C36D284BCD85}" dt="2023-02-17T03:05:58.809" v="3710" actId="1076"/>
          <ac:spMkLst>
            <pc:docMk/>
            <pc:sldMk cId="4059300932" sldId="280"/>
            <ac:spMk id="4" creationId="{141B016C-7EDC-5205-491C-246A0A610A94}"/>
          </ac:spMkLst>
        </pc:spChg>
        <pc:spChg chg="add mod">
          <ac:chgData name="Bozman, Adam Nathaniel" userId="f0638ef9-1deb-4360-a9b3-4111be3bf51a" providerId="ADAL" clId="{8B7FF9DA-5594-4B37-AC21-C36D284BCD85}" dt="2023-02-17T03:05:55.289" v="3709" actId="1076"/>
          <ac:spMkLst>
            <pc:docMk/>
            <pc:sldMk cId="4059300932" sldId="280"/>
            <ac:spMk id="5" creationId="{26728071-2577-E09D-C3EF-7A48A569149B}"/>
          </ac:spMkLst>
        </pc:spChg>
        <pc:spChg chg="del">
          <ac:chgData name="Bozman, Adam Nathaniel" userId="f0638ef9-1deb-4360-a9b3-4111be3bf51a" providerId="ADAL" clId="{8B7FF9DA-5594-4B37-AC21-C36D284BCD85}" dt="2023-02-16T22:58:26.989" v="3075" actId="21"/>
          <ac:spMkLst>
            <pc:docMk/>
            <pc:sldMk cId="4059300932" sldId="280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8B7FF9DA-5594-4B37-AC21-C36D284BCD85}" dt="2023-02-16T22:59:48.402" v="3171" actId="1076"/>
          <ac:spMkLst>
            <pc:docMk/>
            <pc:sldMk cId="4059300932" sldId="280"/>
            <ac:spMk id="9" creationId="{1DF4A740-1ACE-5F6B-8AD9-223C4502DADF}"/>
          </ac:spMkLst>
        </pc:spChg>
      </pc:sldChg>
      <pc:sldChg chg="addSp delSp modSp add mod modTransition modAnim">
        <pc:chgData name="Bozman, Adam Nathaniel" userId="f0638ef9-1deb-4360-a9b3-4111be3bf51a" providerId="ADAL" clId="{8B7FF9DA-5594-4B37-AC21-C36D284BCD85}" dt="2023-02-17T23:23:17.462" v="6213"/>
        <pc:sldMkLst>
          <pc:docMk/>
          <pc:sldMk cId="1759124295" sldId="281"/>
        </pc:sldMkLst>
        <pc:spChg chg="add mod">
          <ac:chgData name="Bozman, Adam Nathaniel" userId="f0638ef9-1deb-4360-a9b3-4111be3bf51a" providerId="ADAL" clId="{8B7FF9DA-5594-4B37-AC21-C36D284BCD85}" dt="2023-02-17T23:22:14.566" v="6210" actId="14100"/>
          <ac:spMkLst>
            <pc:docMk/>
            <pc:sldMk cId="1759124295" sldId="281"/>
            <ac:spMk id="3" creationId="{141593D7-DAD3-7549-77A6-D9571609B84D}"/>
          </ac:spMkLst>
        </pc:spChg>
        <pc:spChg chg="add mod">
          <ac:chgData name="Bozman, Adam Nathaniel" userId="f0638ef9-1deb-4360-a9b3-4111be3bf51a" providerId="ADAL" clId="{8B7FF9DA-5594-4B37-AC21-C36D284BCD85}" dt="2023-02-17T23:23:06.716" v="6212" actId="1076"/>
          <ac:spMkLst>
            <pc:docMk/>
            <pc:sldMk cId="1759124295" sldId="281"/>
            <ac:spMk id="5" creationId="{3BA3B89E-7268-2AF1-299F-3FC86DCC7AB7}"/>
          </ac:spMkLst>
        </pc:spChg>
        <pc:spChg chg="del">
          <ac:chgData name="Bozman, Adam Nathaniel" userId="f0638ef9-1deb-4360-a9b3-4111be3bf51a" providerId="ADAL" clId="{8B7FF9DA-5594-4B37-AC21-C36D284BCD85}" dt="2023-02-17T23:20:13.105" v="6201" actId="21"/>
          <ac:spMkLst>
            <pc:docMk/>
            <pc:sldMk cId="1759124295" sldId="281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8B7FF9DA-5594-4B37-AC21-C36D284BCD85}" dt="2023-02-17T23:20:22.785" v="6202" actId="1076"/>
          <ac:picMkLst>
            <pc:docMk/>
            <pc:sldMk cId="1759124295" sldId="281"/>
            <ac:picMk id="4" creationId="{DC9D4A4E-4D41-98E2-5F63-2EB16E615F73}"/>
          </ac:picMkLst>
        </pc:picChg>
      </pc:sldChg>
      <pc:sldChg chg="add del">
        <pc:chgData name="Bozman, Adam Nathaniel" userId="f0638ef9-1deb-4360-a9b3-4111be3bf51a" providerId="ADAL" clId="{8B7FF9DA-5594-4B37-AC21-C36D284BCD85}" dt="2023-02-17T03:17:59.325" v="4312" actId="2696"/>
        <pc:sldMkLst>
          <pc:docMk/>
          <pc:sldMk cId="1866746005" sldId="281"/>
        </pc:sldMkLst>
      </pc:sldChg>
      <pc:sldChg chg="del">
        <pc:chgData name="Bozman, Adam Nathaniel" userId="f0638ef9-1deb-4360-a9b3-4111be3bf51a" providerId="ADAL" clId="{8B7FF9DA-5594-4B37-AC21-C36D284BCD85}" dt="2023-02-16T14:20:38.495" v="240" actId="2696"/>
        <pc:sldMkLst>
          <pc:docMk/>
          <pc:sldMk cId="3199433730" sldId="281"/>
        </pc:sldMkLst>
      </pc:sldChg>
      <pc:sldChg chg="del">
        <pc:chgData name="Bozman, Adam Nathaniel" userId="f0638ef9-1deb-4360-a9b3-4111be3bf51a" providerId="ADAL" clId="{8B7FF9DA-5594-4B37-AC21-C36D284BCD85}" dt="2023-02-16T14:20:38.495" v="240" actId="2696"/>
        <pc:sldMkLst>
          <pc:docMk/>
          <pc:sldMk cId="1192974393" sldId="282"/>
        </pc:sldMkLst>
      </pc:sldChg>
      <pc:sldChg chg="del">
        <pc:chgData name="Bozman, Adam Nathaniel" userId="f0638ef9-1deb-4360-a9b3-4111be3bf51a" providerId="ADAL" clId="{8B7FF9DA-5594-4B37-AC21-C36D284BCD85}" dt="2023-02-16T14:20:38.495" v="240" actId="2696"/>
        <pc:sldMkLst>
          <pc:docMk/>
          <pc:sldMk cId="3842392360" sldId="283"/>
        </pc:sldMkLst>
      </pc:sldChg>
      <pc:sldChg chg="del">
        <pc:chgData name="Bozman, Adam Nathaniel" userId="f0638ef9-1deb-4360-a9b3-4111be3bf51a" providerId="ADAL" clId="{8B7FF9DA-5594-4B37-AC21-C36D284BCD85}" dt="2023-02-16T14:20:38.495" v="240" actId="2696"/>
        <pc:sldMkLst>
          <pc:docMk/>
          <pc:sldMk cId="1336469255" sldId="284"/>
        </pc:sldMkLst>
      </pc:sldChg>
    </pc:docChg>
  </pc:docChgLst>
  <pc:docChgLst>
    <pc:chgData name="Bozman, Adam Nathaniel" userId="f0638ef9-1deb-4360-a9b3-4111be3bf51a" providerId="ADAL" clId="{BDD78CA6-6946-47C4-8059-5CE5FE7FF498}"/>
    <pc:docChg chg="undo custSel addSld modSld sldOrd">
      <pc:chgData name="Bozman, Adam Nathaniel" userId="f0638ef9-1deb-4360-a9b3-4111be3bf51a" providerId="ADAL" clId="{BDD78CA6-6946-47C4-8059-5CE5FE7FF498}" dt="2022-03-23T19:06:52.495" v="2124" actId="1076"/>
      <pc:docMkLst>
        <pc:docMk/>
      </pc:docMkLst>
      <pc:sldChg chg="modSp mod">
        <pc:chgData name="Bozman, Adam Nathaniel" userId="f0638ef9-1deb-4360-a9b3-4111be3bf51a" providerId="ADAL" clId="{BDD78CA6-6946-47C4-8059-5CE5FE7FF498}" dt="2022-03-23T18:21:13.868" v="133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BDD78CA6-6946-47C4-8059-5CE5FE7FF498}" dt="2022-03-23T18:21:03.865" v="95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DD78CA6-6946-47C4-8059-5CE5FE7FF498}" dt="2022-03-23T18:21:13.868" v="133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addSp delSp modSp mod ord">
        <pc:chgData name="Bozman, Adam Nathaniel" userId="f0638ef9-1deb-4360-a9b3-4111be3bf51a" providerId="ADAL" clId="{BDD78CA6-6946-47C4-8059-5CE5FE7FF498}" dt="2022-03-23T19:06:52.495" v="2124" actId="1076"/>
        <pc:sldMkLst>
          <pc:docMk/>
          <pc:sldMk cId="805916559" sldId="261"/>
        </pc:sldMkLst>
        <pc:spChg chg="mod">
          <ac:chgData name="Bozman, Adam Nathaniel" userId="f0638ef9-1deb-4360-a9b3-4111be3bf51a" providerId="ADAL" clId="{BDD78CA6-6946-47C4-8059-5CE5FE7FF498}" dt="2022-03-23T19:00:33.933" v="1549" actId="14100"/>
          <ac:spMkLst>
            <pc:docMk/>
            <pc:sldMk cId="805916559" sldId="261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BDD78CA6-6946-47C4-8059-5CE5FE7FF498}" dt="2022-03-23T19:06:31.660" v="2120" actId="1076"/>
          <ac:spMkLst>
            <pc:docMk/>
            <pc:sldMk cId="805916559" sldId="261"/>
            <ac:spMk id="6" creationId="{EEF0D0AF-BA9D-BA4C-AB3F-F8D9E7955440}"/>
          </ac:spMkLst>
        </pc:spChg>
        <pc:spChg chg="add del">
          <ac:chgData name="Bozman, Adam Nathaniel" userId="f0638ef9-1deb-4360-a9b3-4111be3bf51a" providerId="ADAL" clId="{BDD78CA6-6946-47C4-8059-5CE5FE7FF498}" dt="2022-03-23T19:01:12.394" v="1598" actId="21"/>
          <ac:spMkLst>
            <pc:docMk/>
            <pc:sldMk cId="805916559" sldId="261"/>
            <ac:spMk id="9" creationId="{9A137EE6-C976-478E-A0D5-3B7746B1FE6A}"/>
          </ac:spMkLst>
        </pc:spChg>
        <pc:spChg chg="add mod">
          <ac:chgData name="Bozman, Adam Nathaniel" userId="f0638ef9-1deb-4360-a9b3-4111be3bf51a" providerId="ADAL" clId="{BDD78CA6-6946-47C4-8059-5CE5FE7FF498}" dt="2022-03-23T19:06:48.578" v="2123" actId="1076"/>
          <ac:spMkLst>
            <pc:docMk/>
            <pc:sldMk cId="805916559" sldId="261"/>
            <ac:spMk id="10" creationId="{2037A499-A15D-4089-8F51-1B0D9A960849}"/>
          </ac:spMkLst>
        </pc:spChg>
        <pc:spChg chg="mod">
          <ac:chgData name="Bozman, Adam Nathaniel" userId="f0638ef9-1deb-4360-a9b3-4111be3bf51a" providerId="ADAL" clId="{BDD78CA6-6946-47C4-8059-5CE5FE7FF498}" dt="2022-03-23T19:00:57.521" v="1596" actId="14100"/>
          <ac:spMkLst>
            <pc:docMk/>
            <pc:sldMk cId="805916559" sldId="261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BDD78CA6-6946-47C4-8059-5CE5FE7FF498}" dt="2022-03-23T19:02:09.461" v="1609" actId="22"/>
          <ac:spMkLst>
            <pc:docMk/>
            <pc:sldMk cId="805916559" sldId="261"/>
            <ac:spMk id="12" creationId="{149184E1-F00B-4B8A-BEDD-BCCB94B435B0}"/>
          </ac:spMkLst>
        </pc:spChg>
        <pc:spChg chg="add del">
          <ac:chgData name="Bozman, Adam Nathaniel" userId="f0638ef9-1deb-4360-a9b3-4111be3bf51a" providerId="ADAL" clId="{BDD78CA6-6946-47C4-8059-5CE5FE7FF498}" dt="2022-03-23T19:04:42.181" v="2037" actId="22"/>
          <ac:spMkLst>
            <pc:docMk/>
            <pc:sldMk cId="805916559" sldId="261"/>
            <ac:spMk id="14" creationId="{BEB81721-D056-4A2B-881A-7DF79F922D17}"/>
          </ac:spMkLst>
        </pc:spChg>
        <pc:spChg chg="add mod">
          <ac:chgData name="Bozman, Adam Nathaniel" userId="f0638ef9-1deb-4360-a9b3-4111be3bf51a" providerId="ADAL" clId="{BDD78CA6-6946-47C4-8059-5CE5FE7FF498}" dt="2022-03-23T19:06:52.495" v="2124" actId="1076"/>
          <ac:spMkLst>
            <pc:docMk/>
            <pc:sldMk cId="805916559" sldId="261"/>
            <ac:spMk id="15" creationId="{227F2D1E-98CB-4B99-9E5E-407CBCD5E88C}"/>
          </ac:spMkLst>
        </pc:spChg>
      </pc:sldChg>
      <pc:sldChg chg="delSp modSp mod ord">
        <pc:chgData name="Bozman, Adam Nathaniel" userId="f0638ef9-1deb-4360-a9b3-4111be3bf51a" providerId="ADAL" clId="{BDD78CA6-6946-47C4-8059-5CE5FE7FF498}" dt="2022-03-23T18:24:18.739" v="422" actId="255"/>
        <pc:sldMkLst>
          <pc:docMk/>
          <pc:sldMk cId="730684839" sldId="265"/>
        </pc:sldMkLst>
        <pc:spChg chg="mod">
          <ac:chgData name="Bozman, Adam Nathaniel" userId="f0638ef9-1deb-4360-a9b3-4111be3bf51a" providerId="ADAL" clId="{BDD78CA6-6946-47C4-8059-5CE5FE7FF498}" dt="2022-03-23T18:24:00.556" v="418" actId="1076"/>
          <ac:spMkLst>
            <pc:docMk/>
            <pc:sldMk cId="730684839" sldId="265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DD78CA6-6946-47C4-8059-5CE5FE7FF498}" dt="2022-03-23T18:24:18.739" v="422" actId="255"/>
          <ac:spMkLst>
            <pc:docMk/>
            <pc:sldMk cId="730684839" sldId="26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DD78CA6-6946-47C4-8059-5CE5FE7FF498}" dt="2022-03-23T18:24:04.571" v="419" actId="1076"/>
          <ac:spMkLst>
            <pc:docMk/>
            <pc:sldMk cId="730684839" sldId="265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BDD78CA6-6946-47C4-8059-5CE5FE7FF498}" dt="2022-03-23T18:22:43.733" v="162" actId="21"/>
          <ac:spMkLst>
            <pc:docMk/>
            <pc:sldMk cId="730684839" sldId="265"/>
            <ac:spMk id="11" creationId="{540D1D29-5422-3C45-AE18-D2704579EA3C}"/>
          </ac:spMkLst>
        </pc:spChg>
      </pc:sldChg>
      <pc:sldChg chg="addSp delSp modSp mod ord">
        <pc:chgData name="Bozman, Adam Nathaniel" userId="f0638ef9-1deb-4360-a9b3-4111be3bf51a" providerId="ADAL" clId="{BDD78CA6-6946-47C4-8059-5CE5FE7FF498}" dt="2022-03-23T18:53:23.835" v="1370" actId="404"/>
        <pc:sldMkLst>
          <pc:docMk/>
          <pc:sldMk cId="2555959370" sldId="267"/>
        </pc:sldMkLst>
        <pc:spChg chg="mod">
          <ac:chgData name="Bozman, Adam Nathaniel" userId="f0638ef9-1deb-4360-a9b3-4111be3bf51a" providerId="ADAL" clId="{BDD78CA6-6946-47C4-8059-5CE5FE7FF498}" dt="2022-03-23T18:53:23.835" v="1370" actId="404"/>
          <ac:spMkLst>
            <pc:docMk/>
            <pc:sldMk cId="2555959370" sldId="267"/>
            <ac:spMk id="9" creationId="{40934774-D063-3345-BADA-C905D5B66815}"/>
          </ac:spMkLst>
        </pc:spChg>
        <pc:spChg chg="mod">
          <ac:chgData name="Bozman, Adam Nathaniel" userId="f0638ef9-1deb-4360-a9b3-4111be3bf51a" providerId="ADAL" clId="{BDD78CA6-6946-47C4-8059-5CE5FE7FF498}" dt="2022-03-23T18:34:10.368" v="764" actId="20577"/>
          <ac:spMkLst>
            <pc:docMk/>
            <pc:sldMk cId="2555959370" sldId="267"/>
            <ac:spMk id="11" creationId="{540D1D29-5422-3C45-AE18-D2704579EA3C}"/>
          </ac:spMkLst>
        </pc:spChg>
        <pc:spChg chg="mod">
          <ac:chgData name="Bozman, Adam Nathaniel" userId="f0638ef9-1deb-4360-a9b3-4111be3bf51a" providerId="ADAL" clId="{BDD78CA6-6946-47C4-8059-5CE5FE7FF498}" dt="2022-03-23T18:52:54.519" v="1363" actId="207"/>
          <ac:spMkLst>
            <pc:docMk/>
            <pc:sldMk cId="2555959370" sldId="267"/>
            <ac:spMk id="20" creationId="{4FE09E55-8EA5-B647-8A17-677F62C49A1C}"/>
          </ac:spMkLst>
        </pc:spChg>
        <pc:spChg chg="mod">
          <ac:chgData name="Bozman, Adam Nathaniel" userId="f0638ef9-1deb-4360-a9b3-4111be3bf51a" providerId="ADAL" clId="{BDD78CA6-6946-47C4-8059-5CE5FE7FF498}" dt="2022-03-23T18:52:56.799" v="1364" actId="207"/>
          <ac:spMkLst>
            <pc:docMk/>
            <pc:sldMk cId="2555959370" sldId="267"/>
            <ac:spMk id="23" creationId="{18746E4F-C2CA-F046-B455-6C04852F122E}"/>
          </ac:spMkLst>
        </pc:spChg>
        <pc:spChg chg="add del mod">
          <ac:chgData name="Bozman, Adam Nathaniel" userId="f0638ef9-1deb-4360-a9b3-4111be3bf51a" providerId="ADAL" clId="{BDD78CA6-6946-47C4-8059-5CE5FE7FF498}" dt="2022-03-23T18:32:57.915" v="748" actId="21"/>
          <ac:spMkLst>
            <pc:docMk/>
            <pc:sldMk cId="2555959370" sldId="267"/>
            <ac:spMk id="24" creationId="{26F89000-8526-4596-9B9D-9A59B561B8B5}"/>
          </ac:spMkLst>
        </pc:spChg>
        <pc:picChg chg="del">
          <ac:chgData name="Bozman, Adam Nathaniel" userId="f0638ef9-1deb-4360-a9b3-4111be3bf51a" providerId="ADAL" clId="{BDD78CA6-6946-47C4-8059-5CE5FE7FF498}" dt="2022-03-23T18:52:02.907" v="1336" actId="478"/>
          <ac:picMkLst>
            <pc:docMk/>
            <pc:sldMk cId="2555959370" sldId="267"/>
            <ac:picMk id="10" creationId="{64D87AAD-5429-DF4C-9143-D589A36BF412}"/>
          </ac:picMkLst>
        </pc:picChg>
        <pc:picChg chg="del">
          <ac:chgData name="Bozman, Adam Nathaniel" userId="f0638ef9-1deb-4360-a9b3-4111be3bf51a" providerId="ADAL" clId="{BDD78CA6-6946-47C4-8059-5CE5FE7FF498}" dt="2022-03-23T18:51:47.324" v="1327" actId="478"/>
          <ac:picMkLst>
            <pc:docMk/>
            <pc:sldMk cId="2555959370" sldId="267"/>
            <ac:picMk id="29" creationId="{E81E7E77-59A5-3045-AEA2-75DD33C6CF9C}"/>
          </ac:picMkLst>
        </pc:picChg>
        <pc:picChg chg="del">
          <ac:chgData name="Bozman, Adam Nathaniel" userId="f0638ef9-1deb-4360-a9b3-4111be3bf51a" providerId="ADAL" clId="{BDD78CA6-6946-47C4-8059-5CE5FE7FF498}" dt="2022-03-23T18:52:09.636" v="1340" actId="478"/>
          <ac:picMkLst>
            <pc:docMk/>
            <pc:sldMk cId="2555959370" sldId="267"/>
            <ac:picMk id="30" creationId="{30E74724-40D9-2E4F-A075-C262C00891FB}"/>
          </ac:picMkLst>
        </pc:picChg>
      </pc:sldChg>
      <pc:sldChg chg="ord">
        <pc:chgData name="Bozman, Adam Nathaniel" userId="f0638ef9-1deb-4360-a9b3-4111be3bf51a" providerId="ADAL" clId="{BDD78CA6-6946-47C4-8059-5CE5FE7FF498}" dt="2022-03-23T18:22:12.756" v="147"/>
        <pc:sldMkLst>
          <pc:docMk/>
          <pc:sldMk cId="570764344" sldId="268"/>
        </pc:sldMkLst>
      </pc:sldChg>
      <pc:sldChg chg="modSp mod ord">
        <pc:chgData name="Bozman, Adam Nathaniel" userId="f0638ef9-1deb-4360-a9b3-4111be3bf51a" providerId="ADAL" clId="{BDD78CA6-6946-47C4-8059-5CE5FE7FF498}" dt="2022-03-23T18:59:38.890" v="1520" actId="1076"/>
        <pc:sldMkLst>
          <pc:docMk/>
          <pc:sldMk cId="3901660880" sldId="270"/>
        </pc:sldMkLst>
        <pc:spChg chg="mod">
          <ac:chgData name="Bozman, Adam Nathaniel" userId="f0638ef9-1deb-4360-a9b3-4111be3bf51a" providerId="ADAL" clId="{BDD78CA6-6946-47C4-8059-5CE5FE7FF498}" dt="2022-03-23T18:36:32.574" v="804" actId="14100"/>
          <ac:spMkLst>
            <pc:docMk/>
            <pc:sldMk cId="3901660880" sldId="27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DD78CA6-6946-47C4-8059-5CE5FE7FF498}" dt="2022-03-23T18:59:38.890" v="1520" actId="1076"/>
          <ac:spMkLst>
            <pc:docMk/>
            <pc:sldMk cId="3901660880" sldId="27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DD78CA6-6946-47C4-8059-5CE5FE7FF498}" dt="2022-03-23T18:34:15.800" v="776" actId="20577"/>
          <ac:spMkLst>
            <pc:docMk/>
            <pc:sldMk cId="3901660880" sldId="270"/>
            <ac:spMk id="11" creationId="{540D1D29-5422-3C45-AE18-D2704579EA3C}"/>
          </ac:spMkLst>
        </pc:spChg>
      </pc:sldChg>
      <pc:sldChg chg="ord">
        <pc:chgData name="Bozman, Adam Nathaniel" userId="f0638ef9-1deb-4360-a9b3-4111be3bf51a" providerId="ADAL" clId="{BDD78CA6-6946-47C4-8059-5CE5FE7FF498}" dt="2022-03-23T18:21:52.337" v="141"/>
        <pc:sldMkLst>
          <pc:docMk/>
          <pc:sldMk cId="1236268930" sldId="274"/>
        </pc:sldMkLst>
      </pc:sldChg>
      <pc:sldChg chg="delSp modSp mod ord">
        <pc:chgData name="Bozman, Adam Nathaniel" userId="f0638ef9-1deb-4360-a9b3-4111be3bf51a" providerId="ADAL" clId="{BDD78CA6-6946-47C4-8059-5CE5FE7FF498}" dt="2022-03-23T18:26:04.948" v="489" actId="1076"/>
        <pc:sldMkLst>
          <pc:docMk/>
          <pc:sldMk cId="3531779462" sldId="275"/>
        </pc:sldMkLst>
        <pc:spChg chg="del">
          <ac:chgData name="Bozman, Adam Nathaniel" userId="f0638ef9-1deb-4360-a9b3-4111be3bf51a" providerId="ADAL" clId="{BDD78CA6-6946-47C4-8059-5CE5FE7FF498}" dt="2022-03-23T18:26:01.374" v="488" actId="21"/>
          <ac:spMkLst>
            <pc:docMk/>
            <pc:sldMk cId="3531779462" sldId="275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6:04.948" v="489" actId="1076"/>
          <ac:spMkLst>
            <pc:docMk/>
            <pc:sldMk cId="3531779462" sldId="275"/>
            <ac:spMk id="12" creationId="{E7750791-6BAF-234A-8856-6BBE222E90D6}"/>
          </ac:spMkLst>
        </pc:spChg>
      </pc:sldChg>
      <pc:sldChg chg="add">
        <pc:chgData name="Bozman, Adam Nathaniel" userId="f0638ef9-1deb-4360-a9b3-4111be3bf51a" providerId="ADAL" clId="{BDD78CA6-6946-47C4-8059-5CE5FE7FF498}" dt="2022-03-23T18:21:37.082" v="134" actId="2890"/>
        <pc:sldMkLst>
          <pc:docMk/>
          <pc:sldMk cId="833307147" sldId="276"/>
        </pc:sldMkLst>
      </pc:sldChg>
      <pc:sldChg chg="add">
        <pc:chgData name="Bozman, Adam Nathaniel" userId="f0638ef9-1deb-4360-a9b3-4111be3bf51a" providerId="ADAL" clId="{BDD78CA6-6946-47C4-8059-5CE5FE7FF498}" dt="2022-03-23T18:21:39.290" v="135" actId="2890"/>
        <pc:sldMkLst>
          <pc:docMk/>
          <pc:sldMk cId="2811535602" sldId="277"/>
        </pc:sldMkLst>
      </pc:sldChg>
      <pc:sldChg chg="delSp modSp add mod">
        <pc:chgData name="Bozman, Adam Nathaniel" userId="f0638ef9-1deb-4360-a9b3-4111be3bf51a" providerId="ADAL" clId="{BDD78CA6-6946-47C4-8059-5CE5FE7FF498}" dt="2022-03-23T18:27:54.247" v="626" actId="21"/>
        <pc:sldMkLst>
          <pc:docMk/>
          <pc:sldMk cId="122746984" sldId="278"/>
        </pc:sldMkLst>
        <pc:spChg chg="del">
          <ac:chgData name="Bozman, Adam Nathaniel" userId="f0638ef9-1deb-4360-a9b3-4111be3bf51a" providerId="ADAL" clId="{BDD78CA6-6946-47C4-8059-5CE5FE7FF498}" dt="2022-03-23T18:27:54.247" v="626" actId="21"/>
          <ac:spMkLst>
            <pc:docMk/>
            <pc:sldMk cId="122746984" sldId="278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6:30.647" v="561" actId="20577"/>
          <ac:spMkLst>
            <pc:docMk/>
            <pc:sldMk cId="122746984" sldId="278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5:53.524" v="487" actId="14100"/>
        <pc:sldMkLst>
          <pc:docMk/>
          <pc:sldMk cId="908551790" sldId="279"/>
        </pc:sldMkLst>
        <pc:spChg chg="del">
          <ac:chgData name="Bozman, Adam Nathaniel" userId="f0638ef9-1deb-4360-a9b3-4111be3bf51a" providerId="ADAL" clId="{BDD78CA6-6946-47C4-8059-5CE5FE7FF498}" dt="2022-03-23T18:25:49.680" v="486" actId="21"/>
          <ac:spMkLst>
            <pc:docMk/>
            <pc:sldMk cId="908551790" sldId="279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5:53.524" v="487" actId="14100"/>
          <ac:spMkLst>
            <pc:docMk/>
            <pc:sldMk cId="908551790" sldId="279"/>
            <ac:spMk id="12" creationId="{E7750791-6BAF-234A-8856-6BBE222E90D6}"/>
          </ac:spMkLst>
        </pc:spChg>
      </pc:sldChg>
      <pc:sldChg chg="delSp modSp add mod ord">
        <pc:chgData name="Bozman, Adam Nathaniel" userId="f0638ef9-1deb-4360-a9b3-4111be3bf51a" providerId="ADAL" clId="{BDD78CA6-6946-47C4-8059-5CE5FE7FF498}" dt="2022-03-23T18:29:23.637" v="713" actId="14100"/>
        <pc:sldMkLst>
          <pc:docMk/>
          <pc:sldMk cId="2683588395" sldId="280"/>
        </pc:sldMkLst>
        <pc:spChg chg="del">
          <ac:chgData name="Bozman, Adam Nathaniel" userId="f0638ef9-1deb-4360-a9b3-4111be3bf51a" providerId="ADAL" clId="{BDD78CA6-6946-47C4-8059-5CE5FE7FF498}" dt="2022-03-23T18:29:17.448" v="712" actId="21"/>
          <ac:spMkLst>
            <pc:docMk/>
            <pc:sldMk cId="2683588395" sldId="280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9:23.637" v="713" actId="14100"/>
          <ac:spMkLst>
            <pc:docMk/>
            <pc:sldMk cId="2683588395" sldId="280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7:47.652" v="625" actId="1076"/>
        <pc:sldMkLst>
          <pc:docMk/>
          <pc:sldMk cId="3199433730" sldId="281"/>
        </pc:sldMkLst>
        <pc:spChg chg="del">
          <ac:chgData name="Bozman, Adam Nathaniel" userId="f0638ef9-1deb-4360-a9b3-4111be3bf51a" providerId="ADAL" clId="{BDD78CA6-6946-47C4-8059-5CE5FE7FF498}" dt="2022-03-23T18:27:13.409" v="621" actId="21"/>
          <ac:spMkLst>
            <pc:docMk/>
            <pc:sldMk cId="3199433730" sldId="281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7:47.652" v="625" actId="1076"/>
          <ac:spMkLst>
            <pc:docMk/>
            <pc:sldMk cId="3199433730" sldId="281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7:06.024" v="620" actId="14100"/>
        <pc:sldMkLst>
          <pc:docMk/>
          <pc:sldMk cId="1192974393" sldId="282"/>
        </pc:sldMkLst>
        <pc:spChg chg="del">
          <ac:chgData name="Bozman, Adam Nathaniel" userId="f0638ef9-1deb-4360-a9b3-4111be3bf51a" providerId="ADAL" clId="{BDD78CA6-6946-47C4-8059-5CE5FE7FF498}" dt="2022-03-23T18:27:02.087" v="619" actId="21"/>
          <ac:spMkLst>
            <pc:docMk/>
            <pc:sldMk cId="1192974393" sldId="282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7:06.024" v="620" actId="14100"/>
          <ac:spMkLst>
            <pc:docMk/>
            <pc:sldMk cId="1192974393" sldId="282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8:37.373" v="665" actId="1076"/>
        <pc:sldMkLst>
          <pc:docMk/>
          <pc:sldMk cId="3842392360" sldId="283"/>
        </pc:sldMkLst>
        <pc:spChg chg="del">
          <ac:chgData name="Bozman, Adam Nathaniel" userId="f0638ef9-1deb-4360-a9b3-4111be3bf51a" providerId="ADAL" clId="{BDD78CA6-6946-47C4-8059-5CE5FE7FF498}" dt="2022-03-23T18:28:11.763" v="659" actId="21"/>
          <ac:spMkLst>
            <pc:docMk/>
            <pc:sldMk cId="3842392360" sldId="283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8:37.373" v="665" actId="1076"/>
          <ac:spMkLst>
            <pc:docMk/>
            <pc:sldMk cId="3842392360" sldId="283"/>
            <ac:spMk id="12" creationId="{E7750791-6BAF-234A-8856-6BBE222E90D6}"/>
          </ac:spMkLst>
        </pc:spChg>
      </pc:sldChg>
      <pc:sldChg chg="delSp modSp add mod">
        <pc:chgData name="Bozman, Adam Nathaniel" userId="f0638ef9-1deb-4360-a9b3-4111be3bf51a" providerId="ADAL" clId="{BDD78CA6-6946-47C4-8059-5CE5FE7FF498}" dt="2022-03-23T18:29:40.018" v="741" actId="14100"/>
        <pc:sldMkLst>
          <pc:docMk/>
          <pc:sldMk cId="1336469255" sldId="284"/>
        </pc:sldMkLst>
        <pc:spChg chg="del">
          <ac:chgData name="Bozman, Adam Nathaniel" userId="f0638ef9-1deb-4360-a9b3-4111be3bf51a" providerId="ADAL" clId="{BDD78CA6-6946-47C4-8059-5CE5FE7FF498}" dt="2022-03-23T18:29:36.523" v="740" actId="21"/>
          <ac:spMkLst>
            <pc:docMk/>
            <pc:sldMk cId="1336469255" sldId="284"/>
            <ac:spMk id="10" creationId="{3AD189DF-C75B-9F4E-8256-970B9D320B4C}"/>
          </ac:spMkLst>
        </pc:spChg>
        <pc:spChg chg="mod">
          <ac:chgData name="Bozman, Adam Nathaniel" userId="f0638ef9-1deb-4360-a9b3-4111be3bf51a" providerId="ADAL" clId="{BDD78CA6-6946-47C4-8059-5CE5FE7FF498}" dt="2022-03-23T18:29:40.018" v="741" actId="14100"/>
          <ac:spMkLst>
            <pc:docMk/>
            <pc:sldMk cId="1336469255" sldId="284"/>
            <ac:spMk id="12" creationId="{E7750791-6BAF-234A-8856-6BBE222E90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17,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17,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17,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2379928"/>
          </a:xfrm>
        </p:spPr>
        <p:txBody>
          <a:bodyPr>
            <a:normAutofit fontScale="90000"/>
          </a:bodyPr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Price and Probability: </a:t>
            </a:r>
            <a:r>
              <a:rPr lang="en-US" sz="5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Decomposing the Takeover Effects of Anti-Takeover Provisions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34338"/>
            <a:ext cx="9144000" cy="119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Cuñat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Giné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and Guadalupe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Journal of Finance |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439701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Table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9335" y="1969192"/>
                <a:ext cx="9657708" cy="4607296"/>
              </a:xfrm>
              <a:prstGeom prst="rect">
                <a:avLst/>
              </a:prstGeom>
            </p:spPr>
            <p:txBody>
              <a:bodyPr vert="horz" lIns="9144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n-US" i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“Simple Vote Rule”</a:t>
                </a:r>
                <a:r>
                  <a:rPr lang="en-US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𝑉𝑜𝑡𝑒𝑠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𝐹𝑜𝑟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𝑉𝑜𝑡𝑠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𝑉𝑜𝑡𝑒𝑠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𝐴𝑔𝑎𝑖𝑛𝑠𝑡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342900" indent="-342900" algn="l">
                  <a:spcBef>
                    <a:spcPts val="180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Consistently 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defined across all observations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i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“Vote Adjusted for Abstentions”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𝑉𝑜𝑡𝑒𝑠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𝐹𝑜𝑟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𝑉𝑜𝑡𝑠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𝑉𝑜𝑡𝑒𝑠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𝐴𝑔𝑎𝑖𝑛𝑠𝑡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𝐴𝑏𝑠𝑡𝑒𝑛𝑡𝑖𝑜𝑛𝑠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  <a:p>
                <a:pPr marL="342900" indent="-342900" algn="l">
                  <a:spcBef>
                    <a:spcPts val="18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Is 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closer to what managers publicly report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rbel" panose="020B0503020204020204" pitchFamily="34" charset="0"/>
                  </a:rPr>
                  <a:t>as the vote outcome and is hence more directly determinant for implementations</a:t>
                </a:r>
              </a:p>
              <a:p>
                <a:pPr algn="l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35" y="1969192"/>
                <a:ext cx="9657708" cy="4607296"/>
              </a:xfrm>
              <a:prstGeom prst="rect">
                <a:avLst/>
              </a:prstGeom>
              <a:blipFill>
                <a:blip r:embed="rId2"/>
                <a:stretch>
                  <a:fillRect l="-820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C9D4A4E-4D41-98E2-5F63-2EB16E61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565" y="1979371"/>
            <a:ext cx="594873" cy="446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99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Table IV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C9D4A4E-4D41-98E2-5F63-2EB16E61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83" y="2064051"/>
            <a:ext cx="8105834" cy="446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1593D7-DAD3-7549-77A6-D9571609B84D}"/>
              </a:ext>
            </a:extLst>
          </p:cNvPr>
          <p:cNvSpPr/>
          <p:nvPr/>
        </p:nvSpPr>
        <p:spPr>
          <a:xfrm>
            <a:off x="3961199" y="3795638"/>
            <a:ext cx="2455011" cy="302232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3B89E-7268-2AF1-299F-3FC86DCC7AB7}"/>
              </a:ext>
            </a:extLst>
          </p:cNvPr>
          <p:cNvSpPr/>
          <p:nvPr/>
        </p:nvSpPr>
        <p:spPr>
          <a:xfrm>
            <a:off x="3955806" y="5453202"/>
            <a:ext cx="2455011" cy="302232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970909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837686" y="2054831"/>
            <a:ext cx="5334000" cy="455145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sum,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 find no apparent trade-off between takeover price and probability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– a trade-off typically presented by managers as rationale.”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Having an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ATP in place reduces the likelihood of a takeover happening.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Deals that take place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when a firm is protected by an ATP are ‘worse’.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Critique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treat all ATPs as if they were identical.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Results cannot be extrapolated – “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 cannot rule out the possibility that firms in which the premium effect is negative never hold a vote on ATP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.”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772920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899151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ATP Impact Shareholder Value?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2400689"/>
            <a:ext cx="9144000" cy="1024223"/>
          </a:xfrm>
          <a:prstGeom prst="rect">
            <a:avLst/>
          </a:prstGeom>
        </p:spPr>
        <p:txBody>
          <a:bodyPr vert="horz" lIns="9144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show how much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takeovers are deterred by ATP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provide evidence that takeover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premiums are lower among those protected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E9F2BBD-2C52-ADFE-4B1F-1D5D0806FE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6427" y="3503488"/>
                <a:ext cx="9681235" cy="2938408"/>
              </a:xfrm>
              <a:prstGeom prst="rect">
                <a:avLst/>
              </a:prstGeom>
            </p:spPr>
            <p:txBody>
              <a:bodyPr vert="horz" lIns="9144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Probability</a:t>
                </a:r>
              </a:p>
              <a:p>
                <a:pPr marL="285750" indent="-285750" algn="l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The deterrent effect – </a:t>
                </a:r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in merger probability </a:t>
                </a: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from the presence/strength of ATP</a:t>
                </a:r>
                <a:endParaRPr lang="en-US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l"/>
                <a:r>
                  <a:rPr lang="en-US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Premium</a:t>
                </a:r>
              </a:p>
              <a:p>
                <a:pPr marL="342900" indent="-342900" algn="l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The causal effect on premium –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25000"/>
                      </a:schemeClr>
                    </a:solidFill>
                  </a:rPr>
                  <a:t> effect on premium conditional on a takeover</a:t>
                </a:r>
              </a:p>
              <a:p>
                <a:pPr algn="l"/>
                <a:r>
                  <a:rPr lang="en-US" b="1" dirty="0">
                    <a:solidFill>
                      <a:srgbClr val="9E0605"/>
                    </a:solidFill>
                    <a:latin typeface="Corbel" panose="020B0503020204020204" pitchFamily="34" charset="0"/>
                  </a:rPr>
                  <a:t>Selection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 in population</a:t>
                </a:r>
                <a:r>
                  <a:rPr lang="en-US" sz="2000" b="1" dirty="0">
                    <a:solidFill>
                      <a:srgbClr val="E7E6E6">
                        <a:lumMod val="25000"/>
                      </a:srgbClr>
                    </a:solidFill>
                    <a:latin typeface="Calibri" panose="020F0502020204030204"/>
                  </a:rPr>
                  <a:t> </a:t>
                </a:r>
                <a:r>
                  <a:rPr lang="en-US" sz="2000" dirty="0">
                    <a:solidFill>
                      <a:srgbClr val="E7E6E6">
                        <a:lumMod val="25000"/>
                      </a:srgbClr>
                    </a:solidFill>
                    <a:latin typeface="Calibri" panose="020F0502020204030204"/>
                  </a:rPr>
                  <a:t>– captures the effect arising from new firms that become targets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algn="l"/>
                <a:endParaRPr lang="en-US" b="1" dirty="0">
                  <a:solidFill>
                    <a:srgbClr val="9E0605"/>
                  </a:solidFill>
                  <a:latin typeface="Corbel" panose="020B0503020204020204" pitchFamily="34" charset="0"/>
                </a:endParaRPr>
              </a:p>
              <a:p>
                <a:pPr algn="l"/>
                <a:endParaRPr lang="en-US" b="1" dirty="0">
                  <a:solidFill>
                    <a:srgbClr val="9E0605"/>
                  </a:solidFill>
                  <a:latin typeface="Corbel" panose="020B0503020204020204" pitchFamily="34" charset="0"/>
                </a:endParaRPr>
              </a:p>
              <a:p>
                <a:pPr algn="l"/>
                <a:endParaRPr lang="en-US" b="1" dirty="0">
                  <a:solidFill>
                    <a:srgbClr val="9E0605"/>
                  </a:solidFill>
                  <a:latin typeface="Corbel" panose="020B0503020204020204" pitchFamily="34" charset="0"/>
                </a:endParaRPr>
              </a:p>
              <a:p>
                <a:pPr algn="l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E9F2BBD-2C52-ADFE-4B1F-1D5D0806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27" y="3503488"/>
                <a:ext cx="9681235" cy="2938408"/>
              </a:xfrm>
              <a:prstGeom prst="rect">
                <a:avLst/>
              </a:prstGeom>
              <a:blipFill>
                <a:blip r:embed="rId3"/>
                <a:stretch>
                  <a:fillRect l="-1008" t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82FC3A3-16B0-6C7A-2F2B-F9EB3CB1DD26}"/>
              </a:ext>
            </a:extLst>
          </p:cNvPr>
          <p:cNvSpPr/>
          <p:nvPr/>
        </p:nvSpPr>
        <p:spPr>
          <a:xfrm>
            <a:off x="1346427" y="5193587"/>
            <a:ext cx="9575002" cy="820413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Two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F3F01B-899E-59BF-AC63-AF5BB9924011}"/>
              </a:ext>
            </a:extLst>
          </p:cNvPr>
          <p:cNvSpPr/>
          <p:nvPr/>
        </p:nvSpPr>
        <p:spPr>
          <a:xfrm>
            <a:off x="4976117" y="3187360"/>
            <a:ext cx="2239766" cy="2162710"/>
          </a:xfrm>
          <a:prstGeom prst="triangle">
            <a:avLst/>
          </a:prstGeom>
          <a:noFill/>
          <a:ln w="3810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41B016C-7EDC-5205-491C-246A0A610A94}"/>
              </a:ext>
            </a:extLst>
          </p:cNvPr>
          <p:cNvSpPr txBox="1">
            <a:spLocks/>
          </p:cNvSpPr>
          <p:nvPr/>
        </p:nvSpPr>
        <p:spPr>
          <a:xfrm>
            <a:off x="1251375" y="3881526"/>
            <a:ext cx="3691848" cy="2500204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Classic RDD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Can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be extrapolated to firms with vote outcomes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away from discontinuity (Angrist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Rokkanen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2015) 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728071-2577-E09D-C3EF-7A48A569149B}"/>
              </a:ext>
            </a:extLst>
          </p:cNvPr>
          <p:cNvSpPr txBox="1">
            <a:spLocks/>
          </p:cNvSpPr>
          <p:nvPr/>
        </p:nvSpPr>
        <p:spPr>
          <a:xfrm>
            <a:off x="7281672" y="3881526"/>
            <a:ext cx="4253432" cy="2724038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 Matching Model (CIA)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Unless treatment is randomly assigned…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right matching criteria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correlated omitted variables with assignment and outcomes?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F4A740-1ACE-5F6B-8AD9-223C4502DADF}"/>
              </a:ext>
            </a:extLst>
          </p:cNvPr>
          <p:cNvSpPr txBox="1">
            <a:spLocks/>
          </p:cNvSpPr>
          <p:nvPr/>
        </p:nvSpPr>
        <p:spPr>
          <a:xfrm>
            <a:off x="3619928" y="2266057"/>
            <a:ext cx="4952144" cy="980387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“We first need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some form of ‘random assignment’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 adoption of ATP”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03439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CIA: A Sales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82539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Identification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9999259-D1E2-325B-825F-8902C8041306}"/>
                  </a:ext>
                </a:extLst>
              </p:cNvPr>
              <p:cNvSpPr txBox="1"/>
              <p:nvPr/>
            </p:nvSpPr>
            <p:spPr>
              <a:xfrm>
                <a:off x="1371599" y="2630429"/>
                <a:ext cx="214917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9999259-D1E2-325B-825F-8902C8041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630429"/>
                <a:ext cx="2149178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55BE93-EF45-6861-4E73-6D3FA80A5854}"/>
              </a:ext>
            </a:extLst>
          </p:cNvPr>
          <p:cNvCxnSpPr/>
          <p:nvPr/>
        </p:nvCxnSpPr>
        <p:spPr>
          <a:xfrm flipV="1">
            <a:off x="3715695" y="2731463"/>
            <a:ext cx="0" cy="766082"/>
          </a:xfrm>
          <a:prstGeom prst="straightConnector1">
            <a:avLst/>
          </a:prstGeom>
          <a:ln w="57150"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4DD1B70-7E09-06DD-140B-7D97BDDD3672}"/>
                  </a:ext>
                </a:extLst>
              </p:cNvPr>
              <p:cNvSpPr txBox="1"/>
              <p:nvPr/>
            </p:nvSpPr>
            <p:spPr>
              <a:xfrm>
                <a:off x="4581397" y="2764798"/>
                <a:ext cx="71799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𝐴𝑣𝑒𝑟𝑎𝑔𝑒𝐶𝑎𝑢𝑠𝑎𝑙𝐸𝑓𝑓𝑒𝑐𝑡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𝑆𝑒𝑙𝑒𝑐𝑡𝑖𝑜𝑛𝐵𝑖𝑎𝑠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4DD1B70-7E09-06DD-140B-7D97BDDD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97" y="2764798"/>
                <a:ext cx="71799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C251162-3840-2386-3F01-7F73EC776307}"/>
                  </a:ext>
                </a:extLst>
              </p:cNvPr>
              <p:cNvSpPr txBox="1"/>
              <p:nvPr/>
            </p:nvSpPr>
            <p:spPr>
              <a:xfrm>
                <a:off x="7812431" y="3241051"/>
                <a:ext cx="2877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                     &gt;0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C251162-3840-2386-3F01-7F73EC77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31" y="3241051"/>
                <a:ext cx="2877326" cy="369332"/>
              </a:xfrm>
              <a:prstGeom prst="rect">
                <a:avLst/>
              </a:prstGeom>
              <a:blipFill>
                <a:blip r:embed="rId5"/>
                <a:stretch>
                  <a:fillRect l="-1695" r="-19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642B55A-0CE6-5719-0E1B-0E5481DA9DF8}"/>
                  </a:ext>
                </a:extLst>
              </p:cNvPr>
              <p:cNvSpPr txBox="1"/>
              <p:nvPr/>
            </p:nvSpPr>
            <p:spPr>
              <a:xfrm>
                <a:off x="1371599" y="4537974"/>
                <a:ext cx="4965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𝑃𝑜𝑡𝑒𝑛𝑡𝑖𝑎𝑙𝑆𝑎𝑙𝑒𝑠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642B55A-0CE6-5719-0E1B-0E5481DA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537974"/>
                <a:ext cx="4965655" cy="961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DD841CC-B6A2-AA53-65E3-FC47BCA229F7}"/>
                  </a:ext>
                </a:extLst>
              </p:cNvPr>
              <p:cNvSpPr txBox="1"/>
              <p:nvPr/>
            </p:nvSpPr>
            <p:spPr>
              <a:xfrm>
                <a:off x="5998408" y="4549778"/>
                <a:ext cx="609514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𝑅𝑎𝑛𝑑𝑜𝑚𝑙𝑦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𝐴𝑠𝑠𝑖𝑔𝑛𝑒𝑑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𝑆𝑒𝑙𝑒𝑐𝑡𝑖𝑜𝑛𝐵𝑖𝑎𝑠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DD841CC-B6A2-AA53-65E3-FC47BCA2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08" y="4549778"/>
                <a:ext cx="6095144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8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6" grpId="0"/>
      <p:bldP spid="207" grpId="0"/>
      <p:bldP spid="208" grpId="0"/>
      <p:bldP spid="2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Beyond RDD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2176272"/>
            <a:ext cx="9144000" cy="523220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“RD design takes the mystery out of treatment assignment.”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Identification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BBE80-31B1-35F8-881F-BBACFE2E619F}"/>
              </a:ext>
            </a:extLst>
          </p:cNvPr>
          <p:cNvSpPr txBox="1">
            <a:spLocks/>
          </p:cNvSpPr>
          <p:nvPr/>
        </p:nvSpPr>
        <p:spPr>
          <a:xfrm>
            <a:off x="1371600" y="2699492"/>
            <a:ext cx="9656064" cy="3673461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Classic RDD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In an arbitrarily small interval around the majority,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assignment to either sid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 can be considered random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To estimate this 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iscrete change,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one can use the entire data set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A Matching Model with Validated CIA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Classic RDD is local </a:t>
            </a:r>
            <a:r>
              <a:rPr lang="en-US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and comes from firms with vote outcomes around the discontinuity</a:t>
            </a:r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To estimate a matching model, use </a:t>
            </a:r>
            <a:r>
              <a:rPr lang="en-US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a test that assumes all heterogeneity in the treatment comes from the running variable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Results Using RDD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467474" y="2176272"/>
            <a:ext cx="8933380" cy="4491656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“Unconditional Premium” is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total shareholder gain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that includes both firms that experience a takeover (D=1) and those that do not (D=0)</a:t>
            </a:r>
          </a:p>
          <a:p>
            <a:pPr algn="l"/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Panel 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shows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relationship between the merger probability and the distance from the majority threshold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for </a:t>
            </a:r>
            <a:r>
              <a:rPr lang="en-US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Simple Vote Rule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downward sloping line suggests that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higher shareholder support for dropping ATPs is associated with a lower likelihood takeover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(unobserved characteristics) </a:t>
            </a:r>
          </a:p>
          <a:p>
            <a:pPr algn="l"/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Panel 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shows the same graph with the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unconditional premium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Again, there is a clear negative relationship, but a positive change at the discontinuity (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suggesting that voting to drop an ATP increases the unconditional premium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that firms expect to receive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1F2BC7A-69F0-7722-1867-39D74E15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60918" y="3535938"/>
            <a:ext cx="3948721" cy="177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2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Results Using RDD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C396-2400-97A3-15C3-1C8AC0C2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05103" y="2372510"/>
            <a:ext cx="8578522" cy="3850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D5493-397E-FE25-EAAE-C92FF89D7D90}"/>
              </a:ext>
            </a:extLst>
          </p:cNvPr>
          <p:cNvCxnSpPr/>
          <p:nvPr/>
        </p:nvCxnSpPr>
        <p:spPr>
          <a:xfrm>
            <a:off x="4274049" y="3960687"/>
            <a:ext cx="0" cy="616450"/>
          </a:xfrm>
          <a:prstGeom prst="straightConnector1">
            <a:avLst/>
          </a:prstGeom>
          <a:ln w="38100">
            <a:solidFill>
              <a:srgbClr val="DA060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AC720-0039-1D9B-0B40-6E013EF17FD5}"/>
              </a:ext>
            </a:extLst>
          </p:cNvPr>
          <p:cNvCxnSpPr/>
          <p:nvPr/>
        </p:nvCxnSpPr>
        <p:spPr>
          <a:xfrm>
            <a:off x="8654265" y="4025757"/>
            <a:ext cx="0" cy="616450"/>
          </a:xfrm>
          <a:prstGeom prst="straightConnector1">
            <a:avLst/>
          </a:prstGeom>
          <a:ln w="38100">
            <a:solidFill>
              <a:srgbClr val="DA060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2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427027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Conditional Independence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38034" y="3737859"/>
            <a:ext cx="8182375" cy="2553213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If the CIA holds after conditioning the model,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remaining relationship between firm outcomes and the vote outcome should be relatively flat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 see that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running variable is uncorrelated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with potential outcomes along the vote support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same is true for the adjusted vote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support measure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2BC7A-69F0-7722-1867-39D74E15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8206456" y="3249932"/>
            <a:ext cx="4576068" cy="2014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91E77DB-BCDC-CF56-50A6-EBF278A28B3B}"/>
              </a:ext>
            </a:extLst>
          </p:cNvPr>
          <p:cNvSpPr txBox="1">
            <a:spLocks/>
          </p:cNvSpPr>
          <p:nvPr/>
        </p:nvSpPr>
        <p:spPr>
          <a:xfrm>
            <a:off x="1238034" y="2366653"/>
            <a:ext cx="8115595" cy="1062347"/>
          </a:xfrm>
          <a:prstGeom prst="rect">
            <a:avLst/>
          </a:prstGeom>
        </p:spPr>
        <p:txBody>
          <a:bodyPr vert="horz" lIns="9144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Panel A </a:t>
            </a: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Plots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takeover probability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Panel B</a:t>
            </a: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Plots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unconditional premium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9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Plausible Criticisms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81171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C396-2400-97A3-15C3-1C8AC0C2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1413" y="2372510"/>
            <a:ext cx="8745903" cy="3850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9248DC-257A-21CE-0673-A5E4C108FF55}"/>
              </a:ext>
            </a:extLst>
          </p:cNvPr>
          <p:cNvCxnSpPr>
            <a:cxnSpLocks/>
          </p:cNvCxnSpPr>
          <p:nvPr/>
        </p:nvCxnSpPr>
        <p:spPr>
          <a:xfrm>
            <a:off x="2351483" y="4058292"/>
            <a:ext cx="4042881" cy="4109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B832C-DC54-FB2B-DB66-74E5703392DF}"/>
              </a:ext>
            </a:extLst>
          </p:cNvPr>
          <p:cNvCxnSpPr>
            <a:cxnSpLocks/>
          </p:cNvCxnSpPr>
          <p:nvPr/>
        </p:nvCxnSpPr>
        <p:spPr>
          <a:xfrm>
            <a:off x="7084031" y="4198705"/>
            <a:ext cx="3472666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24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3061</TotalTime>
  <Words>637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Price and Probability: Decomposing the Takeover Effects of Anti-Takeover Provisions</vt:lpstr>
      <vt:lpstr>ATP Impact Shareholder Value?</vt:lpstr>
      <vt:lpstr>Two Specifications</vt:lpstr>
      <vt:lpstr>The CIA: A Sales Example</vt:lpstr>
      <vt:lpstr>Beyond RDD</vt:lpstr>
      <vt:lpstr>Results Using RDD</vt:lpstr>
      <vt:lpstr>Results Using RDD</vt:lpstr>
      <vt:lpstr>Conditional Independence </vt:lpstr>
      <vt:lpstr>Plausible Criticisms</vt:lpstr>
      <vt:lpstr>Table IV</vt:lpstr>
      <vt:lpstr>Table IV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2023-02-17T23:44:28Z</dcterms:modified>
</cp:coreProperties>
</file>